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jpg" ContentType="image/jpeg"/>
  <Default Extension="wmv" ContentType="video/x-ms-wmv"/>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2.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theme/theme3.xml" ContentType="application/vnd.openxmlformats-officedocument.theme+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theme/theme4.xml" ContentType="application/vnd.openxmlformats-officedocument.theme+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theme/theme5.xml" ContentType="application/vnd.openxmlformats-officedocument.theme+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theme/theme6.xml" ContentType="application/vnd.openxmlformats-officedocument.theme+xml"/>
  <Override PartName="/ppt/ink/ink1.xml" ContentType="application/inkml+xml"/>
  <Override PartName="/ppt/ink/ink2.xml" ContentType="application/inkml+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theme/theme7.xml" ContentType="application/vnd.openxmlformats-officedocument.theme+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theme/theme8.xml" ContentType="application/vnd.openxmlformats-officedocument.theme+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theme/theme9.xml" ContentType="application/vnd.openxmlformats-officedocument.theme+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theme/theme10.xml" ContentType="application/vnd.openxmlformats-officedocument.theme+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theme/theme11.xml" ContentType="application/vnd.openxmlformats-officedocument.theme+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theme/theme12.xml" ContentType="application/vnd.openxmlformats-officedocument.theme+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theme/theme13.xml" ContentType="application/vnd.openxmlformats-officedocument.theme+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theme/theme14.xml" ContentType="application/vnd.openxmlformats-officedocument.theme+xml"/>
  <Override PartName="/ppt/theme/theme15.xml" ContentType="application/vnd.openxmlformats-officedocument.theme+xml"/>
  <Override PartName="/ppt/theme/theme1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omments/comment1.xml" ContentType="application/vnd.openxmlformats-officedocument.presentationml.comments+xml"/>
  <Override PartName="/ppt/charts/chart1.xml" ContentType="application/vnd.openxmlformats-officedocument.drawingml.chart+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2.xml" ContentType="application/vnd.openxmlformats-officedocument.drawingml.chart+xml"/>
  <Override PartName="/ppt/theme/themeOverride1.xml" ContentType="application/vnd.openxmlformats-officedocument.themeOverr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229" r:id="rId4"/>
    <p:sldMasterId id="2147484310" r:id="rId5"/>
    <p:sldMasterId id="2147484358" r:id="rId6"/>
    <p:sldMasterId id="2147484395" r:id="rId7"/>
    <p:sldMasterId id="2147484430" r:id="rId8"/>
    <p:sldMasterId id="2147484458" r:id="rId9"/>
    <p:sldMasterId id="2147484506" r:id="rId10"/>
    <p:sldMasterId id="2147484528" r:id="rId11"/>
    <p:sldMasterId id="2147484566" r:id="rId12"/>
    <p:sldMasterId id="2147484602" r:id="rId13"/>
    <p:sldMasterId id="2147484637" r:id="rId14"/>
    <p:sldMasterId id="2147484722" r:id="rId15"/>
    <p:sldMasterId id="2147484766" r:id="rId16"/>
    <p:sldMasterId id="2147484792" r:id="rId17"/>
  </p:sldMasterIdLst>
  <p:notesMasterIdLst>
    <p:notesMasterId r:id="rId48"/>
  </p:notesMasterIdLst>
  <p:handoutMasterIdLst>
    <p:handoutMasterId r:id="rId49"/>
  </p:handoutMasterIdLst>
  <p:sldIdLst>
    <p:sldId id="1555" r:id="rId18"/>
    <p:sldId id="1740" r:id="rId19"/>
    <p:sldId id="1701" r:id="rId20"/>
    <p:sldId id="1702" r:id="rId21"/>
    <p:sldId id="1711" r:id="rId22"/>
    <p:sldId id="1712" r:id="rId23"/>
    <p:sldId id="1636" r:id="rId24"/>
    <p:sldId id="1640" r:id="rId25"/>
    <p:sldId id="1570" r:id="rId26"/>
    <p:sldId id="1737" r:id="rId27"/>
    <p:sldId id="1647" r:id="rId28"/>
    <p:sldId id="1730" r:id="rId29"/>
    <p:sldId id="1731" r:id="rId30"/>
    <p:sldId id="1732" r:id="rId31"/>
    <p:sldId id="1733" r:id="rId32"/>
    <p:sldId id="1734" r:id="rId33"/>
    <p:sldId id="1735" r:id="rId34"/>
    <p:sldId id="1736" r:id="rId35"/>
    <p:sldId id="1719" r:id="rId36"/>
    <p:sldId id="1720" r:id="rId37"/>
    <p:sldId id="1738" r:id="rId38"/>
    <p:sldId id="1722" r:id="rId39"/>
    <p:sldId id="1723" r:id="rId40"/>
    <p:sldId id="1724" r:id="rId41"/>
    <p:sldId id="1725" r:id="rId42"/>
    <p:sldId id="1726" r:id="rId43"/>
    <p:sldId id="1727" r:id="rId44"/>
    <p:sldId id="1728" r:id="rId45"/>
    <p:sldId id="1741" r:id="rId46"/>
    <p:sldId id="1718" r:id="rId47"/>
  </p:sldIdLst>
  <p:sldSz cx="12436475" cy="6994525"/>
  <p:notesSz cx="6858000" cy="9144000"/>
  <p:defaultTex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Cloud Services Reseller 16x9 Template" id="{A073DAE3-B461-442F-A3D3-6642BD875E45}">
          <p14:sldIdLst>
            <p14:sldId id="1555"/>
            <p14:sldId id="1740"/>
            <p14:sldId id="1701"/>
            <p14:sldId id="1702"/>
            <p14:sldId id="1711"/>
            <p14:sldId id="1712"/>
            <p14:sldId id="1636"/>
            <p14:sldId id="1640"/>
            <p14:sldId id="1570"/>
            <p14:sldId id="1737"/>
            <p14:sldId id="1647"/>
            <p14:sldId id="1730"/>
            <p14:sldId id="1731"/>
            <p14:sldId id="1732"/>
            <p14:sldId id="1733"/>
            <p14:sldId id="1734"/>
            <p14:sldId id="1735"/>
            <p14:sldId id="1736"/>
            <p14:sldId id="1719"/>
            <p14:sldId id="1720"/>
            <p14:sldId id="1738"/>
            <p14:sldId id="1722"/>
            <p14:sldId id="1723"/>
            <p14:sldId id="1724"/>
            <p14:sldId id="1725"/>
            <p14:sldId id="1726"/>
            <p14:sldId id="1727"/>
            <p14:sldId id="1728"/>
            <p14:sldId id="1741"/>
            <p14:sldId id="1718"/>
          </p14:sldIdLst>
        </p14:section>
        <p14:section name="Introduction to Guidelines" id="{F91B0BEE-AB53-466F-A2CD-9D364A8B62B7}">
          <p14:sldIdLst/>
        </p14:section>
        <p14:section name="Section Headers &amp; Other Text Layouts" id="{03CEF881-5D40-4C7D-A8BB-8A81ACAEA298}">
          <p14:sldIdLst/>
        </p14:section>
        <p14:section name="Charts &amp; Tables" id="{638A7035-D69A-49C4-9A8E-A3C20F519850}">
          <p14:sldIdLst/>
        </p14:section>
        <p14:section name="Guidelines: Microsoft Logo for Microsoft as Lead Brand" id="{38373ED2-E773-4D24-9EB4-69B9D5B40EDD}">
          <p14:sldIdLst/>
        </p14:section>
        <p14:section name="Guidelines: Type" id="{854B4B83-0FB2-41CE-9BBB-D518AB4E8117}">
          <p14:sldIdLst/>
        </p14:section>
        <p14:section name="Guidelines: Colors" id="{E213A0CA-72DB-485F-82F4-E1A936782E07}">
          <p14:sldIdLst/>
        </p14:section>
        <p14:section name="Guidelines: Grid" id="{8EDC5E32-DED1-41C6-BF81-82B1427EBCBF}">
          <p14:sldIdLst/>
        </p14:section>
        <p14:section name="Guidelines: Photography &amp; Illustration" id="{AEEE8C38-DBB1-480D-A8E1-AE5C194CCB66}">
          <p14:sldIdLst/>
        </p14:section>
        <p14:section name="Illustration Showcase" id="{FA81C934-F8AB-419E-AA95-45BC52A4BC0B}">
          <p14:sldIdLst/>
        </p14:section>
        <p14:section name="Icons" id="{09BF4B9D-AD05-4C37-AC96-2A2D4FD55D91}">
          <p14:sldIdLst/>
        </p14:section>
        <p14:section name="Content Tiles" id="{25C2D262-AE02-4C7E-886D-B2F4EA1B604E}">
          <p14:sldIdLst/>
        </p14:section>
        <p14:section name="Resources" id="{31EEAAE5-2818-48B4-BAD4-E31E6E4BE70B}">
          <p14:sldIdLst/>
        </p14:section>
      </p14:sectionLst>
    </p:ext>
    <p:ext uri="{EFAFB233-063F-42B5-8137-9DF3F51BA10A}">
      <p15:sldGuideLst xmlns:p15="http://schemas.microsoft.com/office/powerpoint/2012/main"/>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aku Uchikawa" initials="SU" lastIdx="11" clrIdx="0"/>
  <p:cmAuthor id="1" name="Nadine Kano (Strong-Bridge LLC)" initials="NK(L" lastIdx="92" clrIdx="4"/>
  <p:cmAuthor id="2" name="Monica Lueder" initials="ML" lastIdx="22" clrIdx="2">
    <p:extLst>
      <p:ext uri="{19B8F6BF-5375-455C-9EA6-DF929625EA0E}">
        <p15:presenceInfo xmlns:p15="http://schemas.microsoft.com/office/powerpoint/2012/main" userId="S-1-5-21-2127521184-1604012920-1887927527-2598260" providerId="AD"/>
      </p:ext>
    </p:extLst>
  </p:cmAuthor>
  <p:cmAuthor id="3" name="Mary Feil-Jacobs" initials="MF" lastIdx="22" clrIdx="3">
    <p:extLst>
      <p:ext uri="{19B8F6BF-5375-455C-9EA6-DF929625EA0E}">
        <p15:presenceInfo xmlns:p15="http://schemas.microsoft.com/office/powerpoint/2012/main" userId="S-1-5-21-2127521184-1604012920-1887927527-6500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83B01"/>
    <a:srgbClr val="D7D7D7"/>
    <a:srgbClr val="969696"/>
    <a:srgbClr val="FFB900"/>
    <a:srgbClr val="FDFDFD"/>
    <a:srgbClr val="A80000"/>
    <a:srgbClr val="E81123"/>
    <a:srgbClr val="0078D7"/>
    <a:srgbClr val="FEFEFE"/>
    <a:srgbClr val="DBDBD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484" autoAdjust="0"/>
    <p:restoredTop sz="96318" autoAdjust="0"/>
  </p:normalViewPr>
  <p:slideViewPr>
    <p:cSldViewPr snapToGrid="0">
      <p:cViewPr varScale="1">
        <p:scale>
          <a:sx n="108" d="100"/>
          <a:sy n="108" d="100"/>
        </p:scale>
        <p:origin x="78" y="96"/>
      </p:cViewPr>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75" d="100"/>
        <a:sy n="75" d="100"/>
      </p:scale>
      <p:origin x="0" y="0"/>
    </p:cViewPr>
  </p:sorterViewPr>
  <p:notesViewPr>
    <p:cSldViewPr snapToGrid="0" showGuides="1">
      <p:cViewPr>
        <p:scale>
          <a:sx n="75" d="100"/>
          <a:sy n="75" d="100"/>
        </p:scale>
        <p:origin x="2550" y="16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0.xml"/><Relationship Id="rId18" Type="http://schemas.openxmlformats.org/officeDocument/2006/relationships/slide" Target="slides/slide1.xml"/><Relationship Id="rId26" Type="http://schemas.openxmlformats.org/officeDocument/2006/relationships/slide" Target="slides/slide9.xml"/><Relationship Id="rId39"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4.xml"/><Relationship Id="rId34" Type="http://schemas.openxmlformats.org/officeDocument/2006/relationships/slide" Target="slides/slide17.xml"/><Relationship Id="rId42" Type="http://schemas.openxmlformats.org/officeDocument/2006/relationships/slide" Target="slides/slide25.xml"/><Relationship Id="rId47" Type="http://schemas.openxmlformats.org/officeDocument/2006/relationships/slide" Target="slides/slide30.xml"/><Relationship Id="rId50" Type="http://schemas.openxmlformats.org/officeDocument/2006/relationships/commentAuthors" Target="commentAuthors.xml"/><Relationship Id="rId7" Type="http://schemas.openxmlformats.org/officeDocument/2006/relationships/slideMaster" Target="slideMasters/slideMaster4.xml"/><Relationship Id="rId12" Type="http://schemas.openxmlformats.org/officeDocument/2006/relationships/slideMaster" Target="slideMasters/slideMaster9.xml"/><Relationship Id="rId17" Type="http://schemas.openxmlformats.org/officeDocument/2006/relationships/slideMaster" Target="slideMasters/slideMaster14.xml"/><Relationship Id="rId25" Type="http://schemas.openxmlformats.org/officeDocument/2006/relationships/slide" Target="slides/slide8.xml"/><Relationship Id="rId33" Type="http://schemas.openxmlformats.org/officeDocument/2006/relationships/slide" Target="slides/slide16.xml"/><Relationship Id="rId38" Type="http://schemas.openxmlformats.org/officeDocument/2006/relationships/slide" Target="slides/slide21.xml"/><Relationship Id="rId46" Type="http://schemas.openxmlformats.org/officeDocument/2006/relationships/slide" Target="slides/slide29.xml"/><Relationship Id="rId2" Type="http://schemas.openxmlformats.org/officeDocument/2006/relationships/customXml" Target="../customXml/item2.xml"/><Relationship Id="rId16" Type="http://schemas.openxmlformats.org/officeDocument/2006/relationships/slideMaster" Target="slideMasters/slideMaster13.xml"/><Relationship Id="rId20" Type="http://schemas.openxmlformats.org/officeDocument/2006/relationships/slide" Target="slides/slide3.xml"/><Relationship Id="rId29" Type="http://schemas.openxmlformats.org/officeDocument/2006/relationships/slide" Target="slides/slide12.xml"/><Relationship Id="rId41" Type="http://schemas.openxmlformats.org/officeDocument/2006/relationships/slide" Target="slides/slide24.xml"/><Relationship Id="rId54"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slide" Target="slides/slide7.xml"/><Relationship Id="rId32" Type="http://schemas.openxmlformats.org/officeDocument/2006/relationships/slide" Target="slides/slide15.xml"/><Relationship Id="rId37" Type="http://schemas.openxmlformats.org/officeDocument/2006/relationships/slide" Target="slides/slide20.xml"/><Relationship Id="rId40" Type="http://schemas.openxmlformats.org/officeDocument/2006/relationships/slide" Target="slides/slide23.xml"/><Relationship Id="rId45" Type="http://schemas.openxmlformats.org/officeDocument/2006/relationships/slide" Target="slides/slide28.xml"/><Relationship Id="rId53"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Master" Target="slideMasters/slideMaster12.xml"/><Relationship Id="rId23" Type="http://schemas.openxmlformats.org/officeDocument/2006/relationships/slide" Target="slides/slide6.xml"/><Relationship Id="rId28" Type="http://schemas.openxmlformats.org/officeDocument/2006/relationships/slide" Target="slides/slide11.xml"/><Relationship Id="rId36" Type="http://schemas.openxmlformats.org/officeDocument/2006/relationships/slide" Target="slides/slide19.xml"/><Relationship Id="rId49" Type="http://schemas.openxmlformats.org/officeDocument/2006/relationships/handoutMaster" Target="handoutMasters/handoutMaster1.xml"/><Relationship Id="rId10" Type="http://schemas.openxmlformats.org/officeDocument/2006/relationships/slideMaster" Target="slideMasters/slideMaster7.xml"/><Relationship Id="rId19" Type="http://schemas.openxmlformats.org/officeDocument/2006/relationships/slide" Target="slides/slide2.xml"/><Relationship Id="rId31" Type="http://schemas.openxmlformats.org/officeDocument/2006/relationships/slide" Target="slides/slide14.xml"/><Relationship Id="rId44" Type="http://schemas.openxmlformats.org/officeDocument/2006/relationships/slide" Target="slides/slide27.xml"/><Relationship Id="rId52"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Master" Target="slideMasters/slideMaster11.xml"/><Relationship Id="rId22" Type="http://schemas.openxmlformats.org/officeDocument/2006/relationships/slide" Target="slides/slide5.xml"/><Relationship Id="rId27" Type="http://schemas.openxmlformats.org/officeDocument/2006/relationships/slide" Target="slides/slide10.xml"/><Relationship Id="rId30" Type="http://schemas.openxmlformats.org/officeDocument/2006/relationships/slide" Target="slides/slide13.xml"/><Relationship Id="rId35" Type="http://schemas.openxmlformats.org/officeDocument/2006/relationships/slide" Target="slides/slide18.xml"/><Relationship Id="rId43" Type="http://schemas.openxmlformats.org/officeDocument/2006/relationships/slide" Target="slides/slide26.xml"/><Relationship Id="rId48" Type="http://schemas.openxmlformats.org/officeDocument/2006/relationships/notesMaster" Target="notesMasters/notesMaster1.xml"/><Relationship Id="rId8" Type="http://schemas.openxmlformats.org/officeDocument/2006/relationships/slideMaster" Target="slideMasters/slideMaster5.xml"/><Relationship Id="rId51" Type="http://schemas.openxmlformats.org/officeDocument/2006/relationships/presProps" Target="presProp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2" Type="http://schemas.openxmlformats.org/officeDocument/2006/relationships/package" Target="../embeddings/Microsoft_Excel_Worksheet2.xlsx"/><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1644574999673449"/>
          <c:y val="1.7853102845383516E-2"/>
          <c:w val="0.64257209180927999"/>
          <c:h val="0.89037642372211789"/>
        </c:manualLayout>
      </c:layout>
      <c:doughnutChart>
        <c:varyColors val="1"/>
        <c:ser>
          <c:idx val="0"/>
          <c:order val="0"/>
          <c:tx>
            <c:strRef>
              <c:f>Sheet1!$B$1</c:f>
              <c:strCache>
                <c:ptCount val="1"/>
                <c:pt idx="0">
                  <c:v>Column1</c:v>
                </c:pt>
              </c:strCache>
            </c:strRef>
          </c:tx>
          <c:spPr>
            <a:solidFill>
              <a:schemeClr val="tx1">
                <a:alpha val="49000"/>
              </a:schemeClr>
            </a:solidFill>
            <a:ln>
              <a:noFill/>
            </a:ln>
          </c:spPr>
          <c:dPt>
            <c:idx val="0"/>
            <c:bubble3D val="0"/>
            <c:spPr>
              <a:solidFill>
                <a:srgbClr val="004E91"/>
              </a:solidFill>
              <a:ln w="19050">
                <a:noFill/>
              </a:ln>
              <a:effectLst/>
            </c:spPr>
            <c:extLst xmlns:c16r2="http://schemas.microsoft.com/office/drawing/2015/06/chart">
              <c:ext xmlns:c16="http://schemas.microsoft.com/office/drawing/2014/chart" uri="{C3380CC4-5D6E-409C-BE32-E72D297353CC}">
                <c16:uniqueId val="{00000001-7FB7-444B-B9E7-814155FC21B0}"/>
              </c:ext>
            </c:extLst>
          </c:dPt>
          <c:dPt>
            <c:idx val="1"/>
            <c:bubble3D val="0"/>
            <c:spPr>
              <a:solidFill>
                <a:schemeClr val="bg2">
                  <a:lumMod val="50000"/>
                </a:schemeClr>
              </a:solidFill>
              <a:ln w="19050">
                <a:noFill/>
              </a:ln>
              <a:effectLst/>
            </c:spPr>
            <c:extLst xmlns:c16r2="http://schemas.microsoft.com/office/drawing/2015/06/chart">
              <c:ext xmlns:c16="http://schemas.microsoft.com/office/drawing/2014/chart" uri="{C3380CC4-5D6E-409C-BE32-E72D297353CC}">
                <c16:uniqueId val="{00000003-7FB7-444B-B9E7-814155FC21B0}"/>
              </c:ext>
            </c:extLst>
          </c:dPt>
          <c:dPt>
            <c:idx val="2"/>
            <c:bubble3D val="0"/>
            <c:spPr>
              <a:solidFill>
                <a:srgbClr val="0176DC"/>
              </a:solidFill>
              <a:ln w="19050">
                <a:noFill/>
              </a:ln>
              <a:effectLst/>
            </c:spPr>
            <c:extLst xmlns:c16r2="http://schemas.microsoft.com/office/drawing/2015/06/chart">
              <c:ext xmlns:c16="http://schemas.microsoft.com/office/drawing/2014/chart" uri="{C3380CC4-5D6E-409C-BE32-E72D297353CC}">
                <c16:uniqueId val="{00000005-7FB7-444B-B9E7-814155FC21B0}"/>
              </c:ext>
            </c:extLst>
          </c:dPt>
          <c:dPt>
            <c:idx val="3"/>
            <c:bubble3D val="0"/>
            <c:spPr>
              <a:solidFill>
                <a:srgbClr val="0066BC"/>
              </a:solidFill>
              <a:ln w="19050">
                <a:noFill/>
              </a:ln>
              <a:effectLst/>
            </c:spPr>
            <c:extLst xmlns:c16r2="http://schemas.microsoft.com/office/drawing/2015/06/chart">
              <c:ext xmlns:c16="http://schemas.microsoft.com/office/drawing/2014/chart" uri="{C3380CC4-5D6E-409C-BE32-E72D297353CC}">
                <c16:uniqueId val="{00000007-7FB7-444B-B9E7-814155FC21B0}"/>
              </c:ext>
            </c:extLst>
          </c:dPt>
          <c:cat>
            <c:strRef>
              <c:f>Sheet1!$A$2:$A$5</c:f>
              <c:strCache>
                <c:ptCount val="4"/>
                <c:pt idx="0">
                  <c:v>Security Services</c:v>
                </c:pt>
                <c:pt idx="1">
                  <c:v>Infrastructure Hosting</c:v>
                </c:pt>
                <c:pt idx="2">
                  <c:v>Application Hosting</c:v>
                </c:pt>
                <c:pt idx="3">
                  <c:v>Managed Service</c:v>
                </c:pt>
              </c:strCache>
            </c:strRef>
          </c:cat>
          <c:val>
            <c:numRef>
              <c:f>Sheet1!$B$2:$B$5</c:f>
              <c:numCache>
                <c:formatCode>0%</c:formatCode>
                <c:ptCount val="4"/>
                <c:pt idx="0">
                  <c:v>0.21</c:v>
                </c:pt>
                <c:pt idx="1">
                  <c:v>0.3</c:v>
                </c:pt>
                <c:pt idx="2">
                  <c:v>0.28000000000000003</c:v>
                </c:pt>
                <c:pt idx="3">
                  <c:v>0.21</c:v>
                </c:pt>
              </c:numCache>
            </c:numRef>
          </c:val>
          <c:extLst xmlns:c16r2="http://schemas.microsoft.com/office/drawing/2015/06/chart">
            <c:ext xmlns:c16="http://schemas.microsoft.com/office/drawing/2014/chart" uri="{C3380CC4-5D6E-409C-BE32-E72D297353CC}">
              <c16:uniqueId val="{00000008-7FB7-444B-B9E7-814155FC21B0}"/>
            </c:ext>
          </c:extLst>
        </c:ser>
        <c:dLbls>
          <c:showLegendKey val="0"/>
          <c:showVal val="0"/>
          <c:showCatName val="0"/>
          <c:showSerName val="0"/>
          <c:showPercent val="0"/>
          <c:showBubbleSize val="0"/>
          <c:showLeaderLines val="0"/>
        </c:dLbls>
        <c:firstSliceAng val="0"/>
        <c:holeSize val="68"/>
      </c:doughnutChart>
      <c:spPr>
        <a:noFill/>
        <a:ln>
          <a:noFill/>
        </a:ln>
        <a:effectLst/>
      </c:spPr>
    </c:plotArea>
    <c:plotVisOnly val="1"/>
    <c:dispBlanksAs val="gap"/>
    <c:showDLblsOverMax val="0"/>
  </c:chart>
  <c:spPr>
    <a:noFill/>
    <a:ln>
      <a:noFill/>
    </a:ln>
    <a:effectLst/>
  </c:spPr>
  <c:txPr>
    <a:bodyPr/>
    <a:lstStyle/>
    <a:p>
      <a:pPr>
        <a:defRPr/>
      </a:pPr>
      <a:endParaRPr lang="ru-RU"/>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16"/>
    </mc:Choice>
    <mc:Fallback>
      <c:style val="16"/>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7883555408098176"/>
          <c:y val="9.7278272682253322E-2"/>
          <c:w val="0.70736993962805195"/>
          <c:h val="0.50451614134016087"/>
        </c:manualLayout>
      </c:layout>
      <c:barChart>
        <c:barDir val="col"/>
        <c:grouping val="stacked"/>
        <c:varyColors val="0"/>
        <c:ser>
          <c:idx val="1"/>
          <c:order val="0"/>
          <c:tx>
            <c:strRef>
              <c:f>Sheet1!$A$2</c:f>
              <c:strCache>
                <c:ptCount val="1"/>
                <c:pt idx="0">
                  <c:v>Infrastructure Software as a Service</c:v>
                </c:pt>
              </c:strCache>
            </c:strRef>
          </c:tx>
          <c:spPr>
            <a:solidFill>
              <a:srgbClr val="002050"/>
            </a:solidFill>
            <a:effectLst/>
          </c:spPr>
          <c:invertIfNegative val="0"/>
          <c:cat>
            <c:strRef>
              <c:f>Sheet1!$B$1:$J$1</c:f>
              <c:strCache>
                <c:ptCount val="9"/>
                <c:pt idx="0">
                  <c:v>2010</c:v>
                </c:pt>
                <c:pt idx="1">
                  <c:v>2011</c:v>
                </c:pt>
                <c:pt idx="2">
                  <c:v>2012</c:v>
                </c:pt>
                <c:pt idx="3">
                  <c:v>2013</c:v>
                </c:pt>
                <c:pt idx="4">
                  <c:v>2014</c:v>
                </c:pt>
                <c:pt idx="5">
                  <c:v>2015</c:v>
                </c:pt>
                <c:pt idx="6">
                  <c:v>2016</c:v>
                </c:pt>
                <c:pt idx="7">
                  <c:v>2017</c:v>
                </c:pt>
                <c:pt idx="8">
                  <c:v>2018</c:v>
                </c:pt>
              </c:strCache>
            </c:strRef>
          </c:cat>
          <c:val>
            <c:numRef>
              <c:f>Sheet1!$B$2:$J$2</c:f>
              <c:numCache>
                <c:formatCode>"$"#,##0</c:formatCode>
                <c:ptCount val="9"/>
                <c:pt idx="0">
                  <c:v>695.03583494910811</c:v>
                </c:pt>
                <c:pt idx="1">
                  <c:v>1002.7093901475155</c:v>
                </c:pt>
                <c:pt idx="2">
                  <c:v>1422.4841498864571</c:v>
                </c:pt>
                <c:pt idx="3">
                  <c:v>1925.6488077073418</c:v>
                </c:pt>
                <c:pt idx="4">
                  <c:v>3221.912459517298</c:v>
                </c:pt>
                <c:pt idx="5">
                  <c:v>4220.8439754091023</c:v>
                </c:pt>
                <c:pt idx="6">
                  <c:v>5391.6937018760673</c:v>
                </c:pt>
                <c:pt idx="7">
                  <c:v>6689.6514146174341</c:v>
                </c:pt>
                <c:pt idx="8">
                  <c:v>8115.7730720249274</c:v>
                </c:pt>
              </c:numCache>
            </c:numRef>
          </c:val>
          <c:extLst xmlns:c16r2="http://schemas.microsoft.com/office/drawing/2015/06/chart">
            <c:ext xmlns:c16="http://schemas.microsoft.com/office/drawing/2014/chart" uri="{C3380CC4-5D6E-409C-BE32-E72D297353CC}">
              <c16:uniqueId val="{00000000-1927-4692-B301-E342712BF3C1}"/>
            </c:ext>
          </c:extLst>
        </c:ser>
        <c:ser>
          <c:idx val="2"/>
          <c:order val="1"/>
          <c:tx>
            <c:strRef>
              <c:f>Sheet1!$A$3</c:f>
              <c:strCache>
                <c:ptCount val="1"/>
                <c:pt idx="0">
                  <c:v>Platform as a Service</c:v>
                </c:pt>
              </c:strCache>
            </c:strRef>
          </c:tx>
          <c:spPr>
            <a:solidFill>
              <a:srgbClr val="008272">
                <a:lumMod val="60000"/>
                <a:lumOff val="40000"/>
              </a:srgbClr>
            </a:solidFill>
            <a:effectLst/>
          </c:spPr>
          <c:invertIfNegative val="0"/>
          <c:cat>
            <c:strRef>
              <c:f>Sheet1!$B$1:$J$1</c:f>
              <c:strCache>
                <c:ptCount val="9"/>
                <c:pt idx="0">
                  <c:v>2010</c:v>
                </c:pt>
                <c:pt idx="1">
                  <c:v>2011</c:v>
                </c:pt>
                <c:pt idx="2">
                  <c:v>2012</c:v>
                </c:pt>
                <c:pt idx="3">
                  <c:v>2013</c:v>
                </c:pt>
                <c:pt idx="4">
                  <c:v>2014</c:v>
                </c:pt>
                <c:pt idx="5">
                  <c:v>2015</c:v>
                </c:pt>
                <c:pt idx="6">
                  <c:v>2016</c:v>
                </c:pt>
                <c:pt idx="7">
                  <c:v>2017</c:v>
                </c:pt>
                <c:pt idx="8">
                  <c:v>2018</c:v>
                </c:pt>
              </c:strCache>
            </c:strRef>
          </c:cat>
          <c:val>
            <c:numRef>
              <c:f>Sheet1!$B$3:$J$3</c:f>
              <c:numCache>
                <c:formatCode>"$"#,##0</c:formatCode>
                <c:ptCount val="9"/>
                <c:pt idx="0">
                  <c:v>316.02188308822309</c:v>
                </c:pt>
                <c:pt idx="1">
                  <c:v>617.83196679237494</c:v>
                </c:pt>
                <c:pt idx="2">
                  <c:v>1358.404182252998</c:v>
                </c:pt>
                <c:pt idx="3">
                  <c:v>2232.2582946412808</c:v>
                </c:pt>
                <c:pt idx="4">
                  <c:v>2339.370563316058</c:v>
                </c:pt>
                <c:pt idx="5">
                  <c:v>3169.7312763309192</c:v>
                </c:pt>
                <c:pt idx="6">
                  <c:v>4108.9869430409162</c:v>
                </c:pt>
                <c:pt idx="7">
                  <c:v>5152.6839917544248</c:v>
                </c:pt>
                <c:pt idx="8">
                  <c:v>6328.5697675382162</c:v>
                </c:pt>
              </c:numCache>
            </c:numRef>
          </c:val>
          <c:extLst xmlns:c16r2="http://schemas.microsoft.com/office/drawing/2015/06/chart">
            <c:ext xmlns:c16="http://schemas.microsoft.com/office/drawing/2014/chart" uri="{C3380CC4-5D6E-409C-BE32-E72D297353CC}">
              <c16:uniqueId val="{00000001-1927-4692-B301-E342712BF3C1}"/>
            </c:ext>
          </c:extLst>
        </c:ser>
        <c:ser>
          <c:idx val="3"/>
          <c:order val="2"/>
          <c:tx>
            <c:strRef>
              <c:f>Sheet1!$A$4</c:f>
              <c:strCache>
                <c:ptCount val="1"/>
                <c:pt idx="0">
                  <c:v>Infrastructure as a Service</c:v>
                </c:pt>
              </c:strCache>
            </c:strRef>
          </c:tx>
          <c:spPr>
            <a:solidFill>
              <a:srgbClr val="00BCF2"/>
            </a:solidFill>
            <a:effectLst/>
          </c:spPr>
          <c:invertIfNegative val="0"/>
          <c:cat>
            <c:strRef>
              <c:f>Sheet1!$B$1:$J$1</c:f>
              <c:strCache>
                <c:ptCount val="9"/>
                <c:pt idx="0">
                  <c:v>2010</c:v>
                </c:pt>
                <c:pt idx="1">
                  <c:v>2011</c:v>
                </c:pt>
                <c:pt idx="2">
                  <c:v>2012</c:v>
                </c:pt>
                <c:pt idx="3">
                  <c:v>2013</c:v>
                </c:pt>
                <c:pt idx="4">
                  <c:v>2014</c:v>
                </c:pt>
                <c:pt idx="5">
                  <c:v>2015</c:v>
                </c:pt>
                <c:pt idx="6">
                  <c:v>2016</c:v>
                </c:pt>
                <c:pt idx="7">
                  <c:v>2017</c:v>
                </c:pt>
                <c:pt idx="8">
                  <c:v>2018</c:v>
                </c:pt>
              </c:strCache>
            </c:strRef>
          </c:cat>
          <c:val>
            <c:numRef>
              <c:f>Sheet1!$B$4:$J$4</c:f>
              <c:numCache>
                <c:formatCode>"$"#,##0</c:formatCode>
                <c:ptCount val="9"/>
                <c:pt idx="0">
                  <c:v>680.43353735991036</c:v>
                </c:pt>
                <c:pt idx="1">
                  <c:v>1572.4880275436933</c:v>
                </c:pt>
                <c:pt idx="2">
                  <c:v>2872.4416032671247</c:v>
                </c:pt>
                <c:pt idx="3">
                  <c:v>4474.7716400736736</c:v>
                </c:pt>
                <c:pt idx="4">
                  <c:v>7767.3962477151181</c:v>
                </c:pt>
                <c:pt idx="5">
                  <c:v>10453.604547178003</c:v>
                </c:pt>
                <c:pt idx="6">
                  <c:v>13381.319785177027</c:v>
                </c:pt>
                <c:pt idx="7">
                  <c:v>16428.014162216925</c:v>
                </c:pt>
                <c:pt idx="8">
                  <c:v>19756.921778933771</c:v>
                </c:pt>
              </c:numCache>
            </c:numRef>
          </c:val>
          <c:extLst xmlns:c16r2="http://schemas.microsoft.com/office/drawing/2015/06/chart">
            <c:ext xmlns:c16="http://schemas.microsoft.com/office/drawing/2014/chart" uri="{C3380CC4-5D6E-409C-BE32-E72D297353CC}">
              <c16:uniqueId val="{00000002-1927-4692-B301-E342712BF3C1}"/>
            </c:ext>
          </c:extLst>
        </c:ser>
        <c:ser>
          <c:idx val="4"/>
          <c:order val="3"/>
          <c:tx>
            <c:strRef>
              <c:f>Sheet1!$A$5</c:f>
              <c:strCache>
                <c:ptCount val="1"/>
                <c:pt idx="0">
                  <c:v>Managed Hosting</c:v>
                </c:pt>
              </c:strCache>
            </c:strRef>
          </c:tx>
          <c:spPr>
            <a:solidFill>
              <a:srgbClr val="00B050"/>
            </a:solidFill>
            <a:effectLst/>
          </c:spPr>
          <c:invertIfNegative val="0"/>
          <c:cat>
            <c:strRef>
              <c:f>Sheet1!$B$1:$J$1</c:f>
              <c:strCache>
                <c:ptCount val="9"/>
                <c:pt idx="0">
                  <c:v>2010</c:v>
                </c:pt>
                <c:pt idx="1">
                  <c:v>2011</c:v>
                </c:pt>
                <c:pt idx="2">
                  <c:v>2012</c:v>
                </c:pt>
                <c:pt idx="3">
                  <c:v>2013</c:v>
                </c:pt>
                <c:pt idx="4">
                  <c:v>2014</c:v>
                </c:pt>
                <c:pt idx="5">
                  <c:v>2015</c:v>
                </c:pt>
                <c:pt idx="6">
                  <c:v>2016</c:v>
                </c:pt>
                <c:pt idx="7">
                  <c:v>2017</c:v>
                </c:pt>
                <c:pt idx="8">
                  <c:v>2018</c:v>
                </c:pt>
              </c:strCache>
            </c:strRef>
          </c:cat>
          <c:val>
            <c:numRef>
              <c:f>Sheet1!$B$5:$J$5</c:f>
              <c:numCache>
                <c:formatCode>"$"#,##0</c:formatCode>
                <c:ptCount val="9"/>
                <c:pt idx="0">
                  <c:v>12808.3</c:v>
                </c:pt>
                <c:pt idx="1">
                  <c:v>15523.6</c:v>
                </c:pt>
                <c:pt idx="2">
                  <c:v>18931.175150635616</c:v>
                </c:pt>
                <c:pt idx="3">
                  <c:v>22957.562016322852</c:v>
                </c:pt>
                <c:pt idx="4">
                  <c:v>28640.750840344332</c:v>
                </c:pt>
                <c:pt idx="5">
                  <c:v>34243.145625653684</c:v>
                </c:pt>
                <c:pt idx="6">
                  <c:v>40919.688060257045</c:v>
                </c:pt>
                <c:pt idx="7">
                  <c:v>48676.330369844305</c:v>
                </c:pt>
                <c:pt idx="8">
                  <c:v>57613.786238309331</c:v>
                </c:pt>
              </c:numCache>
            </c:numRef>
          </c:val>
          <c:extLst xmlns:c16r2="http://schemas.microsoft.com/office/drawing/2015/06/chart">
            <c:ext xmlns:c16="http://schemas.microsoft.com/office/drawing/2014/chart" uri="{C3380CC4-5D6E-409C-BE32-E72D297353CC}">
              <c16:uniqueId val="{00000003-1927-4692-B301-E342712BF3C1}"/>
            </c:ext>
          </c:extLst>
        </c:ser>
        <c:ser>
          <c:idx val="5"/>
          <c:order val="4"/>
          <c:tx>
            <c:strRef>
              <c:f>Sheet1!$A$6</c:f>
              <c:strCache>
                <c:ptCount val="1"/>
                <c:pt idx="0">
                  <c:v>Shared Hosting</c:v>
                </c:pt>
              </c:strCache>
            </c:strRef>
          </c:tx>
          <c:spPr>
            <a:solidFill>
              <a:srgbClr val="008272"/>
            </a:solidFill>
            <a:effectLst/>
          </c:spPr>
          <c:invertIfNegative val="0"/>
          <c:cat>
            <c:strRef>
              <c:f>Sheet1!$B$1:$J$1</c:f>
              <c:strCache>
                <c:ptCount val="9"/>
                <c:pt idx="0">
                  <c:v>2010</c:v>
                </c:pt>
                <c:pt idx="1">
                  <c:v>2011</c:v>
                </c:pt>
                <c:pt idx="2">
                  <c:v>2012</c:v>
                </c:pt>
                <c:pt idx="3">
                  <c:v>2013</c:v>
                </c:pt>
                <c:pt idx="4">
                  <c:v>2014</c:v>
                </c:pt>
                <c:pt idx="5">
                  <c:v>2015</c:v>
                </c:pt>
                <c:pt idx="6">
                  <c:v>2016</c:v>
                </c:pt>
                <c:pt idx="7">
                  <c:v>2017</c:v>
                </c:pt>
                <c:pt idx="8">
                  <c:v>2018</c:v>
                </c:pt>
              </c:strCache>
            </c:strRef>
          </c:cat>
          <c:val>
            <c:numRef>
              <c:f>Sheet1!$B$6:$J$6</c:f>
              <c:numCache>
                <c:formatCode>"$"#,##0</c:formatCode>
                <c:ptCount val="9"/>
                <c:pt idx="0">
                  <c:v>8584.4884575148353</c:v>
                </c:pt>
                <c:pt idx="1">
                  <c:v>9384.5000000000018</c:v>
                </c:pt>
                <c:pt idx="2">
                  <c:v>10454.821752947788</c:v>
                </c:pt>
                <c:pt idx="3">
                  <c:v>11620.541412751763</c:v>
                </c:pt>
                <c:pt idx="4">
                  <c:v>13029.23579181722</c:v>
                </c:pt>
                <c:pt idx="5">
                  <c:v>14537.416293937225</c:v>
                </c:pt>
                <c:pt idx="6">
                  <c:v>16210.424535762539</c:v>
                </c:pt>
                <c:pt idx="7">
                  <c:v>18069.583120288495</c:v>
                </c:pt>
                <c:pt idx="8">
                  <c:v>20131.030590801289</c:v>
                </c:pt>
              </c:numCache>
            </c:numRef>
          </c:val>
          <c:extLst xmlns:c16r2="http://schemas.microsoft.com/office/drawing/2015/06/chart">
            <c:ext xmlns:c16="http://schemas.microsoft.com/office/drawing/2014/chart" uri="{C3380CC4-5D6E-409C-BE32-E72D297353CC}">
              <c16:uniqueId val="{00000004-1927-4692-B301-E342712BF3C1}"/>
            </c:ext>
          </c:extLst>
        </c:ser>
        <c:ser>
          <c:idx val="6"/>
          <c:order val="5"/>
          <c:tx>
            <c:strRef>
              <c:f>Sheet1!$A$7</c:f>
              <c:strCache>
                <c:ptCount val="1"/>
                <c:pt idx="0">
                  <c:v>Dedicated Hosting</c:v>
                </c:pt>
              </c:strCache>
            </c:strRef>
          </c:tx>
          <c:spPr>
            <a:solidFill>
              <a:srgbClr val="BDD700"/>
            </a:solidFill>
            <a:effectLst/>
          </c:spPr>
          <c:invertIfNegative val="0"/>
          <c:cat>
            <c:strRef>
              <c:f>Sheet1!$B$1:$J$1</c:f>
              <c:strCache>
                <c:ptCount val="9"/>
                <c:pt idx="0">
                  <c:v>2010</c:v>
                </c:pt>
                <c:pt idx="1">
                  <c:v>2011</c:v>
                </c:pt>
                <c:pt idx="2">
                  <c:v>2012</c:v>
                </c:pt>
                <c:pt idx="3">
                  <c:v>2013</c:v>
                </c:pt>
                <c:pt idx="4">
                  <c:v>2014</c:v>
                </c:pt>
                <c:pt idx="5">
                  <c:v>2015</c:v>
                </c:pt>
                <c:pt idx="6">
                  <c:v>2016</c:v>
                </c:pt>
                <c:pt idx="7">
                  <c:v>2017</c:v>
                </c:pt>
                <c:pt idx="8">
                  <c:v>2018</c:v>
                </c:pt>
              </c:strCache>
            </c:strRef>
          </c:cat>
          <c:val>
            <c:numRef>
              <c:f>Sheet1!$B$7:$J$7</c:f>
              <c:numCache>
                <c:formatCode>"$"#,##0</c:formatCode>
                <c:ptCount val="9"/>
                <c:pt idx="0">
                  <c:v>3077.7452627555895</c:v>
                </c:pt>
                <c:pt idx="1">
                  <c:v>3256.6</c:v>
                </c:pt>
                <c:pt idx="2">
                  <c:v>3467.5414340932703</c:v>
                </c:pt>
                <c:pt idx="3">
                  <c:v>3689.9766453885686</c:v>
                </c:pt>
                <c:pt idx="4">
                  <c:v>4000.2054671216324</c:v>
                </c:pt>
                <c:pt idx="5">
                  <c:v>4249.0585623895386</c:v>
                </c:pt>
                <c:pt idx="6">
                  <c:v>4509.8775998617575</c:v>
                </c:pt>
                <c:pt idx="7">
                  <c:v>4783.3606718873234</c:v>
                </c:pt>
                <c:pt idx="8">
                  <c:v>5069.8088830292263</c:v>
                </c:pt>
              </c:numCache>
            </c:numRef>
          </c:val>
          <c:extLst xmlns:c16r2="http://schemas.microsoft.com/office/drawing/2015/06/chart">
            <c:ext xmlns:c16="http://schemas.microsoft.com/office/drawing/2014/chart" uri="{C3380CC4-5D6E-409C-BE32-E72D297353CC}">
              <c16:uniqueId val="{00000005-1927-4692-B301-E342712BF3C1}"/>
            </c:ext>
          </c:extLst>
        </c:ser>
        <c:dLbls>
          <c:showLegendKey val="0"/>
          <c:showVal val="0"/>
          <c:showCatName val="0"/>
          <c:showSerName val="0"/>
          <c:showPercent val="0"/>
          <c:showBubbleSize val="0"/>
        </c:dLbls>
        <c:gapWidth val="95"/>
        <c:overlap val="100"/>
        <c:axId val="8761648"/>
        <c:axId val="8762040"/>
      </c:barChart>
      <c:catAx>
        <c:axId val="8761648"/>
        <c:scaling>
          <c:orientation val="minMax"/>
        </c:scaling>
        <c:delete val="0"/>
        <c:axPos val="b"/>
        <c:numFmt formatCode="General" sourceLinked="0"/>
        <c:majorTickMark val="none"/>
        <c:minorTickMark val="none"/>
        <c:tickLblPos val="nextTo"/>
        <c:crossAx val="8762040"/>
        <c:crosses val="autoZero"/>
        <c:auto val="1"/>
        <c:lblAlgn val="ctr"/>
        <c:lblOffset val="100"/>
        <c:noMultiLvlLbl val="0"/>
      </c:catAx>
      <c:valAx>
        <c:axId val="8762040"/>
        <c:scaling>
          <c:orientation val="minMax"/>
          <c:max val="120000"/>
        </c:scaling>
        <c:delete val="0"/>
        <c:axPos val="l"/>
        <c:majorGridlines>
          <c:spPr>
            <a:ln>
              <a:prstDash val="dash"/>
            </a:ln>
          </c:spPr>
        </c:majorGridlines>
        <c:title>
          <c:tx>
            <c:rich>
              <a:bodyPr/>
              <a:lstStyle/>
              <a:p>
                <a:pPr>
                  <a:defRPr>
                    <a:solidFill>
                      <a:schemeClr val="bg1"/>
                    </a:solidFill>
                  </a:defRPr>
                </a:pPr>
                <a:r>
                  <a:rPr lang="en-US">
                    <a:solidFill>
                      <a:schemeClr val="bg1"/>
                    </a:solidFill>
                  </a:rPr>
                  <a:t>$US Millions</a:t>
                </a:r>
              </a:p>
            </c:rich>
          </c:tx>
          <c:layout>
            <c:manualLayout>
              <c:xMode val="edge"/>
              <c:yMode val="edge"/>
              <c:x val="0.16709421373626465"/>
              <c:y val="0.22787555751274002"/>
            </c:manualLayout>
          </c:layout>
          <c:overlay val="0"/>
        </c:title>
        <c:numFmt formatCode="&quot;$&quot;#,##0" sourceLinked="1"/>
        <c:majorTickMark val="none"/>
        <c:minorTickMark val="none"/>
        <c:tickLblPos val="nextTo"/>
        <c:txPr>
          <a:bodyPr/>
          <a:lstStyle/>
          <a:p>
            <a:pPr>
              <a:defRPr>
                <a:solidFill>
                  <a:schemeClr val="bg1"/>
                </a:solidFill>
              </a:defRPr>
            </a:pPr>
            <a:endParaRPr lang="ru-RU"/>
          </a:p>
        </c:txPr>
        <c:crossAx val="8761648"/>
        <c:crosses val="autoZero"/>
        <c:crossBetween val="between"/>
      </c:valAx>
      <c:dTable>
        <c:showHorzBorder val="1"/>
        <c:showVertBorder val="0"/>
        <c:showOutline val="0"/>
        <c:showKeys val="1"/>
        <c:txPr>
          <a:bodyPr/>
          <a:lstStyle/>
          <a:p>
            <a:pPr rtl="0">
              <a:defRPr sz="1300">
                <a:solidFill>
                  <a:schemeClr val="bg1"/>
                </a:solidFill>
              </a:defRPr>
            </a:pPr>
            <a:endParaRPr lang="ru-RU"/>
          </a:p>
        </c:txPr>
      </c:dTable>
    </c:plotArea>
    <c:plotVisOnly val="1"/>
    <c:dispBlanksAs val="gap"/>
    <c:showDLblsOverMax val="0"/>
  </c:chart>
  <c:txPr>
    <a:bodyPr/>
    <a:lstStyle/>
    <a:p>
      <a:pPr>
        <a:defRPr sz="1400" b="0"/>
      </a:pPr>
      <a:endParaRPr lang="ru-RU"/>
    </a:p>
  </c:txPr>
  <c:externalData r:id="rId2">
    <c:autoUpdate val="0"/>
  </c:externalData>
</c:chartSpace>
</file>

<file path=ppt/comments/comment1.xml><?xml version="1.0" encoding="utf-8"?>
<p:cmLst xmlns:a="http://schemas.openxmlformats.org/drawingml/2006/main" xmlns:r="http://schemas.openxmlformats.org/officeDocument/2006/relationships" xmlns:p="http://schemas.openxmlformats.org/presentationml/2006/main">
  <p:cm authorId="1" dt="2015-04-22T02:55:29.020" idx="92">
    <p:pos x="4216" y="1375"/>
    <p:text>Steven, the circle in the middle looks low resolution as it gets larger.</p:tex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1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Header Placeholder 5"/>
          <p:cNvSpPr>
            <a:spLocks noGrp="1"/>
          </p:cNvSpPr>
          <p:nvPr>
            <p:ph type="hdr" sz="quarter"/>
          </p:nvPr>
        </p:nvSpPr>
        <p:spPr>
          <a:xfrm>
            <a:off x="0" y="-11574"/>
            <a:ext cx="2971800" cy="457200"/>
          </a:xfrm>
          <a:prstGeom prst="rect">
            <a:avLst/>
          </a:prstGeom>
        </p:spPr>
        <p:txBody>
          <a:bodyPr vert="horz" lIns="91440" tIns="45720" rIns="91440" bIns="45720" rtlCol="0"/>
          <a:lstStyle>
            <a:lvl1pPr algn="l">
              <a:defRPr sz="1200"/>
            </a:lvl1pPr>
          </a:lstStyle>
          <a:p>
            <a:r>
              <a:rPr lang="en-US" dirty="0" smtClean="0">
                <a:latin typeface="Segoe UI" pitchFamily="34" charset="0"/>
              </a:rPr>
              <a:t>Worldwide Partner Conference 2015</a:t>
            </a:r>
            <a:endParaRPr lang="en-US" dirty="0">
              <a:latin typeface="Segoe UI" pitchFamily="34" charset="0"/>
            </a:endParaRPr>
          </a:p>
        </p:txBody>
      </p:sp>
      <p:sp>
        <p:nvSpPr>
          <p:cNvPr id="7" name="Date Placeholder 6"/>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C8D045D-9A66-44E7-900A-FC6D0BD4E54A}" type="datetime8">
              <a:rPr lang="en-US" smtClean="0">
                <a:latin typeface="Segoe UI" pitchFamily="34" charset="0"/>
              </a:rPr>
              <a:t>11/26/2015 10:45 AM</a:t>
            </a:fld>
            <a:endParaRPr lang="en-US" dirty="0">
              <a:latin typeface="Segoe UI" pitchFamily="34" charset="0"/>
            </a:endParaRPr>
          </a:p>
        </p:txBody>
      </p:sp>
      <p:sp>
        <p:nvSpPr>
          <p:cNvPr id="8" name="Footer Placeholder 7"/>
          <p:cNvSpPr>
            <a:spLocks noGrp="1"/>
          </p:cNvSpPr>
          <p:nvPr>
            <p:ph type="ftr" sz="quarter" idx="2"/>
          </p:nvPr>
        </p:nvSpPr>
        <p:spPr>
          <a:xfrm>
            <a:off x="0" y="8685213"/>
            <a:ext cx="5795010" cy="332434"/>
          </a:xfrm>
          <a:prstGeom prst="rect">
            <a:avLst/>
          </a:prstGeom>
        </p:spPr>
        <p:txBody>
          <a:bodyPr vert="horz" lIns="91440" tIns="45720" rIns="91440" bIns="45720" rtlCol="0" anchor="b"/>
          <a:lstStyle>
            <a:lvl1pPr algn="l">
              <a:defRPr sz="1200"/>
            </a:lvl1pPr>
          </a:lstStyle>
          <a:p>
            <a:pPr marL="398463" defTabSz="914099" eaLnBrk="0" hangingPunct="0"/>
            <a:r>
              <a:rPr lang="en-US" sz="400" dirty="0" smtClean="0">
                <a:gradFill>
                  <a:gsLst>
                    <a:gs pos="0">
                      <a:schemeClr val="tx1"/>
                    </a:gs>
                    <a:gs pos="100000">
                      <a:schemeClr val="tx1"/>
                    </a:gs>
                  </a:gsLst>
                  <a:lin ang="5400000" scaled="0"/>
                </a:gradFill>
                <a:latin typeface="Segoe UI" pitchFamily="34" charset="0"/>
                <a:ea typeface="Segoe UI" pitchFamily="34" charset="0"/>
                <a:cs typeface="Segoe UI" pitchFamily="34" charset="0"/>
              </a:rPr>
              <a:t>© 2015 Microsoft Corporation. All rights reserved. MICROSOFT MAKES NO WARRANTIES, EXPRESS, IMPLIED OR STATUTORY, AS TO THE INFORMATION IN THIS PRESENTATION.</a:t>
            </a:r>
            <a:endParaRPr lang="en-US" sz="400" dirty="0">
              <a:gradFill>
                <a:gsLst>
                  <a:gs pos="0">
                    <a:schemeClr val="tx1"/>
                  </a:gs>
                  <a:gs pos="100000">
                    <a:schemeClr val="tx1"/>
                  </a:gs>
                </a:gsLst>
                <a:lin ang="5400000" scaled="0"/>
              </a:gradFill>
              <a:latin typeface="Segoe UI" pitchFamily="34" charset="0"/>
              <a:ea typeface="Segoe UI" pitchFamily="34" charset="0"/>
              <a:cs typeface="Segoe UI" pitchFamily="34" charset="0"/>
            </a:endParaRPr>
          </a:p>
        </p:txBody>
      </p:sp>
      <p:sp>
        <p:nvSpPr>
          <p:cNvPr id="9" name="Slide Number Placeholder 8"/>
          <p:cNvSpPr>
            <a:spLocks noGrp="1"/>
          </p:cNvSpPr>
          <p:nvPr>
            <p:ph type="sldNum" sz="quarter" idx="3"/>
          </p:nvPr>
        </p:nvSpPr>
        <p:spPr>
          <a:xfrm>
            <a:off x="5783579" y="8685213"/>
            <a:ext cx="1072833" cy="457200"/>
          </a:xfrm>
          <a:prstGeom prst="rect">
            <a:avLst/>
          </a:prstGeom>
        </p:spPr>
        <p:txBody>
          <a:bodyPr vert="horz" lIns="91440" tIns="45720" rIns="91440" bIns="45720" rtlCol="0" anchor="b"/>
          <a:lstStyle>
            <a:lvl1pPr algn="r">
              <a:defRPr sz="1200"/>
            </a:lvl1pPr>
          </a:lstStyle>
          <a:p>
            <a:fld id="{0EC9E9D6-92A0-482B-A603-C9BA7FFB8190}" type="slidenum">
              <a:rPr lang="en-US" smtClean="0">
                <a:latin typeface="Segoe UI" pitchFamily="34" charset="0"/>
              </a:rPr>
              <a:t>‹#›</a:t>
            </a:fld>
            <a:endParaRPr lang="en-US" dirty="0">
              <a:latin typeface="Segoe UI" pitchFamily="34" charset="0"/>
            </a:endParaRPr>
          </a:p>
        </p:txBody>
      </p:sp>
    </p:spTree>
    <p:extLst>
      <p:ext uri="{BB962C8B-B14F-4D97-AF65-F5344CB8AC3E}">
        <p14:creationId xmlns:p14="http://schemas.microsoft.com/office/powerpoint/2010/main" val="3904595630"/>
      </p:ext>
    </p:extLst>
  </p:cSld>
  <p:clrMap bg1="lt1" tx1="dk1" bg2="lt2" tx2="dk2" accent1="accent1" accent2="accent2" accent3="accent3" accent4="accent4" accent5="accent5" accent6="accent6" hlink="hlink" folHlink="folHlink"/>
  <p:hf/>
</p:handoutMaster>
</file>

<file path=ppt/ink/ink1.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2047" units="cm"/>
          <inkml:channel name="T" type="integer" max="2.14748E9" units="dev"/>
        </inkml:traceFormat>
        <inkml:channelProperties>
          <inkml:channelProperty channel="X" name="resolution" value="1007.8432" units="1/cm"/>
          <inkml:channelProperty channel="Y" name="resolution" value="1612.54907" units="1/cm"/>
          <inkml:channelProperty channel="F" name="resolution" value="5.68611" units="1/cm"/>
          <inkml:channelProperty channel="T" name="resolution" value="1" units="1/dev"/>
        </inkml:channelProperties>
      </inkml:inkSource>
      <inkml:timestamp xml:id="ts0" timeString="2014-10-22T18:03:32.442"/>
    </inkml:context>
    <inkml:brush xml:id="br0">
      <inkml:brushProperty name="width" value="0.06667" units="cm"/>
      <inkml:brushProperty name="height" value="0.06667" units="cm"/>
      <inkml:brushProperty name="fitToCurve" value="1"/>
    </inkml:brush>
  </inkml:definitions>
  <inkml:trace contextRef="#ctx0" brushRef="#br0">0 4 437 0,'0'0'296'0,"0"0"-171"0,0 0-62 15,0 0-23-15,0 0-47 16,0 0-71-16,0 0-70 16,0-4-103-16</inkml:trace>
</inkml:ink>
</file>

<file path=ppt/ink/ink2.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2047" units="cm"/>
          <inkml:channel name="T" type="integer" max="2.14748E9" units="dev"/>
        </inkml:traceFormat>
        <inkml:channelProperties>
          <inkml:channelProperty channel="X" name="resolution" value="1007.8432" units="1/cm"/>
          <inkml:channelProperty channel="Y" name="resolution" value="1612.54907" units="1/cm"/>
          <inkml:channelProperty channel="F" name="resolution" value="5.68611" units="1/cm"/>
          <inkml:channelProperty channel="T" name="resolution" value="1" units="1/dev"/>
        </inkml:channelProperties>
      </inkml:inkSource>
      <inkml:timestamp xml:id="ts0" timeString="2014-10-22T18:03:32.442"/>
    </inkml:context>
    <inkml:brush xml:id="br0">
      <inkml:brushProperty name="width" value="0.06667" units="cm"/>
      <inkml:brushProperty name="height" value="0.06667" units="cm"/>
      <inkml:brushProperty name="fitToCurve" value="1"/>
    </inkml:brush>
  </inkml:definitions>
  <inkml:trace contextRef="#ctx0" brushRef="#br0">0 4 437 0,'0'0'296'0,"0"0"-171"0,0 0-62 15,0 0-23-15,0 0-47 16,0 0-71-16,0 0-70 16,0-4-103-16</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1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Header Placeholder 7"/>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Segoe UI" pitchFamily="34" charset="0"/>
              </a:defRPr>
            </a:lvl1pPr>
          </a:lstStyle>
          <a:p>
            <a:r>
              <a:rPr lang="en-US" dirty="0" smtClean="0"/>
              <a:t>Worldwide Partner Conference 2015</a:t>
            </a:r>
            <a:endParaRPr lang="en-US" dirty="0"/>
          </a:p>
        </p:txBody>
      </p:sp>
      <p:sp>
        <p:nvSpPr>
          <p:cNvPr id="9" name="Slide Image Placeholder 8"/>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10" name="Footer Placeholder 9"/>
          <p:cNvSpPr>
            <a:spLocks noGrp="1"/>
          </p:cNvSpPr>
          <p:nvPr>
            <p:ph type="ftr" sz="quarter" idx="4"/>
          </p:nvPr>
        </p:nvSpPr>
        <p:spPr>
          <a:xfrm>
            <a:off x="0" y="8686800"/>
            <a:ext cx="5920740" cy="355964"/>
          </a:xfrm>
          <a:prstGeom prst="rect">
            <a:avLst/>
          </a:prstGeom>
        </p:spPr>
        <p:txBody>
          <a:bodyPr vert="horz" lIns="91440" tIns="45720" rIns="91440" bIns="45720" rtlCol="0" anchor="b"/>
          <a:lstStyle>
            <a:lvl1pPr marL="571500" indent="0" algn="l">
              <a:defRPr sz="1200"/>
            </a:lvl1p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2015 Microsoft Corporation. All rights reserved. MICROSOFT MAKES NO WARRANTIES, EXPRESS, IMPLIED OR STATUTORY, AS TO THE INFORMATION IN THIS PRESENTATION.</a:t>
            </a:r>
          </a:p>
        </p:txBody>
      </p:sp>
      <p:sp>
        <p:nvSpPr>
          <p:cNvPr id="11" name="Date Placeholder 10"/>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Segoe UI" pitchFamily="34" charset="0"/>
              </a:defRPr>
            </a:lvl1pPr>
          </a:lstStyle>
          <a:p>
            <a:fld id="{38EEC551-8CDA-4EB6-89BB-2A86C9F091C8}" type="datetime8">
              <a:rPr lang="en-US" smtClean="0"/>
              <a:t>11/26/2015 10:45 AM</a:t>
            </a:fld>
            <a:endParaRPr lang="en-US" dirty="0"/>
          </a:p>
        </p:txBody>
      </p:sp>
      <p:sp>
        <p:nvSpPr>
          <p:cNvPr id="12" name="Notes Placeholder 11"/>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Slide Number Placeholder 12"/>
          <p:cNvSpPr>
            <a:spLocks noGrp="1"/>
          </p:cNvSpPr>
          <p:nvPr>
            <p:ph type="sldNum" sz="quarter" idx="5"/>
          </p:nvPr>
        </p:nvSpPr>
        <p:spPr>
          <a:xfrm>
            <a:off x="5909309" y="8685213"/>
            <a:ext cx="947103" cy="457200"/>
          </a:xfrm>
          <a:prstGeom prst="rect">
            <a:avLst/>
          </a:prstGeom>
        </p:spPr>
        <p:txBody>
          <a:bodyPr vert="horz" lIns="91440" tIns="45720" rIns="91440" bIns="45720" rtlCol="0" anchor="b"/>
          <a:lstStyle>
            <a:lvl1pPr algn="r">
              <a:defRPr sz="1200">
                <a:latin typeface="Segoe UI" pitchFamily="34" charset="0"/>
              </a:defRPr>
            </a:lvl1pPr>
          </a:lstStyle>
          <a:p>
            <a:fld id="{B4008EB6-D09E-4580-8CD6-DDB14511944F}" type="slidenum">
              <a:rPr lang="en-US" smtClean="0"/>
              <a:pPr/>
              <a:t>‹#›</a:t>
            </a:fld>
            <a:endParaRPr lang="en-US" dirty="0"/>
          </a:p>
        </p:txBody>
      </p:sp>
    </p:spTree>
    <p:extLst>
      <p:ext uri="{BB962C8B-B14F-4D97-AF65-F5344CB8AC3E}">
        <p14:creationId xmlns:p14="http://schemas.microsoft.com/office/powerpoint/2010/main" val="2624648265"/>
      </p:ext>
    </p:extLst>
  </p:cSld>
  <p:clrMap bg1="lt1" tx1="dk1" bg2="lt2" tx2="dk2" accent1="accent1" accent2="accent2" accent3="accent3" accent4="accent4" accent5="accent5" accent6="accent6" hlink="hlink" folHlink="folHlink"/>
  <p:hf/>
  <p:notesStyle>
    <a:lvl1pPr marL="0" algn="l" defTabSz="932742" rtl="0" eaLnBrk="1" latinLnBrk="0" hangingPunct="1">
      <a:lnSpc>
        <a:spcPct val="90000"/>
      </a:lnSpc>
      <a:spcAft>
        <a:spcPts val="340"/>
      </a:spcAft>
      <a:defRPr sz="900" kern="1200">
        <a:solidFill>
          <a:schemeClr val="tx1"/>
        </a:solidFill>
        <a:latin typeface="Segoe UI Light" pitchFamily="34" charset="0"/>
        <a:ea typeface="+mn-ea"/>
        <a:cs typeface="+mn-cs"/>
      </a:defRPr>
    </a:lvl1pPr>
    <a:lvl2pPr marL="217262" indent="-107956"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2pPr>
    <a:lvl3pPr marL="334664" indent="-117403"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3pPr>
    <a:lvl4pPr marL="492551" indent="-149789"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4pPr>
    <a:lvl5pPr marL="627496" indent="-117403"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5pPr>
    <a:lvl6pPr marL="2331856" algn="l" defTabSz="932742" rtl="0" eaLnBrk="1" latinLnBrk="0" hangingPunct="1">
      <a:defRPr sz="1200" kern="1200">
        <a:solidFill>
          <a:schemeClr val="tx1"/>
        </a:solidFill>
        <a:latin typeface="+mn-lt"/>
        <a:ea typeface="+mn-ea"/>
        <a:cs typeface="+mn-cs"/>
      </a:defRPr>
    </a:lvl6pPr>
    <a:lvl7pPr marL="2798226" algn="l" defTabSz="932742" rtl="0" eaLnBrk="1" latinLnBrk="0" hangingPunct="1">
      <a:defRPr sz="1200" kern="1200">
        <a:solidFill>
          <a:schemeClr val="tx1"/>
        </a:solidFill>
        <a:latin typeface="+mn-lt"/>
        <a:ea typeface="+mn-ea"/>
        <a:cs typeface="+mn-cs"/>
      </a:defRPr>
    </a:lvl7pPr>
    <a:lvl8pPr marL="3264597" algn="l" defTabSz="932742" rtl="0" eaLnBrk="1" latinLnBrk="0" hangingPunct="1">
      <a:defRPr sz="1200" kern="1200">
        <a:solidFill>
          <a:schemeClr val="tx1"/>
        </a:solidFill>
        <a:latin typeface="+mn-lt"/>
        <a:ea typeface="+mn-ea"/>
        <a:cs typeface="+mn-cs"/>
      </a:defRPr>
    </a:lvl8pPr>
    <a:lvl9pPr marL="3730969" algn="l" defTabSz="932742"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Верхний колонтитул 3"/>
          <p:cNvSpPr>
            <a:spLocks noGrp="1"/>
          </p:cNvSpPr>
          <p:nvPr>
            <p:ph type="hdr" sz="quarter" idx="10"/>
          </p:nvPr>
        </p:nvSpPr>
        <p:spPr/>
        <p:txBody>
          <a:bodyPr/>
          <a:lstStyle/>
          <a:p>
            <a:r>
              <a:rPr lang="en-US" smtClean="0"/>
              <a:t>Worldwide Partner Conference 2015</a:t>
            </a:r>
            <a:endParaRPr lang="en-US" dirty="0"/>
          </a:p>
        </p:txBody>
      </p:sp>
      <p:sp>
        <p:nvSpPr>
          <p:cNvPr id="5" name="Нижний колонтитул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2015 Microsoft Corporation. All rights reserved.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Дата 5"/>
          <p:cNvSpPr>
            <a:spLocks noGrp="1"/>
          </p:cNvSpPr>
          <p:nvPr>
            <p:ph type="dt" idx="12"/>
          </p:nvPr>
        </p:nvSpPr>
        <p:spPr/>
        <p:txBody>
          <a:bodyPr/>
          <a:lstStyle/>
          <a:p>
            <a:fld id="{38EEC551-8CDA-4EB6-89BB-2A86C9F091C8}" type="datetime8">
              <a:rPr lang="en-US" smtClean="0"/>
              <a:t>11/26/2015 10:45 AM</a:t>
            </a:fld>
            <a:endParaRPr lang="en-US" dirty="0"/>
          </a:p>
        </p:txBody>
      </p:sp>
      <p:sp>
        <p:nvSpPr>
          <p:cNvPr id="7" name="Номер слайда 6"/>
          <p:cNvSpPr>
            <a:spLocks noGrp="1"/>
          </p:cNvSpPr>
          <p:nvPr>
            <p:ph type="sldNum" sz="quarter" idx="13"/>
          </p:nvPr>
        </p:nvSpPr>
        <p:spPr/>
        <p:txBody>
          <a:bodyPr/>
          <a:lstStyle/>
          <a:p>
            <a:fld id="{B4008EB6-D09E-4580-8CD6-DDB14511944F}" type="slidenum">
              <a:rPr lang="en-US" smtClean="0"/>
              <a:pPr/>
              <a:t>1</a:t>
            </a:fld>
            <a:endParaRPr lang="en-US" dirty="0"/>
          </a:p>
        </p:txBody>
      </p:sp>
    </p:spTree>
    <p:extLst>
      <p:ext uri="{BB962C8B-B14F-4D97-AF65-F5344CB8AC3E}">
        <p14:creationId xmlns:p14="http://schemas.microsoft.com/office/powerpoint/2010/main" val="8392399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F235024-B8B7-48CD-B6C2-BDBB0DC64B7E}" type="slidenum">
              <a:rPr lang="en-US" smtClean="0"/>
              <a:t>20</a:t>
            </a:fld>
            <a:endParaRPr lang="en-US"/>
          </a:p>
        </p:txBody>
      </p:sp>
    </p:spTree>
    <p:extLst>
      <p:ext uri="{BB962C8B-B14F-4D97-AF65-F5344CB8AC3E}">
        <p14:creationId xmlns:p14="http://schemas.microsoft.com/office/powerpoint/2010/main" val="12057189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A2D4809-492B-488E-827B-FF7315F97B44}" type="slidenum">
              <a:rPr lang="en-US" smtClean="0"/>
              <a:t>24</a:t>
            </a:fld>
            <a:endParaRPr lang="en-US"/>
          </a:p>
        </p:txBody>
      </p:sp>
    </p:spTree>
    <p:extLst>
      <p:ext uri="{BB962C8B-B14F-4D97-AF65-F5344CB8AC3E}">
        <p14:creationId xmlns:p14="http://schemas.microsoft.com/office/powerpoint/2010/main" val="33492094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defTabSz="931467"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a:t>
            </a:r>
          </a:p>
          <a:p>
            <a:pPr defTabSz="931467"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9B943ABD-F73F-4448-BCBC-AC6F10848943}" type="datetime1">
              <a:rPr lang="en-US" smtClean="0"/>
              <a:t>11/26/2015</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27</a:t>
            </a:fld>
            <a:endParaRPr lang="en-US" dirty="0"/>
          </a:p>
        </p:txBody>
      </p:sp>
    </p:spTree>
    <p:extLst>
      <p:ext uri="{BB962C8B-B14F-4D97-AF65-F5344CB8AC3E}">
        <p14:creationId xmlns:p14="http://schemas.microsoft.com/office/powerpoint/2010/main" val="28283762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defTabSz="931467"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a:t>
            </a:r>
          </a:p>
          <a:p>
            <a:pPr defTabSz="931467"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9B943ABD-F73F-4448-BCBC-AC6F10848943}" type="datetime1">
              <a:rPr lang="en-US" smtClean="0"/>
              <a:t>11/26/2015</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28</a:t>
            </a:fld>
            <a:endParaRPr lang="en-US" dirty="0"/>
          </a:p>
        </p:txBody>
      </p:sp>
    </p:spTree>
    <p:extLst>
      <p:ext uri="{BB962C8B-B14F-4D97-AF65-F5344CB8AC3E}">
        <p14:creationId xmlns:p14="http://schemas.microsoft.com/office/powerpoint/2010/main" val="11212528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Верхний колонтитул 3"/>
          <p:cNvSpPr>
            <a:spLocks noGrp="1"/>
          </p:cNvSpPr>
          <p:nvPr>
            <p:ph type="hdr" sz="quarter" idx="10"/>
          </p:nvPr>
        </p:nvSpPr>
        <p:spPr/>
        <p:txBody>
          <a:bodyPr/>
          <a:lstStyle/>
          <a:p>
            <a:r>
              <a:rPr lang="en-US" smtClean="0"/>
              <a:t>Worldwide Partner Conference 2015</a:t>
            </a:r>
            <a:endParaRPr lang="en-US" dirty="0"/>
          </a:p>
        </p:txBody>
      </p:sp>
      <p:sp>
        <p:nvSpPr>
          <p:cNvPr id="5" name="Нижний колонтитул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2015 Microsoft Corporation. All rights reserved.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Дата 5"/>
          <p:cNvSpPr>
            <a:spLocks noGrp="1"/>
          </p:cNvSpPr>
          <p:nvPr>
            <p:ph type="dt" idx="12"/>
          </p:nvPr>
        </p:nvSpPr>
        <p:spPr/>
        <p:txBody>
          <a:bodyPr/>
          <a:lstStyle/>
          <a:p>
            <a:fld id="{38EEC551-8CDA-4EB6-89BB-2A86C9F091C8}" type="datetime8">
              <a:rPr lang="en-US" smtClean="0"/>
              <a:t>11/26/2015 10:45 AM</a:t>
            </a:fld>
            <a:endParaRPr lang="en-US" dirty="0"/>
          </a:p>
        </p:txBody>
      </p:sp>
      <p:sp>
        <p:nvSpPr>
          <p:cNvPr id="7" name="Номер слайда 6"/>
          <p:cNvSpPr>
            <a:spLocks noGrp="1"/>
          </p:cNvSpPr>
          <p:nvPr>
            <p:ph type="sldNum" sz="quarter" idx="13"/>
          </p:nvPr>
        </p:nvSpPr>
        <p:spPr/>
        <p:txBody>
          <a:bodyPr/>
          <a:lstStyle/>
          <a:p>
            <a:fld id="{B4008EB6-D09E-4580-8CD6-DDB14511944F}" type="slidenum">
              <a:rPr lang="en-US" smtClean="0"/>
              <a:pPr/>
              <a:t>2</a:t>
            </a:fld>
            <a:endParaRPr lang="en-US" dirty="0"/>
          </a:p>
        </p:txBody>
      </p:sp>
    </p:spTree>
    <p:extLst>
      <p:ext uri="{BB962C8B-B14F-4D97-AF65-F5344CB8AC3E}">
        <p14:creationId xmlns:p14="http://schemas.microsoft.com/office/powerpoint/2010/main" val="3318475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p:cNvSpPr>
            <a:spLocks noGrp="1" noRot="1" noChangeAspect="1" noTextEdit="1"/>
          </p:cNvSpPr>
          <p:nvPr>
            <p:ph type="sldImg"/>
          </p:nvPr>
        </p:nvSpPr>
        <p:spPr>
          <a:ln/>
        </p:spPr>
      </p:sp>
      <p:sp>
        <p:nvSpPr>
          <p:cNvPr id="13315" name="Notes Placeholder 2"/>
          <p:cNvSpPr>
            <a:spLocks noGrp="1"/>
          </p:cNvSpPr>
          <p:nvPr>
            <p:ph type="body" idx="1"/>
          </p:nvPr>
        </p:nvSpPr>
        <p:spPr>
          <a:noFill/>
        </p:spPr>
        <p:txBody>
          <a:bodyPr/>
          <a:lstStyle/>
          <a:p>
            <a:endParaRPr lang="en-US" altLang="pl-PL" smtClean="0"/>
          </a:p>
        </p:txBody>
      </p:sp>
      <p:sp>
        <p:nvSpPr>
          <p:cNvPr id="4" name="Header Placeholder 3"/>
          <p:cNvSpPr>
            <a:spLocks noGrp="1"/>
          </p:cNvSpPr>
          <p:nvPr>
            <p:ph type="hdr" sz="quarter"/>
          </p:nvPr>
        </p:nvSpPr>
        <p:spPr/>
        <p:txBody>
          <a:bodyPr/>
          <a:lstStyle/>
          <a:p>
            <a:pPr>
              <a:defRPr/>
            </a:pPr>
            <a:r>
              <a:rPr lang="en-US" smtClean="0">
                <a:solidFill>
                  <a:prstClr val="black"/>
                </a:solidFill>
              </a:rPr>
              <a:t>Microsoft Convergence 2015</a:t>
            </a:r>
            <a:endParaRPr lang="en-US" dirty="0">
              <a:solidFill>
                <a:prstClr val="black"/>
              </a:solidFill>
            </a:endParaRPr>
          </a:p>
        </p:txBody>
      </p:sp>
      <p:sp>
        <p:nvSpPr>
          <p:cNvPr id="5" name="Footer Placeholder 4"/>
          <p:cNvSpPr>
            <a:spLocks noGrp="1"/>
          </p:cNvSpPr>
          <p:nvPr>
            <p:ph type="ftr" sz="quarter" idx="4"/>
          </p:nvPr>
        </p:nvSpPr>
        <p:spPr/>
        <p:txBody>
          <a:bodyPr/>
          <a:lstStyle/>
          <a:p>
            <a:pPr defTabSz="931467">
              <a:defRPr/>
            </a:pPr>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2015 Microsoft Corporation. All rights reserved.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sz="quarter" idx="1"/>
          </p:nvPr>
        </p:nvSpPr>
        <p:spPr/>
        <p:txBody>
          <a:bodyPr/>
          <a:lstStyle/>
          <a:p>
            <a:pPr>
              <a:defRPr/>
            </a:pPr>
            <a:fld id="{38EEC551-8CDA-4EB6-89BB-2A86C9F091C8}" type="datetime8">
              <a:rPr lang="en-US" smtClean="0">
                <a:solidFill>
                  <a:prstClr val="black"/>
                </a:solidFill>
              </a:rPr>
              <a:pPr>
                <a:defRPr/>
              </a:pPr>
              <a:t>11/26/2015 10:45 AM</a:t>
            </a:fld>
            <a:endParaRPr lang="en-US" dirty="0">
              <a:solidFill>
                <a:prstClr val="black"/>
              </a:solidFill>
            </a:endParaRPr>
          </a:p>
        </p:txBody>
      </p:sp>
      <p:sp>
        <p:nvSpPr>
          <p:cNvPr id="13319" name="Slide Number Placeholder 6"/>
          <p:cNvSpPr>
            <a:spLocks noGrp="1"/>
          </p:cNvSpPr>
          <p:nvPr>
            <p:ph type="sldNum" sz="quarter" idx="5"/>
          </p:nvPr>
        </p:nvSpPr>
        <p:spPr>
          <a:noFill/>
        </p:spPr>
        <p:txBody>
          <a:bodyPr/>
          <a:lstStyle>
            <a:lvl1pPr>
              <a:defRPr sz="2400">
                <a:solidFill>
                  <a:schemeClr val="tx1"/>
                </a:solidFill>
                <a:latin typeface="Arial" panose="020B0604020202020204" pitchFamily="34" charset="0"/>
                <a:cs typeface="Arial" panose="020B0604020202020204" pitchFamily="34" charset="0"/>
              </a:defRPr>
            </a:lvl1pPr>
            <a:lvl2pPr marL="742950" indent="-285750">
              <a:defRPr sz="2400">
                <a:solidFill>
                  <a:schemeClr val="tx1"/>
                </a:solidFill>
                <a:latin typeface="Arial" panose="020B0604020202020204" pitchFamily="34" charset="0"/>
                <a:cs typeface="Arial" panose="020B0604020202020204" pitchFamily="34" charset="0"/>
              </a:defRPr>
            </a:lvl2pPr>
            <a:lvl3pPr marL="1143000" indent="-228600">
              <a:defRPr sz="2400">
                <a:solidFill>
                  <a:schemeClr val="tx1"/>
                </a:solidFill>
                <a:latin typeface="Arial" panose="020B0604020202020204" pitchFamily="34" charset="0"/>
                <a:cs typeface="Arial" panose="020B0604020202020204" pitchFamily="34" charset="0"/>
              </a:defRPr>
            </a:lvl3pPr>
            <a:lvl4pPr marL="1600200" indent="-228600">
              <a:defRPr sz="2400">
                <a:solidFill>
                  <a:schemeClr val="tx1"/>
                </a:solidFill>
                <a:latin typeface="Arial" panose="020B0604020202020204" pitchFamily="34" charset="0"/>
                <a:cs typeface="Arial" panose="020B0604020202020204" pitchFamily="34" charset="0"/>
              </a:defRPr>
            </a:lvl4pPr>
            <a:lvl5pPr marL="2057400" indent="-22860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fld id="{DB7746A8-DA8E-4E95-82F4-95217414CC6F}" type="slidenum">
              <a:rPr lang="en-US" altLang="pl-PL" sz="1200" smtClean="0">
                <a:solidFill>
                  <a:srgbClr val="000000"/>
                </a:solidFill>
                <a:latin typeface="Times New Roman" panose="02020603050405020304" pitchFamily="18" charset="0"/>
              </a:rPr>
              <a:pPr/>
              <a:t>3</a:t>
            </a:fld>
            <a:endParaRPr lang="en-US" altLang="pl-PL" sz="1200" smtClean="0">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27760748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a:ln/>
        </p:spPr>
      </p:sp>
      <p:sp>
        <p:nvSpPr>
          <p:cNvPr id="15363" name="Notes Placeholder 2"/>
          <p:cNvSpPr>
            <a:spLocks noGrp="1"/>
          </p:cNvSpPr>
          <p:nvPr>
            <p:ph type="body" idx="1"/>
          </p:nvPr>
        </p:nvSpPr>
        <p:spPr>
          <a:noFill/>
        </p:spPr>
        <p:txBody>
          <a:bodyPr/>
          <a:lstStyle/>
          <a:p>
            <a:endParaRPr lang="en-US" altLang="pl-PL" smtClean="0"/>
          </a:p>
        </p:txBody>
      </p:sp>
      <p:sp>
        <p:nvSpPr>
          <p:cNvPr id="15364" name="Slide Number Placeholder 3"/>
          <p:cNvSpPr>
            <a:spLocks noGrp="1"/>
          </p:cNvSpPr>
          <p:nvPr>
            <p:ph type="sldNum" sz="quarter" idx="5"/>
          </p:nvPr>
        </p:nvSpPr>
        <p:spPr>
          <a:noFill/>
        </p:spPr>
        <p:txBody>
          <a:bodyPr/>
          <a:lstStyle>
            <a:lvl1pPr>
              <a:defRPr sz="2400">
                <a:solidFill>
                  <a:schemeClr val="tx1"/>
                </a:solidFill>
                <a:latin typeface="Arial" panose="020B0604020202020204" pitchFamily="34" charset="0"/>
                <a:cs typeface="Arial" panose="020B0604020202020204" pitchFamily="34" charset="0"/>
              </a:defRPr>
            </a:lvl1pPr>
            <a:lvl2pPr marL="742950" indent="-285750">
              <a:defRPr sz="2400">
                <a:solidFill>
                  <a:schemeClr val="tx1"/>
                </a:solidFill>
                <a:latin typeface="Arial" panose="020B0604020202020204" pitchFamily="34" charset="0"/>
                <a:cs typeface="Arial" panose="020B0604020202020204" pitchFamily="34" charset="0"/>
              </a:defRPr>
            </a:lvl2pPr>
            <a:lvl3pPr marL="1143000" indent="-228600">
              <a:defRPr sz="2400">
                <a:solidFill>
                  <a:schemeClr val="tx1"/>
                </a:solidFill>
                <a:latin typeface="Arial" panose="020B0604020202020204" pitchFamily="34" charset="0"/>
                <a:cs typeface="Arial" panose="020B0604020202020204" pitchFamily="34" charset="0"/>
              </a:defRPr>
            </a:lvl3pPr>
            <a:lvl4pPr marL="1600200" indent="-228600">
              <a:defRPr sz="2400">
                <a:solidFill>
                  <a:schemeClr val="tx1"/>
                </a:solidFill>
                <a:latin typeface="Arial" panose="020B0604020202020204" pitchFamily="34" charset="0"/>
                <a:cs typeface="Arial" panose="020B0604020202020204" pitchFamily="34" charset="0"/>
              </a:defRPr>
            </a:lvl4pPr>
            <a:lvl5pPr marL="2057400" indent="-22860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fld id="{83A117A2-1D28-4EF9-BDA9-1C6FD39BF62F}" type="slidenum">
              <a:rPr lang="en-US" altLang="pl-PL" sz="1200" smtClean="0">
                <a:latin typeface="Times New Roman" panose="02020603050405020304" pitchFamily="18" charset="0"/>
              </a:rPr>
              <a:pPr/>
              <a:t>4</a:t>
            </a:fld>
            <a:endParaRPr lang="en-US" altLang="pl-PL" sz="1200" smtClean="0">
              <a:latin typeface="Times New Roman" panose="02020603050405020304" pitchFamily="18" charset="0"/>
            </a:endParaRPr>
          </a:p>
        </p:txBody>
      </p:sp>
    </p:spTree>
    <p:extLst>
      <p:ext uri="{BB962C8B-B14F-4D97-AF65-F5344CB8AC3E}">
        <p14:creationId xmlns:p14="http://schemas.microsoft.com/office/powerpoint/2010/main" val="9532754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solidFill>
                <a:prstClr val="black"/>
              </a:solidFill>
            </a:endParaRPr>
          </a:p>
        </p:txBody>
      </p:sp>
      <p:sp>
        <p:nvSpPr>
          <p:cNvPr id="5" name="Footer Placeholder 4"/>
          <p:cNvSpPr>
            <a:spLocks noGrp="1"/>
          </p:cNvSpPr>
          <p:nvPr>
            <p:ph type="ftr" sz="quarter" idx="11"/>
          </p:nvPr>
        </p:nvSpPr>
        <p:spPr/>
        <p:txBody>
          <a:bodyPr/>
          <a:lstStyle/>
          <a:p>
            <a:pPr defTabSz="931467"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a:t>
            </a:r>
          </a:p>
          <a:p>
            <a:pPr defTabSz="931467"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47E96B96-8DF0-4E15-BE08-81BF4EC02176}" type="datetime1">
              <a:rPr lang="en-US" smtClean="0">
                <a:solidFill>
                  <a:prstClr val="black"/>
                </a:solidFill>
              </a:rPr>
              <a:pPr/>
              <a:t>11/26/2015</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7</a:t>
            </a:fld>
            <a:endParaRPr lang="en-US" dirty="0">
              <a:solidFill>
                <a:prstClr val="black"/>
              </a:solidFill>
            </a:endParaRPr>
          </a:p>
        </p:txBody>
      </p:sp>
    </p:spTree>
    <p:extLst>
      <p:ext uri="{BB962C8B-B14F-4D97-AF65-F5344CB8AC3E}">
        <p14:creationId xmlns:p14="http://schemas.microsoft.com/office/powerpoint/2010/main" val="18411094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7388"/>
            <a:ext cx="6092825" cy="3427412"/>
          </a:xfrm>
        </p:spPr>
      </p:sp>
      <p:sp>
        <p:nvSpPr>
          <p:cNvPr id="3" name="Notes Placeholder 2"/>
          <p:cNvSpPr>
            <a:spLocks noGrp="1"/>
          </p:cNvSpPr>
          <p:nvPr>
            <p:ph type="body" idx="1"/>
          </p:nvPr>
        </p:nvSpPr>
        <p:spPr/>
        <p:txBody>
          <a:bodyPr/>
          <a:lstStyle/>
          <a:p>
            <a:pPr marL="342900" indent="-342900">
              <a:buFont typeface="+mj-lt"/>
              <a:buAutoNum type="arabicPeriod"/>
            </a:pPr>
            <a:endParaRPr lang="en-US" dirty="0"/>
          </a:p>
        </p:txBody>
      </p:sp>
      <p:sp>
        <p:nvSpPr>
          <p:cNvPr id="4" name="Slide Number Placeholder 3"/>
          <p:cNvSpPr>
            <a:spLocks noGrp="1"/>
          </p:cNvSpPr>
          <p:nvPr>
            <p:ph type="sldNum" sz="quarter" idx="10"/>
          </p:nvPr>
        </p:nvSpPr>
        <p:spPr/>
        <p:txBody>
          <a:bodyPr/>
          <a:lstStyle/>
          <a:p>
            <a:fld id="{074FB8FB-5F8F-4763-8F83-DF796D1E356A}" type="slidenum">
              <a:rPr lang="en-US" smtClean="0">
                <a:solidFill>
                  <a:prstClr val="black"/>
                </a:solidFill>
              </a:rPr>
              <a:pPr/>
              <a:t>8</a:t>
            </a:fld>
            <a:endParaRPr lang="en-US" dirty="0">
              <a:solidFill>
                <a:prstClr val="black"/>
              </a:solidFill>
            </a:endParaRPr>
          </a:p>
        </p:txBody>
      </p:sp>
    </p:spTree>
    <p:extLst>
      <p:ext uri="{BB962C8B-B14F-4D97-AF65-F5344CB8AC3E}">
        <p14:creationId xmlns:p14="http://schemas.microsoft.com/office/powerpoint/2010/main" val="42016976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solidFill>
                <a:prstClr val="black"/>
              </a:solidFill>
            </a:endParaRPr>
          </a:p>
        </p:txBody>
      </p:sp>
      <p:sp>
        <p:nvSpPr>
          <p:cNvPr id="5" name="Footer Placeholder 4"/>
          <p:cNvSpPr>
            <a:spLocks noGrp="1"/>
          </p:cNvSpPr>
          <p:nvPr>
            <p:ph type="ftr" sz="quarter" idx="11"/>
          </p:nvPr>
        </p:nvSpPr>
        <p:spPr/>
        <p:txBody>
          <a:bodyPr/>
          <a:lstStyle/>
          <a:p>
            <a:pPr defTabSz="931467"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a:t>
            </a:r>
          </a:p>
          <a:p>
            <a:pPr defTabSz="931467"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DCC5E34C-0BEF-42D1-A3A4-98A0EFA3EE0B}" type="datetime8">
              <a:rPr lang="en-US" smtClean="0">
                <a:solidFill>
                  <a:prstClr val="black"/>
                </a:solidFill>
              </a:rPr>
              <a:pPr/>
              <a:t>11/26/2015 10:45 AM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9</a:t>
            </a:fld>
            <a:endParaRPr lang="en-US" dirty="0">
              <a:solidFill>
                <a:prstClr val="black"/>
              </a:solidFill>
            </a:endParaRPr>
          </a:p>
        </p:txBody>
      </p:sp>
    </p:spTree>
    <p:extLst>
      <p:ext uri="{BB962C8B-B14F-4D97-AF65-F5344CB8AC3E}">
        <p14:creationId xmlns:p14="http://schemas.microsoft.com/office/powerpoint/2010/main" val="28096998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sz="4800" kern="1200" dirty="0" smtClean="0">
              <a:solidFill>
                <a:schemeClr val="tx1"/>
              </a:solidFill>
              <a:effectLst/>
              <a:latin typeface="Segoe UI Light" pitchFamily="34" charset="0"/>
              <a:ea typeface="+mn-ea"/>
              <a:cs typeface="+mn-cs"/>
            </a:endParaRPr>
          </a:p>
        </p:txBody>
      </p:sp>
      <p:sp>
        <p:nvSpPr>
          <p:cNvPr id="4" name="Footer Placeholder 3"/>
          <p:cNvSpPr>
            <a:spLocks noGrp="1"/>
          </p:cNvSpPr>
          <p:nvPr>
            <p:ph type="ftr" sz="quarter" idx="10"/>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5" name="Date Placeholder 4"/>
          <p:cNvSpPr>
            <a:spLocks noGrp="1"/>
          </p:cNvSpPr>
          <p:nvPr>
            <p:ph type="dt" idx="11"/>
          </p:nvPr>
        </p:nvSpPr>
        <p:spPr/>
        <p:txBody>
          <a:bodyPr/>
          <a:lstStyle/>
          <a:p>
            <a:fld id="{E74353ED-ACB2-44BF-A903-985B0AF962B7}" type="datetime1">
              <a:rPr lang="en-US" smtClean="0"/>
              <a:t>11/26/2015</a:t>
            </a:fld>
            <a:endParaRPr lang="en-US" dirty="0"/>
          </a:p>
        </p:txBody>
      </p:sp>
      <p:sp>
        <p:nvSpPr>
          <p:cNvPr id="6" name="Slide Number Placeholder 5"/>
          <p:cNvSpPr>
            <a:spLocks noGrp="1"/>
          </p:cNvSpPr>
          <p:nvPr>
            <p:ph type="sldNum" sz="quarter" idx="12"/>
          </p:nvPr>
        </p:nvSpPr>
        <p:spPr/>
        <p:txBody>
          <a:bodyPr/>
          <a:lstStyle/>
          <a:p>
            <a:fld id="{B4008EB6-D09E-4580-8CD6-DDB14511944F}" type="slidenum">
              <a:rPr lang="en-US" smtClean="0"/>
              <a:pPr/>
              <a:t>11</a:t>
            </a:fld>
            <a:endParaRPr lang="en-US" dirty="0"/>
          </a:p>
        </p:txBody>
      </p:sp>
    </p:spTree>
    <p:extLst>
      <p:ext uri="{BB962C8B-B14F-4D97-AF65-F5344CB8AC3E}">
        <p14:creationId xmlns:p14="http://schemas.microsoft.com/office/powerpoint/2010/main" val="26354960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Be aware of the implications</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5F235024-B8B7-48CD-B6C2-BDBB0DC64B7E}" type="slidenum">
              <a:rPr lang="en-US" smtClean="0"/>
              <a:t>19</a:t>
            </a:fld>
            <a:endParaRPr lang="en-US"/>
          </a:p>
        </p:txBody>
      </p:sp>
    </p:spTree>
    <p:extLst>
      <p:ext uri="{BB962C8B-B14F-4D97-AF65-F5344CB8AC3E}">
        <p14:creationId xmlns:p14="http://schemas.microsoft.com/office/powerpoint/2010/main" val="286185074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3.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g"/><Relationship Id="rId1" Type="http://schemas.openxmlformats.org/officeDocument/2006/relationships/slideMaster" Target="../slideMasters/slideMaster4.xml"/><Relationship Id="rId4" Type="http://schemas.openxmlformats.org/officeDocument/2006/relationships/image" Target="../media/image27.JPG"/></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8.jpg"/><Relationship Id="rId1" Type="http://schemas.openxmlformats.org/officeDocument/2006/relationships/slideMaster" Target="../slideMasters/slideMaster4.xml"/></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9.jpg"/><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0.jpg"/><Relationship Id="rId1" Type="http://schemas.openxmlformats.org/officeDocument/2006/relationships/slideMaster" Target="../slideMasters/slideMaster4.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Master" Target="../slideMasters/slideMaster4.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Master" Target="../slideMasters/slideMaster4.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Master" Target="../slideMasters/slideMaster4.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Master" Target="../slideMasters/slideMaster4.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8.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4.xml"/></Relationships>
</file>

<file path=ppt/slideLayouts/_rels/slideLayout139.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g"/><Relationship Id="rId1" Type="http://schemas.openxmlformats.org/officeDocument/2006/relationships/slideMaster" Target="../slideMasters/slideMaster5.xml"/></Relationships>
</file>

<file path=ppt/slideLayouts/_rels/slideLayout14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g"/><Relationship Id="rId1" Type="http://schemas.openxmlformats.org/officeDocument/2006/relationships/slideMaster" Target="../slideMasters/slideMaster5.xml"/></Relationships>
</file>

<file path=ppt/slideLayouts/_rels/slideLayout14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g"/><Relationship Id="rId1" Type="http://schemas.openxmlformats.org/officeDocument/2006/relationships/slideMaster" Target="../slideMasters/slideMaster5.xml"/></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5.xml"/></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5.xml"/></Relationships>
</file>

<file path=ppt/slideLayouts/_rels/slideLayout14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5.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g"/><Relationship Id="rId1" Type="http://schemas.openxmlformats.org/officeDocument/2006/relationships/slideMaster" Target="../slideMasters/slideMaster6.xml"/><Relationship Id="rId4" Type="http://schemas.openxmlformats.org/officeDocument/2006/relationships/image" Target="../media/image39.png"/></Relationships>
</file>

<file path=ppt/slideLayouts/_rels/slideLayout16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40.jpg"/><Relationship Id="rId1" Type="http://schemas.openxmlformats.org/officeDocument/2006/relationships/slideMaster" Target="../slideMasters/slideMaster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Master" Target="../slideMasters/slideMaster6.xml"/></Relationships>
</file>

<file path=ppt/slideLayouts/_rels/slideLayout171.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Master" Target="../slideMasters/slideMaster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Master" Target="../slideMasters/slideMaster6.xml"/></Relationships>
</file>

<file path=ppt/slideLayouts/_rels/slideLayout191.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image" Target="../media/image43.jpeg"/><Relationship Id="rId1" Type="http://schemas.openxmlformats.org/officeDocument/2006/relationships/slideMaster" Target="../slideMasters/slideMaster6.xml"/><Relationship Id="rId4" Type="http://schemas.openxmlformats.org/officeDocument/2006/relationships/image" Target="NUL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44.jpg"/><Relationship Id="rId1" Type="http://schemas.openxmlformats.org/officeDocument/2006/relationships/slideMaster" Target="../slideMasters/slideMaster6.xml"/><Relationship Id="rId4" Type="http://schemas.openxmlformats.org/officeDocument/2006/relationships/image" Target="../media/image39.png"/></Relationships>
</file>

<file path=ppt/slideLayouts/_rels/slideLayout19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45.jpg"/><Relationship Id="rId1" Type="http://schemas.openxmlformats.org/officeDocument/2006/relationships/slideMaster" Target="../slideMasters/slideMaster6.xml"/><Relationship Id="rId4" Type="http://schemas.openxmlformats.org/officeDocument/2006/relationships/image" Target="../media/image46.png"/></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8.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Master" Target="../slideMasters/slideMaster6.xml"/></Relationships>
</file>

<file path=ppt/slideLayouts/_rels/slideLayout209.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Master" Target="../slideMasters/slideMaster6.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3.xml.rels><?xml version="1.0" encoding="UTF-8" standalone="yes"?>
<Relationships xmlns="http://schemas.openxmlformats.org/package/2006/relationships"><Relationship Id="rId3" Type="http://schemas.openxmlformats.org/officeDocument/2006/relationships/customXml" Target="../ink/ink2.xml"/><Relationship Id="rId2" Type="http://schemas.openxmlformats.org/officeDocument/2006/relationships/image" Target="../media/image43.jpeg"/><Relationship Id="rId1" Type="http://schemas.openxmlformats.org/officeDocument/2006/relationships/slideMaster" Target="../slideMasters/slideMaster6.xml"/><Relationship Id="rId4" Type="http://schemas.openxmlformats.org/officeDocument/2006/relationships/image" Target="NULL"/></Relationships>
</file>

<file path=ppt/slideLayouts/_rels/slideLayout214.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Master" Target="../slideMasters/slideMaster6.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2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g"/><Relationship Id="rId1" Type="http://schemas.openxmlformats.org/officeDocument/2006/relationships/slideMaster" Target="../slideMasters/slideMaster7.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0.jpg"/><Relationship Id="rId1" Type="http://schemas.openxmlformats.org/officeDocument/2006/relationships/slideMaster" Target="../slideMasters/slideMaster8.xml"/></Relationships>
</file>

<file path=ppt/slideLayouts/_rels/slideLayout23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8.xml"/></Relationships>
</file>

<file path=ppt/slideLayouts/_rels/slideLayout23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8.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8.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25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g"/><Relationship Id="rId1" Type="http://schemas.openxmlformats.org/officeDocument/2006/relationships/slideMaster" Target="../slideMasters/slideMaster9.xml"/><Relationship Id="rId4" Type="http://schemas.openxmlformats.org/officeDocument/2006/relationships/image" Target="../media/image27.JPG"/></Relationships>
</file>

<file path=ppt/slideLayouts/_rels/slideLayout25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8.jpg"/><Relationship Id="rId1" Type="http://schemas.openxmlformats.org/officeDocument/2006/relationships/slideMaster" Target="../slideMasters/slideMaster9.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26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9.jpg"/><Relationship Id="rId1" Type="http://schemas.openxmlformats.org/officeDocument/2006/relationships/slideMaster" Target="../slideMasters/slideMaster9.xml"/></Relationships>
</file>

<file path=ppt/slideLayouts/_rels/slideLayout26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0.jpg"/><Relationship Id="rId1" Type="http://schemas.openxmlformats.org/officeDocument/2006/relationships/slideMaster" Target="../slideMasters/slideMaster9.xml"/></Relationships>
</file>

<file path=ppt/slideLayouts/_rels/slideLayout262.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Master" Target="../slideMasters/slideMaster9.xml"/></Relationships>
</file>

<file path=ppt/slideLayouts/_rels/slideLayout263.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Master" Target="../slideMasters/slideMaster9.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82.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Master" Target="../slideMasters/slideMaster9.xml"/></Relationships>
</file>

<file path=ppt/slideLayouts/_rels/slideLayout283.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Master" Target="../slideMasters/slideMaster9.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89.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9.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0.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9.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9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25.jpg"/><Relationship Id="rId1" Type="http://schemas.openxmlformats.org/officeDocument/2006/relationships/slideMaster" Target="../slideMasters/slideMaster10.xml"/><Relationship Id="rId4" Type="http://schemas.openxmlformats.org/officeDocument/2006/relationships/image" Target="../media/image53.jpeg"/></Relationships>
</file>

<file path=ppt/slideLayouts/_rels/slideLayout29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28.jpg"/><Relationship Id="rId1" Type="http://schemas.openxmlformats.org/officeDocument/2006/relationships/slideMaster" Target="../slideMasters/slideMaster10.xml"/></Relationships>
</file>

<file path=ppt/slideLayouts/_rels/slideLayout29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29.jpg"/><Relationship Id="rId1" Type="http://schemas.openxmlformats.org/officeDocument/2006/relationships/slideMaster" Target="../slideMasters/slideMaster10.xml"/></Relationships>
</file>

<file path=ppt/slideLayouts/_rels/slideLayout29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0.jpg"/><Relationship Id="rId1" Type="http://schemas.openxmlformats.org/officeDocument/2006/relationships/slideMaster" Target="../slideMasters/slideMaster10.xml"/></Relationships>
</file>

<file path=ppt/slideLayouts/_rels/slideLayout297.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Master" Target="../slideMasters/slideMaster10.xml"/></Relationships>
</file>

<file path=ppt/slideLayouts/_rels/slideLayout298.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Master" Target="../slideMasters/slideMaster10.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17.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Master" Target="../slideMasters/slideMaster10.xml"/></Relationships>
</file>

<file path=ppt/slideLayouts/_rels/slideLayout318.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Master" Target="../slideMasters/slideMaster10.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1.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24.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10.xml"/></Relationships>
</file>

<file path=ppt/slideLayouts/_rels/slideLayout325.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10.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2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g"/><Relationship Id="rId1" Type="http://schemas.openxmlformats.org/officeDocument/2006/relationships/slideMaster" Target="../slideMasters/slideMaster11.xml"/><Relationship Id="rId4" Type="http://schemas.openxmlformats.org/officeDocument/2006/relationships/image" Target="../media/image39.png"/></Relationships>
</file>

<file path=ppt/slideLayouts/_rels/slideLayout32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40.jpg"/><Relationship Id="rId1" Type="http://schemas.openxmlformats.org/officeDocument/2006/relationships/slideMaster" Target="../slideMasters/slideMaster11.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1.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370.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Master" Target="../slideMasters/slideMaster12.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7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jpg"/><Relationship Id="rId1" Type="http://schemas.openxmlformats.org/officeDocument/2006/relationships/slideMaster" Target="../slideMasters/slideMaster13.xml"/></Relationships>
</file>

<file path=ppt/slideLayouts/_rels/slideLayout375.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Master" Target="../slideMasters/slideMaster13.xml"/></Relationships>
</file>

<file path=ppt/slideLayouts/_rels/slideLayout376.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Master" Target="../slideMasters/slideMaster13.xml"/></Relationships>
</file>

<file path=ppt/slideLayouts/_rels/slideLayout37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3.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8.jpeg"/><Relationship Id="rId1" Type="http://schemas.openxmlformats.org/officeDocument/2006/relationships/slideMaster" Target="../slideMasters/slideMaster2.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96.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13.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9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jpg"/><Relationship Id="rId1" Type="http://schemas.openxmlformats.org/officeDocument/2006/relationships/slideMaster" Target="../slideMasters/slideMaster14.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9.jpeg"/><Relationship Id="rId1" Type="http://schemas.openxmlformats.org/officeDocument/2006/relationships/slideMaster" Target="../slideMasters/slideMaster2.xml"/></Relationships>
</file>

<file path=ppt/slideLayouts/_rels/slideLayout400.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Master" Target="../slideMasters/slideMaster14.xml"/></Relationships>
</file>

<file path=ppt/slideLayouts/_rels/slideLayout401.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Master" Target="../slideMasters/slideMaster14.xml"/></Relationships>
</file>

<file path=ppt/slideLayouts/_rels/slideLayout40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4.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0.jpeg"/><Relationship Id="rId1" Type="http://schemas.openxmlformats.org/officeDocument/2006/relationships/slideMaster" Target="../slideMasters/slideMaster2.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1.jpeg"/><Relationship Id="rId1" Type="http://schemas.openxmlformats.org/officeDocument/2006/relationships/slideMaster" Target="../slideMasters/slideMaster2.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21.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14.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2.jpe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g"/><Relationship Id="rId1" Type="http://schemas.openxmlformats.org/officeDocument/2006/relationships/slideMaster" Target="../slideMasters/slideMaster3.xml"/><Relationship Id="rId4" Type="http://schemas.openxmlformats.org/officeDocument/2006/relationships/image" Target="../media/image27.JPG"/></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8.jpg"/><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9.jpg"/><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0.jpg"/><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Walkin No til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25" y="1420"/>
            <a:ext cx="12477750" cy="6991685"/>
          </a:xfrm>
          <a:prstGeom prst="rect">
            <a:avLst/>
          </a:prstGeom>
        </p:spPr>
      </p:pic>
      <p:pic>
        <p:nvPicPr>
          <p:cNvPr id="5" name="Picture 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invGray">
          <a:xfrm>
            <a:off x="457580" y="482453"/>
            <a:ext cx="1554463" cy="332988"/>
          </a:xfrm>
          <a:prstGeom prst="rect">
            <a:avLst/>
          </a:prstGeom>
        </p:spPr>
      </p:pic>
      <p:sp>
        <p:nvSpPr>
          <p:cNvPr id="6" name="Rectangle 5"/>
          <p:cNvSpPr/>
          <p:nvPr userDrawn="1"/>
        </p:nvSpPr>
        <p:spPr>
          <a:xfrm>
            <a:off x="1983802" y="463877"/>
            <a:ext cx="736099" cy="424732"/>
          </a:xfrm>
          <a:prstGeom prst="rect">
            <a:avLst/>
          </a:prstGeom>
        </p:spPr>
        <p:txBody>
          <a:bodyPr wrap="none">
            <a:spAutoFit/>
          </a:bodyPr>
          <a:lstStyle/>
          <a:p>
            <a:pPr defTabSz="699220" fontAlgn="base">
              <a:lnSpc>
                <a:spcPct val="90000"/>
              </a:lnSpc>
              <a:spcBef>
                <a:spcPct val="0"/>
              </a:spcBef>
              <a:spcAft>
                <a:spcPct val="0"/>
              </a:spcAft>
            </a:pPr>
            <a:r>
              <a:rPr lang="en-US" sz="2400" b="1" dirty="0" smtClean="0">
                <a:solidFill>
                  <a:schemeClr val="bg1">
                    <a:lumMod val="50000"/>
                  </a:schemeClr>
                </a:solidFill>
                <a:latin typeface="Segoe UI Semibold" panose="020B0702040204020203" pitchFamily="34" charset="0"/>
                <a:ea typeface="Segoe UI" pitchFamily="34" charset="0"/>
                <a:cs typeface="Segoe UI Semibold" panose="020B0702040204020203" pitchFamily="34" charset="0"/>
              </a:rPr>
              <a:t>CSR</a:t>
            </a:r>
            <a:endParaRPr lang="en-US" sz="2400" b="1" dirty="0">
              <a:solidFill>
                <a:schemeClr val="bg1">
                  <a:lumMod val="50000"/>
                </a:schemeClr>
              </a:solidFill>
              <a:latin typeface="Segoe UI Semibold" panose="020B0702040204020203" pitchFamily="34" charset="0"/>
              <a:ea typeface="Segoe UI" pitchFamily="34" charset="0"/>
              <a:cs typeface="Segoe UI Semibold" panose="020B0702040204020203" pitchFamily="34" charset="0"/>
            </a:endParaRPr>
          </a:p>
        </p:txBody>
      </p:sp>
    </p:spTree>
    <p:extLst>
      <p:ext uri="{BB962C8B-B14F-4D97-AF65-F5344CB8AC3E}">
        <p14:creationId xmlns:p14="http://schemas.microsoft.com/office/powerpoint/2010/main" val="2655962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092881"/>
          </a:xfrm>
        </p:spPr>
        <p:txBody>
          <a:bodyPr>
            <a:spAutoFit/>
          </a:bodyPr>
          <a:lstStyle>
            <a:lvl1pPr>
              <a:defRPr sz="4000"/>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5"/>
          <p:cNvSpPr>
            <a:spLocks noGrp="1"/>
          </p:cNvSpPr>
          <p:nvPr>
            <p:ph type="title"/>
          </p:nvPr>
        </p:nvSpPr>
        <p:spPr/>
        <p:txBody>
          <a:bodyPr/>
          <a:lstStyle>
            <a:lvl1pPr>
              <a:defRPr>
                <a:solidFill>
                  <a:srgbClr val="969696"/>
                </a:solidFill>
              </a:defRPr>
            </a:lvl1pPr>
          </a:lstStyle>
          <a:p>
            <a:r>
              <a:rPr lang="en-US" smtClean="0"/>
              <a:t>Click to edit Master title style</a:t>
            </a:r>
            <a:endParaRPr lang="en-US" dirty="0"/>
          </a:p>
        </p:txBody>
      </p:sp>
    </p:spTree>
    <p:extLst>
      <p:ext uri="{BB962C8B-B14F-4D97-AF65-F5344CB8AC3E}">
        <p14:creationId xmlns:p14="http://schemas.microsoft.com/office/powerpoint/2010/main" val="1703268474"/>
      </p:ext>
    </p:extLst>
  </p:cSld>
  <p:clrMapOvr>
    <a:masterClrMapping/>
  </p:clrMapOvr>
  <p:transition>
    <p:fade/>
  </p:transition>
  <p:timing>
    <p:tnLst>
      <p:par>
        <p:cTn id="1" dur="indefinite" restart="never" nodeType="tmRoot"/>
      </p:par>
    </p:tnLst>
  </p:timing>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Blank Accent Color 3">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26188941"/>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smtClean="0"/>
              <a:t>Slide for developer code</a:t>
            </a:r>
            <a:endParaRPr lang="en-US" dirty="0"/>
          </a:p>
        </p:txBody>
      </p:sp>
      <p:sp>
        <p:nvSpPr>
          <p:cNvPr id="3" name="Rectangle 2"/>
          <p:cNvSpPr/>
          <p:nvPr userDrawn="1"/>
        </p:nvSpPr>
        <p:spPr bwMode="hidden">
          <a:xfrm>
            <a:off x="1" y="1212849"/>
            <a:ext cx="12436475" cy="5781676"/>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9" tIns="46639" rIns="46639" bIns="46639"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74638" y="1221157"/>
            <a:ext cx="11887199" cy="1995931"/>
          </a:xfrm>
        </p:spPr>
        <p:txBody>
          <a:bodyPr/>
          <a:lstStyle>
            <a:lvl1pPr marL="0" indent="0">
              <a:buNone/>
              <a:defRPr sz="3300">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34655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58460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81456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105099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98794236"/>
      </p:ext>
    </p:extLst>
  </p:cSld>
  <p:clrMapOvr>
    <a:masterClrMapping/>
  </p:clrMapOvr>
  <p:transition>
    <p:fade/>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Closing logo slide">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74638" y="6294476"/>
            <a:ext cx="11887199" cy="403187"/>
          </a:xfrm>
          <a:prstGeom prst="rect">
            <a:avLst/>
          </a:prstGeom>
          <a:noFill/>
          <a:ln w="12700">
            <a:noFill/>
            <a:miter lim="800000"/>
            <a:headEnd type="none" w="sm" len="sm"/>
            <a:tailEnd type="none" w="sm" len="sm"/>
          </a:ln>
          <a:effectLst/>
        </p:spPr>
        <p:txBody>
          <a:bodyPr vert="horz" wrap="square" lIns="182880" tIns="146304" rIns="182880" bIns="146304" numCol="1" anchor="t" anchorCtr="0" compatLnSpc="1">
            <a:prstTxWarp prst="textNoShape">
              <a:avLst/>
            </a:prstTxWarp>
            <a:spAutoFit/>
          </a:bodyPr>
          <a:lstStyle/>
          <a:p>
            <a:pPr defTabSz="932290" eaLnBrk="0" hangingPunct="0"/>
            <a:r>
              <a:rPr lang="en-US" sz="700" dirty="0">
                <a:gradFill>
                  <a:gsLst>
                    <a:gs pos="0">
                      <a:srgbClr val="505050"/>
                    </a:gs>
                    <a:gs pos="100000">
                      <a:srgbClr val="505050"/>
                    </a:gs>
                  </a:gsLst>
                  <a:lin ang="5400000" scaled="0"/>
                </a:gradFill>
                <a:cs typeface="Segoe UI" pitchFamily="34" charset="0"/>
              </a:rPr>
              <a:t>© </a:t>
            </a:r>
            <a:r>
              <a:rPr lang="en-US" sz="700" dirty="0" smtClean="0">
                <a:gradFill>
                  <a:gsLst>
                    <a:gs pos="0">
                      <a:srgbClr val="505050"/>
                    </a:gs>
                    <a:gs pos="100000">
                      <a:srgbClr val="505050"/>
                    </a:gs>
                  </a:gsLst>
                  <a:lin ang="5400000" scaled="0"/>
                </a:gradFill>
                <a:cs typeface="Segoe UI" pitchFamily="34" charset="0"/>
              </a:rPr>
              <a:t>2015 </a:t>
            </a:r>
            <a:r>
              <a:rPr lang="en-US" sz="700" dirty="0">
                <a:gradFill>
                  <a:gsLst>
                    <a:gs pos="0">
                      <a:srgbClr val="505050"/>
                    </a:gs>
                    <a:gs pos="100000">
                      <a:srgbClr val="505050"/>
                    </a:gs>
                  </a:gsLst>
                  <a:lin ang="5400000" scaled="0"/>
                </a:gradFill>
                <a:cs typeface="Segoe UI" pitchFamily="34" charset="0"/>
              </a:rPr>
              <a:t>Microsoft Corporation. All rights reserved. </a:t>
            </a:r>
          </a:p>
        </p:txBody>
      </p:sp>
      <p:pic>
        <p:nvPicPr>
          <p:cNvPr id="4" name="Picture 3"/>
          <p:cNvPicPr>
            <a:picLocks noChangeAspect="1"/>
          </p:cNvPicPr>
          <p:nvPr userDrawn="1"/>
        </p:nvPicPr>
        <p:blipFill>
          <a:blip r:embed="rId2"/>
          <a:stretch>
            <a:fillRect/>
          </a:stretch>
        </p:blipFill>
        <p:spPr>
          <a:xfrm>
            <a:off x="459230" y="3145040"/>
            <a:ext cx="3291840" cy="705834"/>
          </a:xfrm>
          <a:prstGeom prst="rect">
            <a:avLst/>
          </a:prstGeom>
        </p:spPr>
      </p:pic>
      <p:sp>
        <p:nvSpPr>
          <p:cNvPr id="5" name="Rectangle 4"/>
          <p:cNvSpPr/>
          <p:nvPr userDrawn="1"/>
        </p:nvSpPr>
        <p:spPr>
          <a:xfrm>
            <a:off x="3835291" y="3137854"/>
            <a:ext cx="1285929" cy="757130"/>
          </a:xfrm>
          <a:prstGeom prst="rect">
            <a:avLst/>
          </a:prstGeom>
        </p:spPr>
        <p:txBody>
          <a:bodyPr wrap="none">
            <a:spAutoFit/>
          </a:bodyPr>
          <a:lstStyle/>
          <a:p>
            <a:pPr defTabSz="699220" fontAlgn="base">
              <a:lnSpc>
                <a:spcPct val="90000"/>
              </a:lnSpc>
              <a:spcBef>
                <a:spcPct val="0"/>
              </a:spcBef>
              <a:spcAft>
                <a:spcPct val="0"/>
              </a:spcAft>
            </a:pPr>
            <a:r>
              <a:rPr lang="en-US" sz="4800" b="1" dirty="0" smtClean="0">
                <a:solidFill>
                  <a:srgbClr val="757575"/>
                </a:solidFill>
                <a:latin typeface="Segoe UI Semibold" panose="020B0702040204020203" pitchFamily="34" charset="0"/>
                <a:ea typeface="Segoe UI" pitchFamily="34" charset="0"/>
                <a:cs typeface="Segoe UI Semibold" panose="020B0702040204020203" pitchFamily="34" charset="0"/>
              </a:rPr>
              <a:t>CSR</a:t>
            </a:r>
            <a:endParaRPr lang="en-US" sz="4800" b="1" dirty="0">
              <a:solidFill>
                <a:srgbClr val="757575"/>
              </a:solidFill>
              <a:latin typeface="Segoe UI Semibold" panose="020B0702040204020203" pitchFamily="34" charset="0"/>
              <a:ea typeface="Segoe UI" pitchFamily="34" charset="0"/>
              <a:cs typeface="Segoe UI Semibold" panose="020B0702040204020203" pitchFamily="34" charset="0"/>
            </a:endParaRPr>
          </a:p>
        </p:txBody>
      </p:sp>
    </p:spTree>
    <p:extLst>
      <p:ext uri="{BB962C8B-B14F-4D97-AF65-F5344CB8AC3E}">
        <p14:creationId xmlns:p14="http://schemas.microsoft.com/office/powerpoint/2010/main" val="4117785589"/>
      </p:ext>
    </p:extLst>
  </p:cSld>
  <p:clrMapOvr>
    <a:masterClrMapping/>
  </p:clrMapOvr>
  <p:transition>
    <p:fade/>
  </p:transition>
  <p:timing>
    <p:tnLst>
      <p:par>
        <p:cTn id="1" dur="indefinite" restart="never" nodeType="tmRoot"/>
      </p:par>
    </p:tnLst>
  </p:timing>
  <p:extLst>
    <p:ext uri="{DCECCB84-F9BA-43D5-87BE-67443E8EF086}">
      <p15:sldGuideLst xmlns:p15="http://schemas.microsoft.com/office/powerpoint/2012/main">
        <p15:guide id="1" orient="horz" pos="2323">
          <p15:clr>
            <a:srgbClr val="FBAE40"/>
          </p15:clr>
        </p15:guide>
      </p15:sldGuideLst>
    </p:ext>
  </p:extLs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Closing logo slide_color">
    <p:bg>
      <p:bgPr>
        <a:solidFill>
          <a:schemeClr val="accent2"/>
        </a:solidFill>
        <a:effectLst/>
      </p:bgPr>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74638" y="6294476"/>
            <a:ext cx="11887199" cy="403187"/>
          </a:xfrm>
          <a:prstGeom prst="rect">
            <a:avLst/>
          </a:prstGeom>
          <a:noFill/>
          <a:ln w="12700">
            <a:noFill/>
            <a:miter lim="800000"/>
            <a:headEnd type="none" w="sm" len="sm"/>
            <a:tailEnd type="none" w="sm" len="sm"/>
          </a:ln>
          <a:effectLst/>
        </p:spPr>
        <p:txBody>
          <a:bodyPr vert="horz" wrap="square" lIns="182880" tIns="146304" rIns="182880" bIns="146304" numCol="1" anchor="t" anchorCtr="0" compatLnSpc="1">
            <a:prstTxWarp prst="textNoShape">
              <a:avLst/>
            </a:prstTxWarp>
            <a:spAutoFit/>
          </a:bodyPr>
          <a:lstStyle/>
          <a:p>
            <a:pPr defTabSz="932290" eaLnBrk="0" hangingPunct="0"/>
            <a:r>
              <a:rPr lang="en-US" sz="700" dirty="0">
                <a:gradFill>
                  <a:gsLst>
                    <a:gs pos="0">
                      <a:srgbClr val="FFFFFF"/>
                    </a:gs>
                    <a:gs pos="100000">
                      <a:srgbClr val="FFFFFF"/>
                    </a:gs>
                  </a:gsLst>
                  <a:lin ang="5400000" scaled="0"/>
                </a:gradFill>
                <a:cs typeface="Segoe UI" pitchFamily="34" charset="0"/>
              </a:rPr>
              <a:t>© </a:t>
            </a:r>
            <a:r>
              <a:rPr lang="en-US" sz="700" dirty="0" smtClean="0">
                <a:gradFill>
                  <a:gsLst>
                    <a:gs pos="0">
                      <a:srgbClr val="FFFFFF"/>
                    </a:gs>
                    <a:gs pos="100000">
                      <a:srgbClr val="FFFFFF"/>
                    </a:gs>
                  </a:gsLst>
                  <a:lin ang="5400000" scaled="0"/>
                </a:gradFill>
                <a:cs typeface="Segoe UI" pitchFamily="34" charset="0"/>
              </a:rPr>
              <a:t>2015 </a:t>
            </a:r>
            <a:r>
              <a:rPr lang="en-US" sz="700" dirty="0">
                <a:gradFill>
                  <a:gsLst>
                    <a:gs pos="0">
                      <a:srgbClr val="FFFFFF"/>
                    </a:gs>
                    <a:gs pos="100000">
                      <a:srgbClr val="FFFFFF"/>
                    </a:gs>
                  </a:gsLst>
                  <a:lin ang="5400000" scaled="0"/>
                </a:gradFill>
                <a:cs typeface="Segoe UI" pitchFamily="34" charset="0"/>
              </a:rPr>
              <a:t>Microsoft Corporation. All rights reserved. </a:t>
            </a:r>
          </a:p>
        </p:txBody>
      </p:sp>
      <p:pic>
        <p:nvPicPr>
          <p:cNvPr id="4" name="Picture 3"/>
          <p:cNvPicPr>
            <a:picLocks noChangeAspect="1"/>
          </p:cNvPicPr>
          <p:nvPr userDrawn="1"/>
        </p:nvPicPr>
        <p:blipFill>
          <a:blip r:embed="rId2"/>
          <a:stretch>
            <a:fillRect/>
          </a:stretch>
        </p:blipFill>
        <p:spPr bwMode="invGray">
          <a:xfrm>
            <a:off x="459232" y="3145040"/>
            <a:ext cx="3291840" cy="705836"/>
          </a:xfrm>
          <a:prstGeom prst="rect">
            <a:avLst/>
          </a:prstGeom>
        </p:spPr>
      </p:pic>
      <p:sp>
        <p:nvSpPr>
          <p:cNvPr id="5" name="Rectangle 4"/>
          <p:cNvSpPr/>
          <p:nvPr userDrawn="1"/>
        </p:nvSpPr>
        <p:spPr>
          <a:xfrm>
            <a:off x="3835291" y="3126565"/>
            <a:ext cx="1285929" cy="757130"/>
          </a:xfrm>
          <a:prstGeom prst="rect">
            <a:avLst/>
          </a:prstGeom>
        </p:spPr>
        <p:txBody>
          <a:bodyPr wrap="none">
            <a:spAutoFit/>
          </a:bodyPr>
          <a:lstStyle/>
          <a:p>
            <a:pPr defTabSz="699220" fontAlgn="base">
              <a:lnSpc>
                <a:spcPct val="90000"/>
              </a:lnSpc>
              <a:spcBef>
                <a:spcPct val="0"/>
              </a:spcBef>
              <a:spcAft>
                <a:spcPct val="0"/>
              </a:spcAft>
            </a:pPr>
            <a:r>
              <a:rPr lang="en-US" sz="4800" b="1" dirty="0" smtClean="0">
                <a:solidFill>
                  <a:srgbClr val="FFFFFF"/>
                </a:solidFill>
                <a:latin typeface="Segoe UI Semibold" panose="020B0702040204020203" pitchFamily="34" charset="0"/>
                <a:ea typeface="Segoe UI" pitchFamily="34" charset="0"/>
                <a:cs typeface="Segoe UI Semibold" panose="020B0702040204020203" pitchFamily="34" charset="0"/>
              </a:rPr>
              <a:t>CSR</a:t>
            </a:r>
            <a:endParaRPr lang="en-US" sz="4800" b="1" dirty="0">
              <a:solidFill>
                <a:srgbClr val="FFFFFF"/>
              </a:solidFill>
              <a:latin typeface="Segoe UI Semibold" panose="020B0702040204020203" pitchFamily="34" charset="0"/>
              <a:ea typeface="Segoe UI" pitchFamily="34" charset="0"/>
              <a:cs typeface="Segoe UI Semibold" panose="020B0702040204020203" pitchFamily="34" charset="0"/>
            </a:endParaRPr>
          </a:p>
        </p:txBody>
      </p:sp>
    </p:spTree>
    <p:extLst>
      <p:ext uri="{BB962C8B-B14F-4D97-AF65-F5344CB8AC3E}">
        <p14:creationId xmlns:p14="http://schemas.microsoft.com/office/powerpoint/2010/main" val="2622486265"/>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extLst>
    <p:ext uri="{DCECCB84-F9BA-43D5-87BE-67443E8EF086}">
      <p15:sldGuideLst xmlns:p15="http://schemas.microsoft.com/office/powerpoint/2012/main">
        <p15:guide id="1" orient="horz" pos="2323">
          <p15:clr>
            <a:srgbClr val="FBAE40"/>
          </p15:clr>
        </p15:guide>
      </p15:sldGuideLst>
    </p:ext>
  </p:extLs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513" indent="-290513">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6"/>
          <p:cNvSpPr>
            <a:spLocks noGrp="1"/>
          </p:cNvSpPr>
          <p:nvPr>
            <p:ph type="body" sz="quarter" idx="11" hasCustomPrompt="1"/>
          </p:nvPr>
        </p:nvSpPr>
        <p:spPr>
          <a:xfrm>
            <a:off x="1" y="6363076"/>
            <a:ext cx="12436476"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smtClean="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1256942741"/>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105.xml><?xml version="1.0" encoding="utf-8"?>
<p:sldLayout xmlns:a="http://schemas.openxmlformats.org/drawingml/2006/main" xmlns:r="http://schemas.openxmlformats.org/officeDocument/2006/relationships" xmlns:p="http://schemas.openxmlformats.org/presentationml/2006/main" userDrawn="1">
  <p:cSld name="Four Quadrant Data Points">
    <p:spTree>
      <p:nvGrpSpPr>
        <p:cNvPr id="1" name=""/>
        <p:cNvGrpSpPr/>
        <p:nvPr/>
      </p:nvGrpSpPr>
      <p:grpSpPr>
        <a:xfrm>
          <a:off x="0" y="0"/>
          <a:ext cx="0" cy="0"/>
          <a:chOff x="0" y="0"/>
          <a:chExt cx="0" cy="0"/>
        </a:xfrm>
      </p:grpSpPr>
      <p:sp>
        <p:nvSpPr>
          <p:cNvPr id="2" name="Title 1"/>
          <p:cNvSpPr>
            <a:spLocks noGrp="1"/>
          </p:cNvSpPr>
          <p:nvPr>
            <p:ph type="title"/>
          </p:nvPr>
        </p:nvSpPr>
        <p:spPr>
          <a:xfrm>
            <a:off x="232664" y="232386"/>
            <a:ext cx="11813325" cy="661917"/>
          </a:xfrm>
          <a:prstGeom prst="rect">
            <a:avLst/>
          </a:prstGeom>
        </p:spPr>
        <p:txBody>
          <a:bodyPr/>
          <a:lstStyle>
            <a:lvl1pPr>
              <a:defRPr sz="4800"/>
            </a:lvl1pPr>
          </a:lstStyle>
          <a:p>
            <a:r>
              <a:rPr lang="en-US" dirty="0" smtClean="0"/>
              <a:t>Click to edit Master title style</a:t>
            </a:r>
            <a:endParaRPr lang="en-US" dirty="0"/>
          </a:p>
        </p:txBody>
      </p:sp>
      <p:sp>
        <p:nvSpPr>
          <p:cNvPr id="4" name="Text Placeholder 3"/>
          <p:cNvSpPr>
            <a:spLocks noGrp="1"/>
          </p:cNvSpPr>
          <p:nvPr>
            <p:ph type="body" sz="quarter" idx="10" hasCustomPrompt="1"/>
          </p:nvPr>
        </p:nvSpPr>
        <p:spPr>
          <a:xfrm>
            <a:off x="233362" y="975248"/>
            <a:ext cx="11813325" cy="511175"/>
          </a:xfrm>
          <a:prstGeom prst="rect">
            <a:avLst/>
          </a:prstGeom>
        </p:spPr>
        <p:txBody>
          <a:bodyPr/>
          <a:lstStyle>
            <a:lvl1pPr marL="0" indent="0">
              <a:buNone/>
              <a:defRPr sz="3200" baseline="0"/>
            </a:lvl1pPr>
            <a:lvl2pPr marL="342836" indent="0">
              <a:buNone/>
              <a:defRPr/>
            </a:lvl2pPr>
            <a:lvl3pPr marL="571392" indent="0">
              <a:buNone/>
              <a:defRPr/>
            </a:lvl3pPr>
            <a:lvl4pPr marL="799950" indent="0">
              <a:buNone/>
              <a:defRPr/>
            </a:lvl4pPr>
            <a:lvl5pPr marL="1028506" indent="0">
              <a:buNone/>
              <a:defRPr/>
            </a:lvl5pPr>
          </a:lstStyle>
          <a:p>
            <a:pPr lvl="0"/>
            <a:r>
              <a:rPr lang="en-US" dirty="0" smtClean="0"/>
              <a:t>Sub-header (change to primary color)</a:t>
            </a:r>
          </a:p>
        </p:txBody>
      </p:sp>
      <p:sp>
        <p:nvSpPr>
          <p:cNvPr id="6" name="Text Placeholder 5"/>
          <p:cNvSpPr>
            <a:spLocks noGrp="1"/>
          </p:cNvSpPr>
          <p:nvPr>
            <p:ph type="body" sz="quarter" idx="11" hasCustomPrompt="1"/>
          </p:nvPr>
        </p:nvSpPr>
        <p:spPr>
          <a:xfrm>
            <a:off x="360258" y="1768475"/>
            <a:ext cx="2334137" cy="2334138"/>
          </a:xfrm>
          <a:prstGeom prst="rect">
            <a:avLst/>
          </a:prstGeom>
          <a:solidFill>
            <a:schemeClr val="bg1"/>
          </a:solidFill>
        </p:spPr>
        <p:txBody>
          <a:bodyPr lIns="182880" tIns="91440" bIns="182880" anchor="b" anchorCtr="0"/>
          <a:lstStyle>
            <a:lvl1pPr marL="0" indent="0">
              <a:buNone/>
              <a:defRPr sz="2000" baseline="0">
                <a:solidFill>
                  <a:schemeClr val="tx1"/>
                </a:solidFill>
              </a:defRPr>
            </a:lvl1pPr>
            <a:lvl2pPr marL="342836" indent="0">
              <a:buNone/>
              <a:defRPr sz="1600"/>
            </a:lvl2pPr>
            <a:lvl3pPr marL="571392" indent="0">
              <a:buNone/>
              <a:defRPr sz="1600"/>
            </a:lvl3pPr>
            <a:lvl4pPr marL="799950" indent="0">
              <a:buNone/>
              <a:defRPr sz="1400"/>
            </a:lvl4pPr>
            <a:lvl5pPr marL="1028506" indent="0">
              <a:buNone/>
              <a:defRPr sz="1400"/>
            </a:lvl5pPr>
          </a:lstStyle>
          <a:p>
            <a:pPr lvl="0"/>
            <a:r>
              <a:rPr lang="en-US" dirty="0" smtClean="0"/>
              <a:t>Change to a brand color fill – text to white - Segoe UI font family - Big font: 48pt, light - Body font: 14pt, </a:t>
            </a:r>
            <a:r>
              <a:rPr lang="en-US" dirty="0" err="1" smtClean="0"/>
              <a:t>reg</a:t>
            </a:r>
            <a:endParaRPr lang="en-US" dirty="0"/>
          </a:p>
        </p:txBody>
      </p:sp>
      <p:sp>
        <p:nvSpPr>
          <p:cNvPr id="7" name="Text Placeholder 5"/>
          <p:cNvSpPr>
            <a:spLocks noGrp="1"/>
          </p:cNvSpPr>
          <p:nvPr>
            <p:ph type="body" sz="quarter" idx="12" hasCustomPrompt="1"/>
          </p:nvPr>
        </p:nvSpPr>
        <p:spPr>
          <a:xfrm>
            <a:off x="2694395" y="1768475"/>
            <a:ext cx="2334137" cy="2334138"/>
          </a:xfrm>
          <a:prstGeom prst="rect">
            <a:avLst/>
          </a:prstGeom>
          <a:solidFill>
            <a:schemeClr val="bg1">
              <a:lumMod val="60000"/>
              <a:lumOff val="40000"/>
            </a:schemeClr>
          </a:solidFill>
        </p:spPr>
        <p:txBody>
          <a:bodyPr lIns="182880" tIns="91440" bIns="182880" anchor="b" anchorCtr="0"/>
          <a:lstStyle>
            <a:lvl1pPr marL="0" indent="0">
              <a:buNone/>
              <a:defRPr sz="2000" baseline="0">
                <a:solidFill>
                  <a:schemeClr val="tx1"/>
                </a:solidFill>
              </a:defRPr>
            </a:lvl1pPr>
            <a:lvl2pPr marL="342836" indent="0">
              <a:buNone/>
              <a:defRPr sz="1600"/>
            </a:lvl2pPr>
            <a:lvl3pPr marL="571392" indent="0">
              <a:buNone/>
              <a:defRPr sz="1600"/>
            </a:lvl3pPr>
            <a:lvl4pPr marL="799950" indent="0">
              <a:buNone/>
              <a:defRPr sz="1400"/>
            </a:lvl4pPr>
            <a:lvl5pPr marL="1028506" indent="0">
              <a:buNone/>
              <a:defRPr sz="1400"/>
            </a:lvl5pPr>
          </a:lstStyle>
          <a:p>
            <a:pPr lvl="0"/>
            <a:r>
              <a:rPr lang="en-US" dirty="0" smtClean="0"/>
              <a:t>Change to a brand color fill – text to white - Segoe UI font family - Big font: 48pt, light - Body font: 14pt, </a:t>
            </a:r>
            <a:r>
              <a:rPr lang="en-US" dirty="0" err="1" smtClean="0"/>
              <a:t>reg</a:t>
            </a:r>
            <a:endParaRPr lang="en-US" dirty="0"/>
          </a:p>
        </p:txBody>
      </p:sp>
      <p:sp>
        <p:nvSpPr>
          <p:cNvPr id="8" name="Text Placeholder 5"/>
          <p:cNvSpPr>
            <a:spLocks noGrp="1"/>
          </p:cNvSpPr>
          <p:nvPr>
            <p:ph type="body" sz="quarter" idx="13" hasCustomPrompt="1"/>
          </p:nvPr>
        </p:nvSpPr>
        <p:spPr>
          <a:xfrm>
            <a:off x="360258" y="4120887"/>
            <a:ext cx="2334137" cy="2334138"/>
          </a:xfrm>
          <a:prstGeom prst="rect">
            <a:avLst/>
          </a:prstGeom>
          <a:solidFill>
            <a:schemeClr val="bg1">
              <a:lumMod val="60000"/>
              <a:lumOff val="40000"/>
            </a:schemeClr>
          </a:solidFill>
        </p:spPr>
        <p:txBody>
          <a:bodyPr lIns="182880" tIns="91440" bIns="182880" anchor="b" anchorCtr="0"/>
          <a:lstStyle>
            <a:lvl1pPr marL="0" indent="0">
              <a:buNone/>
              <a:defRPr sz="2000" baseline="0">
                <a:solidFill>
                  <a:schemeClr val="tx1"/>
                </a:solidFill>
              </a:defRPr>
            </a:lvl1pPr>
            <a:lvl2pPr marL="342836" indent="0">
              <a:buNone/>
              <a:defRPr sz="1600"/>
            </a:lvl2pPr>
            <a:lvl3pPr marL="571392" indent="0">
              <a:buNone/>
              <a:defRPr sz="1600"/>
            </a:lvl3pPr>
            <a:lvl4pPr marL="799950" indent="0">
              <a:buNone/>
              <a:defRPr sz="1400"/>
            </a:lvl4pPr>
            <a:lvl5pPr marL="1028506" indent="0">
              <a:buNone/>
              <a:defRPr sz="1400"/>
            </a:lvl5pPr>
          </a:lstStyle>
          <a:p>
            <a:pPr lvl="0"/>
            <a:r>
              <a:rPr lang="en-US" dirty="0" smtClean="0"/>
              <a:t>Change to a brand color fill – text to white - Segoe UI font family - Big font: 48pt, light - Body font: 14pt, </a:t>
            </a:r>
            <a:r>
              <a:rPr lang="en-US" dirty="0" err="1" smtClean="0"/>
              <a:t>reg</a:t>
            </a:r>
            <a:endParaRPr lang="en-US" dirty="0"/>
          </a:p>
        </p:txBody>
      </p:sp>
      <p:sp>
        <p:nvSpPr>
          <p:cNvPr id="9" name="Text Placeholder 5"/>
          <p:cNvSpPr>
            <a:spLocks noGrp="1"/>
          </p:cNvSpPr>
          <p:nvPr>
            <p:ph type="body" sz="quarter" idx="14" hasCustomPrompt="1"/>
          </p:nvPr>
        </p:nvSpPr>
        <p:spPr>
          <a:xfrm>
            <a:off x="2694394" y="4120887"/>
            <a:ext cx="2334137" cy="2334138"/>
          </a:xfrm>
          <a:prstGeom prst="rect">
            <a:avLst/>
          </a:prstGeom>
          <a:solidFill>
            <a:schemeClr val="bg1"/>
          </a:solidFill>
        </p:spPr>
        <p:txBody>
          <a:bodyPr lIns="182880" tIns="91440" bIns="182880" anchor="b" anchorCtr="0"/>
          <a:lstStyle>
            <a:lvl1pPr marL="0" indent="0">
              <a:buNone/>
              <a:defRPr sz="2000" baseline="0">
                <a:solidFill>
                  <a:schemeClr val="tx1"/>
                </a:solidFill>
              </a:defRPr>
            </a:lvl1pPr>
            <a:lvl2pPr marL="342836" indent="0">
              <a:buNone/>
              <a:defRPr sz="1600"/>
            </a:lvl2pPr>
            <a:lvl3pPr marL="571392" indent="0">
              <a:buNone/>
              <a:defRPr sz="1600"/>
            </a:lvl3pPr>
            <a:lvl4pPr marL="799950" indent="0">
              <a:buNone/>
              <a:defRPr sz="1400"/>
            </a:lvl4pPr>
            <a:lvl5pPr marL="1028506" indent="0">
              <a:buNone/>
              <a:defRPr sz="1400"/>
            </a:lvl5pPr>
          </a:lstStyle>
          <a:p>
            <a:pPr lvl="0"/>
            <a:r>
              <a:rPr lang="en-US" dirty="0" smtClean="0"/>
              <a:t>Change to a brand color fill – text to white - Segoe UI font family - Big font: 48pt, light - Body font: 14pt, </a:t>
            </a:r>
            <a:r>
              <a:rPr lang="en-US" dirty="0" err="1" smtClean="0"/>
              <a:t>reg</a:t>
            </a:r>
            <a:endParaRPr lang="en-US" dirty="0"/>
          </a:p>
        </p:txBody>
      </p:sp>
      <p:sp>
        <p:nvSpPr>
          <p:cNvPr id="13" name="Text Placeholder 5"/>
          <p:cNvSpPr>
            <a:spLocks noGrp="1"/>
          </p:cNvSpPr>
          <p:nvPr>
            <p:ph type="body" sz="quarter" idx="15" hasCustomPrompt="1"/>
          </p:nvPr>
        </p:nvSpPr>
        <p:spPr>
          <a:xfrm>
            <a:off x="5430507" y="1786749"/>
            <a:ext cx="6616181" cy="371660"/>
          </a:xfrm>
          <a:prstGeom prst="rect">
            <a:avLst/>
          </a:prstGeom>
          <a:noFill/>
        </p:spPr>
        <p:txBody>
          <a:bodyPr/>
          <a:lstStyle>
            <a:lvl1pPr marL="0" indent="0">
              <a:buNone/>
              <a:defRPr sz="2800" baseline="0">
                <a:latin typeface="Segoe UI Semibold" panose="020B0702040204020203" pitchFamily="34" charset="0"/>
              </a:defRPr>
            </a:lvl1pPr>
            <a:lvl2pPr marL="342836" indent="0">
              <a:buNone/>
              <a:defRPr sz="1600"/>
            </a:lvl2pPr>
            <a:lvl3pPr marL="571392" indent="0">
              <a:buNone/>
              <a:defRPr sz="1600"/>
            </a:lvl3pPr>
            <a:lvl4pPr marL="799950" indent="0">
              <a:buNone/>
              <a:defRPr sz="1400"/>
            </a:lvl4pPr>
            <a:lvl5pPr marL="1028506" indent="0">
              <a:buNone/>
              <a:defRPr sz="1400"/>
            </a:lvl5pPr>
          </a:lstStyle>
          <a:p>
            <a:pPr lvl="0"/>
            <a:r>
              <a:rPr lang="en-US" dirty="0" smtClean="0"/>
              <a:t>Chart title</a:t>
            </a:r>
            <a:endParaRPr lang="en-US" dirty="0"/>
          </a:p>
        </p:txBody>
      </p:sp>
      <p:sp>
        <p:nvSpPr>
          <p:cNvPr id="14" name="Text Placeholder 5"/>
          <p:cNvSpPr>
            <a:spLocks noGrp="1"/>
          </p:cNvSpPr>
          <p:nvPr>
            <p:ph type="body" sz="quarter" idx="16" hasCustomPrompt="1"/>
          </p:nvPr>
        </p:nvSpPr>
        <p:spPr>
          <a:xfrm>
            <a:off x="5430507" y="2193039"/>
            <a:ext cx="6616181" cy="371660"/>
          </a:xfrm>
          <a:prstGeom prst="rect">
            <a:avLst/>
          </a:prstGeom>
          <a:noFill/>
        </p:spPr>
        <p:txBody>
          <a:bodyPr/>
          <a:lstStyle>
            <a:lvl1pPr marL="0" indent="0">
              <a:buNone/>
              <a:defRPr sz="1600" baseline="0">
                <a:latin typeface="Segoe UI Semibold" panose="020B0702040204020203" pitchFamily="34" charset="0"/>
              </a:defRPr>
            </a:lvl1pPr>
            <a:lvl2pPr marL="342836" indent="0">
              <a:buNone/>
              <a:defRPr sz="1600"/>
            </a:lvl2pPr>
            <a:lvl3pPr marL="571392" indent="0">
              <a:buNone/>
              <a:defRPr sz="1600"/>
            </a:lvl3pPr>
            <a:lvl4pPr marL="799950" indent="0">
              <a:buNone/>
              <a:defRPr sz="1400"/>
            </a:lvl4pPr>
            <a:lvl5pPr marL="1028506" indent="0">
              <a:buNone/>
              <a:defRPr sz="1400"/>
            </a:lvl5pPr>
          </a:lstStyle>
          <a:p>
            <a:pPr lvl="0"/>
            <a:r>
              <a:rPr lang="en-US" dirty="0" smtClean="0"/>
              <a:t>Optional chart </a:t>
            </a:r>
            <a:r>
              <a:rPr lang="en-US" dirty="0" err="1" smtClean="0"/>
              <a:t>subheader</a:t>
            </a:r>
            <a:r>
              <a:rPr lang="en-US" dirty="0" smtClean="0"/>
              <a:t> (change to primary color)</a:t>
            </a:r>
            <a:endParaRPr lang="en-US" dirty="0"/>
          </a:p>
        </p:txBody>
      </p:sp>
      <p:sp>
        <p:nvSpPr>
          <p:cNvPr id="15" name="Text Placeholder 5"/>
          <p:cNvSpPr>
            <a:spLocks noGrp="1"/>
          </p:cNvSpPr>
          <p:nvPr>
            <p:ph type="body" sz="quarter" idx="17" hasCustomPrompt="1"/>
          </p:nvPr>
        </p:nvSpPr>
        <p:spPr>
          <a:xfrm>
            <a:off x="5430507" y="2617825"/>
            <a:ext cx="6616181" cy="371660"/>
          </a:xfrm>
          <a:prstGeom prst="rect">
            <a:avLst/>
          </a:prstGeom>
          <a:noFill/>
        </p:spPr>
        <p:txBody>
          <a:bodyPr/>
          <a:lstStyle>
            <a:lvl1pPr marL="0" indent="0">
              <a:buNone/>
              <a:defRPr sz="1400" baseline="0">
                <a:latin typeface="+mn-lt"/>
              </a:defRPr>
            </a:lvl1pPr>
            <a:lvl2pPr marL="342836" indent="0">
              <a:buNone/>
              <a:defRPr sz="1600"/>
            </a:lvl2pPr>
            <a:lvl3pPr marL="571392" indent="0">
              <a:buNone/>
              <a:defRPr sz="1600"/>
            </a:lvl3pPr>
            <a:lvl4pPr marL="799950" indent="0">
              <a:buNone/>
              <a:defRPr sz="1400"/>
            </a:lvl4pPr>
            <a:lvl5pPr marL="1028506" indent="0">
              <a:buNone/>
              <a:defRPr sz="1400"/>
            </a:lvl5pPr>
          </a:lstStyle>
          <a:p>
            <a:pPr lvl="0"/>
            <a:r>
              <a:rPr lang="en-US" dirty="0" smtClean="0"/>
              <a:t>Optional chart body copy</a:t>
            </a:r>
            <a:endParaRPr lang="en-US" dirty="0"/>
          </a:p>
        </p:txBody>
      </p:sp>
      <p:sp>
        <p:nvSpPr>
          <p:cNvPr id="17" name="Content Placeholder 16"/>
          <p:cNvSpPr>
            <a:spLocks noGrp="1"/>
          </p:cNvSpPr>
          <p:nvPr>
            <p:ph sz="quarter" idx="18" hasCustomPrompt="1"/>
          </p:nvPr>
        </p:nvSpPr>
        <p:spPr>
          <a:xfrm>
            <a:off x="5430838" y="3042611"/>
            <a:ext cx="6615112" cy="3412164"/>
          </a:xfrm>
          <a:prstGeom prst="rect">
            <a:avLst/>
          </a:prstGeom>
        </p:spPr>
        <p:txBody>
          <a:bodyPr/>
          <a:lstStyle>
            <a:lvl1pPr marL="0" indent="0">
              <a:buNone/>
              <a:defRPr>
                <a:solidFill>
                  <a:schemeClr val="tx2"/>
                </a:solidFill>
              </a:defRPr>
            </a:lvl1pPr>
          </a:lstStyle>
          <a:p>
            <a:pPr lvl="0"/>
            <a:r>
              <a:rPr lang="en-US" dirty="0" smtClean="0"/>
              <a:t>Chart area</a:t>
            </a:r>
          </a:p>
        </p:txBody>
      </p:sp>
    </p:spTree>
    <p:extLst>
      <p:ext uri="{BB962C8B-B14F-4D97-AF65-F5344CB8AC3E}">
        <p14:creationId xmlns:p14="http://schemas.microsoft.com/office/powerpoint/2010/main" val="3085895616"/>
      </p:ext>
    </p:extLst>
  </p:cSld>
  <p:clrMapOvr>
    <a:masterClrMapping/>
  </p:clrMapOvr>
  <p:transition>
    <p:fade/>
  </p:transition>
  <p:timing>
    <p:tnLst>
      <p:par>
        <p:cTn id="1" dur="indefinite" restart="never" nodeType="tmRoot"/>
      </p:par>
    </p:tnLst>
  </p:timing>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54560" y="1144706"/>
            <a:ext cx="9327356" cy="2435131"/>
          </a:xfrm>
        </p:spPr>
        <p:txBody>
          <a:bodyPr anchor="b"/>
          <a:lstStyle>
            <a:lvl1pPr algn="ctr">
              <a:defRPr sz="6119"/>
            </a:lvl1pPr>
          </a:lstStyle>
          <a:p>
            <a:r>
              <a:rPr lang="en-US" smtClean="0"/>
              <a:t>Click to edit Master title style</a:t>
            </a:r>
            <a:endParaRPr lang="en-US"/>
          </a:p>
        </p:txBody>
      </p:sp>
      <p:sp>
        <p:nvSpPr>
          <p:cNvPr id="3" name="Subtitle 2"/>
          <p:cNvSpPr>
            <a:spLocks noGrp="1"/>
          </p:cNvSpPr>
          <p:nvPr>
            <p:ph type="subTitle" idx="1"/>
          </p:nvPr>
        </p:nvSpPr>
        <p:spPr>
          <a:xfrm>
            <a:off x="1554560" y="3673745"/>
            <a:ext cx="9327356" cy="523733"/>
          </a:xfrm>
        </p:spPr>
        <p:txBody>
          <a:bodyPr/>
          <a:lstStyle>
            <a:lvl1pPr marL="0" indent="0" algn="ctr">
              <a:buNone/>
              <a:defRPr sz="2448"/>
            </a:lvl1pPr>
            <a:lvl2pPr marL="466298" indent="0" algn="ctr">
              <a:buNone/>
              <a:defRPr sz="2040"/>
            </a:lvl2pPr>
            <a:lvl3pPr marL="932597" indent="0" algn="ctr">
              <a:buNone/>
              <a:defRPr sz="1836"/>
            </a:lvl3pPr>
            <a:lvl4pPr marL="1398895" indent="0" algn="ctr">
              <a:buNone/>
              <a:defRPr sz="1632"/>
            </a:lvl4pPr>
            <a:lvl5pPr marL="1865193" indent="0" algn="ctr">
              <a:buNone/>
              <a:defRPr sz="1632"/>
            </a:lvl5pPr>
            <a:lvl6pPr marL="2331491" indent="0" algn="ctr">
              <a:buNone/>
              <a:defRPr sz="1632"/>
            </a:lvl6pPr>
            <a:lvl7pPr marL="2797790" indent="0" algn="ctr">
              <a:buNone/>
              <a:defRPr sz="1632"/>
            </a:lvl7pPr>
            <a:lvl8pPr marL="3264088" indent="0" algn="ctr">
              <a:buNone/>
              <a:defRPr sz="1632"/>
            </a:lvl8pPr>
            <a:lvl9pPr marL="3730386" indent="0" algn="ctr">
              <a:buNone/>
              <a:defRPr sz="1632"/>
            </a:lvl9pPr>
          </a:lstStyle>
          <a:p>
            <a:r>
              <a:rPr lang="en-US" smtClean="0"/>
              <a:t>Click to edit Master subtitle style</a:t>
            </a:r>
            <a:endParaRPr lang="en-US"/>
          </a:p>
        </p:txBody>
      </p:sp>
      <p:sp>
        <p:nvSpPr>
          <p:cNvPr id="4" name="Date Placeholder 3"/>
          <p:cNvSpPr>
            <a:spLocks noGrp="1"/>
          </p:cNvSpPr>
          <p:nvPr>
            <p:ph type="dt" sz="half" idx="10"/>
          </p:nvPr>
        </p:nvSpPr>
        <p:spPr>
          <a:xfrm>
            <a:off x="855008" y="6482889"/>
            <a:ext cx="2798207" cy="372394"/>
          </a:xfrm>
          <a:prstGeom prst="rect">
            <a:avLst/>
          </a:prstGeom>
        </p:spPr>
        <p:txBody>
          <a:bodyPr/>
          <a:lstStyle/>
          <a:p>
            <a:fld id="{D716CB12-AD64-430D-8249-7DA76F556DC2}" type="datetimeFigureOut">
              <a:rPr lang="en-US" smtClean="0">
                <a:solidFill>
                  <a:srgbClr val="505050"/>
                </a:solidFill>
              </a:rPr>
              <a:pPr/>
              <a:t>11/26/2015</a:t>
            </a:fld>
            <a:endParaRPr lang="en-US">
              <a:solidFill>
                <a:srgbClr val="505050"/>
              </a:solidFill>
            </a:endParaRPr>
          </a:p>
        </p:txBody>
      </p:sp>
      <p:sp>
        <p:nvSpPr>
          <p:cNvPr id="5" name="Footer Placeholder 4"/>
          <p:cNvSpPr>
            <a:spLocks noGrp="1"/>
          </p:cNvSpPr>
          <p:nvPr>
            <p:ph type="ftr" sz="quarter" idx="11"/>
          </p:nvPr>
        </p:nvSpPr>
        <p:spPr>
          <a:xfrm>
            <a:off x="4119583" y="6482889"/>
            <a:ext cx="4197310" cy="372394"/>
          </a:xfrm>
          <a:prstGeom prst="rect">
            <a:avLst/>
          </a:prstGeom>
        </p:spPr>
        <p:txBody>
          <a:bodyPr/>
          <a:lstStyle/>
          <a:p>
            <a:endParaRPr lang="en-US">
              <a:solidFill>
                <a:srgbClr val="505050"/>
              </a:solidFill>
            </a:endParaRPr>
          </a:p>
        </p:txBody>
      </p:sp>
      <p:sp>
        <p:nvSpPr>
          <p:cNvPr id="6" name="Slide Number Placeholder 5"/>
          <p:cNvSpPr>
            <a:spLocks noGrp="1"/>
          </p:cNvSpPr>
          <p:nvPr>
            <p:ph type="sldNum" sz="quarter" idx="12"/>
          </p:nvPr>
        </p:nvSpPr>
        <p:spPr>
          <a:xfrm>
            <a:off x="8783260" y="6482889"/>
            <a:ext cx="2798207" cy="372394"/>
          </a:xfrm>
          <a:prstGeom prst="rect">
            <a:avLst/>
          </a:prstGeom>
        </p:spPr>
        <p:txBody>
          <a:bodyPr/>
          <a:lstStyle/>
          <a:p>
            <a:fld id="{5915C296-F09E-4712-81DA-64575129DFCB}" type="slidenum">
              <a:rPr lang="en-US" smtClean="0">
                <a:solidFill>
                  <a:srgbClr val="505050"/>
                </a:solidFill>
              </a:rPr>
              <a:pPr/>
              <a:t>‹#›</a:t>
            </a:fld>
            <a:endParaRPr lang="en-US">
              <a:solidFill>
                <a:srgbClr val="505050"/>
              </a:solidFill>
            </a:endParaRPr>
          </a:p>
        </p:txBody>
      </p:sp>
    </p:spTree>
    <p:extLst>
      <p:ext uri="{BB962C8B-B14F-4D97-AF65-F5344CB8AC3E}">
        <p14:creationId xmlns:p14="http://schemas.microsoft.com/office/powerpoint/2010/main" val="513008994"/>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Walkin No til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52" y="3069"/>
            <a:ext cx="12434370" cy="6988382"/>
          </a:xfrm>
          <a:prstGeom prst="rect">
            <a:avLst/>
          </a:prstGeom>
        </p:spPr>
      </p:pic>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ltGray">
          <a:xfrm>
            <a:off x="457200" y="477660"/>
            <a:ext cx="1552931" cy="332660"/>
          </a:xfrm>
          <a:prstGeom prst="rect">
            <a:avLst/>
          </a:prstGeom>
        </p:spPr>
      </p:pic>
      <p:pic>
        <p:nvPicPr>
          <p:cNvPr id="4" name="Picture 3"/>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74637" y="3040061"/>
            <a:ext cx="3657601" cy="3657601"/>
          </a:xfrm>
          <a:prstGeom prst="rect">
            <a:avLst/>
          </a:prstGeom>
        </p:spPr>
      </p:pic>
    </p:spTree>
    <p:extLst>
      <p:ext uri="{BB962C8B-B14F-4D97-AF65-F5344CB8AC3E}">
        <p14:creationId xmlns:p14="http://schemas.microsoft.com/office/powerpoint/2010/main" val="13626743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1_Title Slide Photo_Option">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a:extLst>
              <a:ext uri="{28A0092B-C50C-407E-A947-70E740481C1C}">
                <a14:useLocalDpi xmlns:a14="http://schemas.microsoft.com/office/drawing/2010/main" val="0"/>
              </a:ext>
            </a:extLst>
          </a:blip>
          <a:srcRect r="8248" b="8215"/>
          <a:stretch/>
        </p:blipFill>
        <p:spPr>
          <a:xfrm>
            <a:off x="7609" y="6754"/>
            <a:ext cx="12428866" cy="6987771"/>
          </a:xfrm>
          <a:prstGeom prst="rect">
            <a:avLst/>
          </a:prstGeom>
        </p:spPr>
      </p:pic>
      <p:sp>
        <p:nvSpPr>
          <p:cNvPr id="2" name="Rectangle 1"/>
          <p:cNvSpPr/>
          <p:nvPr userDrawn="1"/>
        </p:nvSpPr>
        <p:spPr bwMode="auto">
          <a:xfrm>
            <a:off x="274638" y="3040063"/>
            <a:ext cx="7315200" cy="3664099"/>
          </a:xfrm>
          <a:prstGeom prst="rect">
            <a:avLst/>
          </a:prstGeom>
          <a:solidFill>
            <a:schemeClr val="accent2">
              <a:alpha val="9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100000">
                    <a:srgbClr val="FFFFFF"/>
                  </a:gs>
                  <a:gs pos="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auto">
          <a:xfrm>
            <a:off x="274702" y="3040078"/>
            <a:ext cx="7315136" cy="1828800"/>
          </a:xfrm>
          <a:noFill/>
        </p:spPr>
        <p:txBody>
          <a:bodyPr lIns="146304" tIns="91440" rIns="146304" bIns="91440" anchor="t" anchorCtr="0"/>
          <a:lstStyle>
            <a:lvl1pPr>
              <a:defRPr sz="5400" spc="-100" baseline="0">
                <a:gradFill>
                  <a:gsLst>
                    <a:gs pos="100000">
                      <a:schemeClr val="bg1"/>
                    </a:gs>
                    <a:gs pos="0">
                      <a:schemeClr val="bg1"/>
                    </a:gs>
                  </a:gsLst>
                  <a:lin ang="5400000" scaled="0"/>
                </a:gradFill>
              </a:defRPr>
            </a:lvl1pPr>
          </a:lstStyle>
          <a:p>
            <a:r>
              <a:rPr lang="en-US" dirty="0" smtClean="0"/>
              <a:t>Presentation title </a:t>
            </a:r>
            <a:br>
              <a:rPr lang="en-US" dirty="0" smtClean="0"/>
            </a:br>
            <a:r>
              <a:rPr lang="en-US" dirty="0" smtClean="0"/>
              <a:t>goes here</a:t>
            </a:r>
            <a:endParaRPr lang="en-US" dirty="0"/>
          </a:p>
        </p:txBody>
      </p:sp>
      <p:sp>
        <p:nvSpPr>
          <p:cNvPr id="3" name="Text Placeholder 2"/>
          <p:cNvSpPr>
            <a:spLocks noGrp="1"/>
          </p:cNvSpPr>
          <p:nvPr>
            <p:ph type="body" sz="quarter" idx="14" hasCustomPrompt="1"/>
          </p:nvPr>
        </p:nvSpPr>
        <p:spPr bwMode="auto">
          <a:xfrm>
            <a:off x="273050" y="4875363"/>
            <a:ext cx="7315136" cy="1261175"/>
          </a:xfrm>
        </p:spPr>
        <p:txBody>
          <a:bodyPr tIns="109728" bIns="109728">
            <a:noAutofit/>
          </a:bodyPr>
          <a:lstStyle>
            <a:lvl1pPr marL="0" indent="0">
              <a:spcBef>
                <a:spcPts val="0"/>
              </a:spcBef>
              <a:buNone/>
              <a:defRPr sz="3200">
                <a:gradFill>
                  <a:gsLst>
                    <a:gs pos="100000">
                      <a:schemeClr val="bg1"/>
                    </a:gs>
                    <a:gs pos="0">
                      <a:schemeClr val="bg1"/>
                    </a:gs>
                  </a:gsLst>
                  <a:lin ang="5400000" scaled="0"/>
                </a:gradFill>
              </a:defRPr>
            </a:lvl1pPr>
          </a:lstStyle>
          <a:p>
            <a:pPr lvl="0"/>
            <a:r>
              <a:rPr lang="en-US" dirty="0" smtClean="0"/>
              <a:t>Speaker Name</a:t>
            </a:r>
          </a:p>
          <a:p>
            <a:pPr lvl="0"/>
            <a:r>
              <a:rPr lang="en-US" dirty="0" smtClean="0"/>
              <a:t>Title</a:t>
            </a:r>
          </a:p>
        </p:txBody>
      </p:sp>
      <p:sp>
        <p:nvSpPr>
          <p:cNvPr id="5" name="Text Placeholder 4"/>
          <p:cNvSpPr>
            <a:spLocks noGrp="1"/>
          </p:cNvSpPr>
          <p:nvPr>
            <p:ph type="body" sz="quarter" idx="15" hasCustomPrompt="1"/>
          </p:nvPr>
        </p:nvSpPr>
        <p:spPr>
          <a:xfrm>
            <a:off x="273050" y="6146597"/>
            <a:ext cx="7316788" cy="548640"/>
          </a:xfrm>
        </p:spPr>
        <p:txBody>
          <a:bodyPr lIns="182880" tIns="146304" rIns="182880" bIns="146304"/>
          <a:lstStyle>
            <a:lvl1pPr marL="0" indent="0" algn="r">
              <a:buNone/>
              <a:defRPr sz="1800" baseline="0">
                <a:gradFill>
                  <a:gsLst>
                    <a:gs pos="1250">
                      <a:schemeClr val="bg1"/>
                    </a:gs>
                    <a:gs pos="100000">
                      <a:schemeClr val="bg1"/>
                    </a:gs>
                  </a:gsLst>
                  <a:lin ang="5400000" scaled="0"/>
                </a:gradFill>
                <a:latin typeface="+mn-lt"/>
              </a:defRPr>
            </a:lvl1pPr>
            <a:lvl2pPr marL="342900" indent="0">
              <a:buNone/>
              <a:defRPr/>
            </a:lvl2pPr>
            <a:lvl3pPr marL="571500" indent="0">
              <a:buNone/>
              <a:defRPr/>
            </a:lvl3pPr>
            <a:lvl4pPr marL="800100" indent="0">
              <a:buNone/>
              <a:defRPr/>
            </a:lvl4pPr>
            <a:lvl5pPr marL="1028700" indent="0">
              <a:buNone/>
              <a:defRPr/>
            </a:lvl5pPr>
          </a:lstStyle>
          <a:p>
            <a:pPr lvl="0"/>
            <a:r>
              <a:rPr lang="en-US" dirty="0" smtClean="0"/>
              <a:t>Insert Session Code Here</a:t>
            </a:r>
          </a:p>
        </p:txBody>
      </p:sp>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ltGray">
          <a:xfrm>
            <a:off x="457200" y="479425"/>
            <a:ext cx="1552931" cy="332660"/>
          </a:xfrm>
          <a:prstGeom prst="rect">
            <a:avLst/>
          </a:prstGeom>
        </p:spPr>
      </p:pic>
    </p:spTree>
    <p:extLst>
      <p:ext uri="{BB962C8B-B14F-4D97-AF65-F5344CB8AC3E}">
        <p14:creationId xmlns:p14="http://schemas.microsoft.com/office/powerpoint/2010/main" val="25307003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2_Title Slide Photo_Option">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08" y="-5946"/>
            <a:ext cx="12455878" cy="7000471"/>
          </a:xfrm>
          <a:prstGeom prst="rect">
            <a:avLst/>
          </a:prstGeom>
        </p:spPr>
      </p:pic>
      <p:sp>
        <p:nvSpPr>
          <p:cNvPr id="6" name="Rectangle 5"/>
          <p:cNvSpPr/>
          <p:nvPr userDrawn="1"/>
        </p:nvSpPr>
        <p:spPr bwMode="auto">
          <a:xfrm rot="16200000">
            <a:off x="-162033" y="157047"/>
            <a:ext cx="7000471" cy="6674473"/>
          </a:xfrm>
          <a:prstGeom prst="rect">
            <a:avLst/>
          </a:prstGeom>
          <a:gradFill>
            <a:gsLst>
              <a:gs pos="1250">
                <a:schemeClr val="accent6">
                  <a:alpha val="76000"/>
                </a:schemeClr>
              </a:gs>
              <a:gs pos="100000">
                <a:schemeClr val="accent6">
                  <a:alpha val="0"/>
                </a:schemeClr>
              </a:gs>
            </a:gsLst>
            <a:lin ang="54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invGray">
          <a:xfrm>
            <a:off x="467037" y="486066"/>
            <a:ext cx="1552931" cy="332660"/>
          </a:xfrm>
          <a:prstGeom prst="rect">
            <a:avLst/>
          </a:prstGeom>
        </p:spPr>
      </p:pic>
      <p:sp>
        <p:nvSpPr>
          <p:cNvPr id="2" name="Rectangle 1"/>
          <p:cNvSpPr/>
          <p:nvPr userDrawn="1"/>
        </p:nvSpPr>
        <p:spPr bwMode="auto">
          <a:xfrm>
            <a:off x="274638" y="3047928"/>
            <a:ext cx="7313322" cy="3664099"/>
          </a:xfrm>
          <a:prstGeom prst="rect">
            <a:avLst/>
          </a:prstGeom>
          <a:solidFill>
            <a:schemeClr val="accent1">
              <a:alpha val="9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auto">
          <a:xfrm>
            <a:off x="274702" y="3047943"/>
            <a:ext cx="7315136" cy="1828800"/>
          </a:xfrm>
          <a:noFill/>
        </p:spPr>
        <p:txBody>
          <a:bodyPr lIns="146304" tIns="91440" rIns="146304" bIns="91440" anchor="t" anchorCtr="0"/>
          <a:lstStyle>
            <a:lvl1pPr>
              <a:defRPr sz="5400" spc="-100" baseline="0">
                <a:gradFill>
                  <a:gsLst>
                    <a:gs pos="100000">
                      <a:schemeClr val="accent6"/>
                    </a:gs>
                    <a:gs pos="0">
                      <a:schemeClr val="accent6"/>
                    </a:gs>
                  </a:gsLst>
                  <a:lin ang="5400000" scaled="0"/>
                </a:gradFill>
              </a:defRPr>
            </a:lvl1pPr>
          </a:lstStyle>
          <a:p>
            <a:r>
              <a:rPr lang="en-US" dirty="0" smtClean="0"/>
              <a:t>Presentation title </a:t>
            </a:r>
            <a:br>
              <a:rPr lang="en-US" dirty="0" smtClean="0"/>
            </a:br>
            <a:r>
              <a:rPr lang="en-US" dirty="0" smtClean="0"/>
              <a:t>goes here</a:t>
            </a:r>
            <a:endParaRPr lang="en-US" dirty="0"/>
          </a:p>
        </p:txBody>
      </p:sp>
      <p:sp>
        <p:nvSpPr>
          <p:cNvPr id="3" name="Text Placeholder 2"/>
          <p:cNvSpPr>
            <a:spLocks noGrp="1"/>
          </p:cNvSpPr>
          <p:nvPr>
            <p:ph type="body" sz="quarter" idx="14" hasCustomPrompt="1"/>
          </p:nvPr>
        </p:nvSpPr>
        <p:spPr bwMode="auto">
          <a:xfrm>
            <a:off x="273050" y="4890848"/>
            <a:ext cx="7316788" cy="1244909"/>
          </a:xfrm>
        </p:spPr>
        <p:txBody>
          <a:bodyPr tIns="109728" bIns="109728">
            <a:noAutofit/>
          </a:bodyPr>
          <a:lstStyle>
            <a:lvl1pPr marL="0" indent="0">
              <a:spcBef>
                <a:spcPts val="0"/>
              </a:spcBef>
              <a:buNone/>
              <a:defRPr sz="3200">
                <a:gradFill>
                  <a:gsLst>
                    <a:gs pos="100000">
                      <a:schemeClr val="accent6"/>
                    </a:gs>
                    <a:gs pos="0">
                      <a:schemeClr val="accent6"/>
                    </a:gs>
                  </a:gsLst>
                  <a:lin ang="5400000" scaled="0"/>
                </a:gradFill>
              </a:defRPr>
            </a:lvl1pPr>
          </a:lstStyle>
          <a:p>
            <a:pPr lvl="0"/>
            <a:r>
              <a:rPr lang="en-US" dirty="0" smtClean="0"/>
              <a:t>Speaker Name</a:t>
            </a:r>
          </a:p>
          <a:p>
            <a:pPr lvl="0"/>
            <a:r>
              <a:rPr lang="en-US" dirty="0" smtClean="0"/>
              <a:t>Title</a:t>
            </a:r>
          </a:p>
        </p:txBody>
      </p:sp>
      <p:sp>
        <p:nvSpPr>
          <p:cNvPr id="5" name="Text Placeholder 4"/>
          <p:cNvSpPr>
            <a:spLocks noGrp="1"/>
          </p:cNvSpPr>
          <p:nvPr>
            <p:ph type="body" sz="quarter" idx="15" hasCustomPrompt="1"/>
          </p:nvPr>
        </p:nvSpPr>
        <p:spPr>
          <a:xfrm>
            <a:off x="272760" y="6142242"/>
            <a:ext cx="7317078" cy="570661"/>
          </a:xfrm>
        </p:spPr>
        <p:txBody>
          <a:bodyPr vert="horz" wrap="square" lIns="182880" tIns="146304" rIns="182880" bIns="146304" rtlCol="0">
            <a:noAutofit/>
          </a:bodyPr>
          <a:lstStyle>
            <a:lvl1pPr marL="342900" indent="-342900" algn="r">
              <a:buNone/>
              <a:defRPr lang="en-US" sz="1800" dirty="0" smtClean="0">
                <a:gradFill>
                  <a:gsLst>
                    <a:gs pos="1250">
                      <a:schemeClr val="accent6"/>
                    </a:gs>
                    <a:gs pos="100000">
                      <a:schemeClr val="accent6"/>
                    </a:gs>
                  </a:gsLst>
                  <a:lin ang="5400000" scaled="0"/>
                </a:gradFill>
                <a:latin typeface="+mn-lt"/>
              </a:defRPr>
            </a:lvl1pPr>
          </a:lstStyle>
          <a:p>
            <a:pPr marL="0" lvl="0" indent="0"/>
            <a:r>
              <a:rPr lang="en-US" dirty="0" smtClean="0"/>
              <a:t>Insert Session Code Here</a:t>
            </a:r>
          </a:p>
        </p:txBody>
      </p:sp>
    </p:spTree>
    <p:extLst>
      <p:ext uri="{BB962C8B-B14F-4D97-AF65-F5344CB8AC3E}">
        <p14:creationId xmlns:p14="http://schemas.microsoft.com/office/powerpoint/2010/main" val="42522183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wo Column 2-color Non-bullete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969696"/>
                </a:solidFill>
              </a:defRPr>
            </a:lvl1p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1914370"/>
          </a:xfrm>
        </p:spPr>
        <p:txBody>
          <a:bodyPr wrap="square">
            <a:spAutoFit/>
          </a:bodyPr>
          <a:lstStyle>
            <a:lvl1pPr marL="0" indent="0">
              <a:spcBef>
                <a:spcPts val="1224"/>
              </a:spcBef>
              <a:buClr>
                <a:schemeClr val="tx1"/>
              </a:buClr>
              <a:buFont typeface="Wingdings" pitchFamily="2" charset="2"/>
              <a:buNone/>
              <a:defRPr sz="3200">
                <a:solidFill>
                  <a:srgbClr val="000000"/>
                </a:solidFill>
              </a:defRPr>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1914370"/>
          </a:xfrm>
        </p:spPr>
        <p:txBody>
          <a:bodyPr wrap="square">
            <a:spAutoFit/>
          </a:bodyPr>
          <a:lstStyle>
            <a:lvl1pPr marL="0" indent="0">
              <a:spcBef>
                <a:spcPts val="1224"/>
              </a:spcBef>
              <a:buClr>
                <a:schemeClr val="tx1"/>
              </a:buClr>
              <a:buFont typeface="Wingdings" pitchFamily="2" charset="2"/>
              <a:buNone/>
              <a:defRPr sz="3200">
                <a:solidFill>
                  <a:srgbClr val="000000"/>
                </a:solidFill>
              </a:defRPr>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973977870"/>
      </p:ext>
    </p:extLst>
  </p:cSld>
  <p:clrMapOvr>
    <a:masterClrMapping/>
  </p:clrMapOvr>
  <p:transition>
    <p:fade/>
  </p:transition>
  <p:timing>
    <p:tnLst>
      <p:par>
        <p:cTn id="1" dur="indefinite" restart="never" nodeType="tmRoot"/>
      </p:par>
    </p:tnLst>
  </p:timing>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090" y="-5946"/>
            <a:ext cx="12455878" cy="7000471"/>
          </a:xfrm>
          <a:prstGeom prst="rect">
            <a:avLst/>
          </a:prstGeom>
        </p:spPr>
      </p:pic>
      <p:sp>
        <p:nvSpPr>
          <p:cNvPr id="10" name="Rectangle 9"/>
          <p:cNvSpPr/>
          <p:nvPr userDrawn="1"/>
        </p:nvSpPr>
        <p:spPr bwMode="auto">
          <a:xfrm>
            <a:off x="274638" y="3033564"/>
            <a:ext cx="7313322" cy="3664099"/>
          </a:xfrm>
          <a:prstGeom prst="rect">
            <a:avLst/>
          </a:prstGeom>
          <a:solidFill>
            <a:schemeClr val="tx1">
              <a:alpha val="9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invGray">
          <a:xfrm>
            <a:off x="472697" y="482453"/>
            <a:ext cx="1552931" cy="332771"/>
          </a:xfrm>
          <a:prstGeom prst="rect">
            <a:avLst/>
          </a:prstGeom>
        </p:spPr>
      </p:pic>
      <p:sp>
        <p:nvSpPr>
          <p:cNvPr id="9" name="Title 1"/>
          <p:cNvSpPr>
            <a:spLocks noGrp="1"/>
          </p:cNvSpPr>
          <p:nvPr>
            <p:ph type="title" hasCustomPrompt="1"/>
          </p:nvPr>
        </p:nvSpPr>
        <p:spPr>
          <a:xfrm>
            <a:off x="274702" y="3040063"/>
            <a:ext cx="7315136" cy="1828786"/>
          </a:xfrm>
          <a:noFill/>
        </p:spPr>
        <p:txBody>
          <a:bodyPr lIns="146304" tIns="91440" rIns="146304" bIns="91440" anchor="t" anchorCtr="0"/>
          <a:lstStyle>
            <a:lvl1pPr>
              <a:defRPr sz="5400" spc="-100" baseline="0">
                <a:gradFill>
                  <a:gsLst>
                    <a:gs pos="100000">
                      <a:schemeClr val="bg1"/>
                    </a:gs>
                    <a:gs pos="0">
                      <a:schemeClr val="bg1"/>
                    </a:gs>
                  </a:gsLst>
                  <a:lin ang="5400000" scaled="0"/>
                </a:gradFill>
              </a:defRPr>
            </a:lvl1pPr>
          </a:lstStyle>
          <a:p>
            <a:r>
              <a:rPr lang="en-US" dirty="0" smtClean="0"/>
              <a:t>Presentation title </a:t>
            </a:r>
            <a:br>
              <a:rPr lang="en-US" dirty="0" smtClean="0"/>
            </a:br>
            <a:r>
              <a:rPr lang="en-US" dirty="0" smtClean="0"/>
              <a:t>goes here</a:t>
            </a:r>
            <a:endParaRPr lang="en-US" dirty="0"/>
          </a:p>
        </p:txBody>
      </p:sp>
      <p:sp>
        <p:nvSpPr>
          <p:cNvPr id="5" name="Text Placeholder 4"/>
          <p:cNvSpPr>
            <a:spLocks noGrp="1"/>
          </p:cNvSpPr>
          <p:nvPr>
            <p:ph type="body" sz="quarter" idx="12" hasCustomPrompt="1"/>
          </p:nvPr>
        </p:nvSpPr>
        <p:spPr>
          <a:xfrm>
            <a:off x="274701" y="4870171"/>
            <a:ext cx="7315137" cy="1264245"/>
          </a:xfrm>
          <a:noFill/>
        </p:spPr>
        <p:txBody>
          <a:bodyPr lIns="146304" tIns="109728" rIns="146304" bIns="109728">
            <a:noAutofit/>
          </a:bodyPr>
          <a:lstStyle>
            <a:lvl1pPr marL="0" indent="0">
              <a:spcBef>
                <a:spcPts val="0"/>
              </a:spcBef>
              <a:buNone/>
              <a:defRPr sz="3200" b="0" spc="0" baseline="0">
                <a:gradFill>
                  <a:gsLst>
                    <a:gs pos="100000">
                      <a:schemeClr val="bg1"/>
                    </a:gs>
                    <a:gs pos="0">
                      <a:schemeClr val="bg1"/>
                    </a:gs>
                  </a:gsLst>
                  <a:lin ang="5400000" scaled="0"/>
                </a:gradFill>
                <a:latin typeface="+mj-lt"/>
              </a:defRPr>
            </a:lvl1pPr>
          </a:lstStyle>
          <a:p>
            <a:pPr lvl="0"/>
            <a:r>
              <a:rPr lang="en-US" dirty="0" smtClean="0"/>
              <a:t>Speaker Name</a:t>
            </a:r>
          </a:p>
          <a:p>
            <a:pPr lvl="0"/>
            <a:r>
              <a:rPr lang="en-US" dirty="0" smtClean="0"/>
              <a:t>Title</a:t>
            </a:r>
          </a:p>
        </p:txBody>
      </p:sp>
      <p:sp>
        <p:nvSpPr>
          <p:cNvPr id="3" name="Text Placeholder 2"/>
          <p:cNvSpPr>
            <a:spLocks noGrp="1"/>
          </p:cNvSpPr>
          <p:nvPr>
            <p:ph type="body" sz="quarter" idx="13" hasCustomPrompt="1"/>
          </p:nvPr>
        </p:nvSpPr>
        <p:spPr>
          <a:xfrm>
            <a:off x="281940" y="6141720"/>
            <a:ext cx="7307898" cy="548640"/>
          </a:xfrm>
        </p:spPr>
        <p:txBody>
          <a:bodyPr vert="horz" wrap="square" lIns="182880" tIns="146304" rIns="182880" bIns="146304" rtlCol="0">
            <a:noAutofit/>
          </a:bodyPr>
          <a:lstStyle>
            <a:lvl1pPr marL="342900" indent="-342900" algn="r">
              <a:buNone/>
              <a:defRPr lang="en-US" sz="1800" smtClean="0">
                <a:gradFill>
                  <a:gsLst>
                    <a:gs pos="1250">
                      <a:schemeClr val="bg1"/>
                    </a:gs>
                    <a:gs pos="100000">
                      <a:schemeClr val="bg1"/>
                    </a:gs>
                  </a:gsLst>
                  <a:lin ang="5400000" scaled="0"/>
                </a:gradFill>
                <a:latin typeface="+mn-lt"/>
              </a:defRPr>
            </a:lvl1pPr>
            <a:lvl2pPr>
              <a:defRPr lang="en-US" smtClean="0"/>
            </a:lvl2pPr>
            <a:lvl3pPr>
              <a:defRPr lang="en-US" smtClean="0"/>
            </a:lvl3pPr>
            <a:lvl4pPr>
              <a:defRPr lang="en-US" smtClean="0"/>
            </a:lvl4pPr>
            <a:lvl5pPr>
              <a:defRPr lang="en-US"/>
            </a:lvl5pPr>
          </a:lstStyle>
          <a:p>
            <a:pPr marL="0" lvl="0" indent="0"/>
            <a:r>
              <a:rPr lang="en-US" dirty="0" smtClean="0"/>
              <a:t>Insert Session Code Here</a:t>
            </a:r>
            <a:endParaRPr lang="en-US" dirty="0"/>
          </a:p>
        </p:txBody>
      </p:sp>
    </p:spTree>
    <p:extLst>
      <p:ext uri="{BB962C8B-B14F-4D97-AF65-F5344CB8AC3E}">
        <p14:creationId xmlns:p14="http://schemas.microsoft.com/office/powerpoint/2010/main" val="301348246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Demo slide">
    <p:bg>
      <p:bgPr>
        <a:solidFill>
          <a:schemeClr val="accent1"/>
        </a:solid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069"/>
            <a:ext cx="12436475" cy="6988386"/>
          </a:xfrm>
          <a:prstGeom prst="rect">
            <a:avLst/>
          </a:prstGeom>
        </p:spPr>
      </p:pic>
      <p:sp>
        <p:nvSpPr>
          <p:cNvPr id="6" name="Rectangle 5"/>
          <p:cNvSpPr/>
          <p:nvPr userDrawn="1"/>
        </p:nvSpPr>
        <p:spPr bwMode="auto">
          <a:xfrm>
            <a:off x="4846638" y="1209973"/>
            <a:ext cx="7315200" cy="4573290"/>
          </a:xfrm>
          <a:prstGeom prst="rect">
            <a:avLst/>
          </a:prstGeom>
          <a:solidFill>
            <a:srgbClr val="00827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4846637" y="1209973"/>
            <a:ext cx="7315201" cy="2760250"/>
          </a:xfrm>
          <a:noFill/>
        </p:spPr>
        <p:txBody>
          <a:bodyPr wrap="square" tIns="91440" bIns="91440" anchor="t" anchorCtr="0">
            <a:noAutofit/>
          </a:bodyPr>
          <a:lstStyle>
            <a:lvl1pPr>
              <a:defRPr sz="7200" spc="-100" baseline="0">
                <a:gradFill>
                  <a:gsLst>
                    <a:gs pos="0">
                      <a:schemeClr val="tx1"/>
                    </a:gs>
                    <a:gs pos="100000">
                      <a:schemeClr val="tx1"/>
                    </a:gs>
                  </a:gsLst>
                  <a:lin ang="5400000" scaled="0"/>
                </a:gradFill>
              </a:defRPr>
            </a:lvl1pPr>
          </a:lstStyle>
          <a:p>
            <a:r>
              <a:rPr lang="en-US" dirty="0" smtClean="0"/>
              <a:t>Demo title</a:t>
            </a:r>
            <a:endParaRPr lang="en-US" dirty="0"/>
          </a:p>
        </p:txBody>
      </p:sp>
      <p:sp>
        <p:nvSpPr>
          <p:cNvPr id="5" name="Text Placeholder 4"/>
          <p:cNvSpPr>
            <a:spLocks noGrp="1"/>
          </p:cNvSpPr>
          <p:nvPr>
            <p:ph type="body" sz="quarter" idx="12" hasCustomPrompt="1"/>
          </p:nvPr>
        </p:nvSpPr>
        <p:spPr>
          <a:xfrm>
            <a:off x="4847358" y="3970223"/>
            <a:ext cx="7314479" cy="1813040"/>
          </a:xfrm>
          <a:noFill/>
        </p:spPr>
        <p:txBody>
          <a:bodyPr wrap="square" lIns="182880" tIns="146304" rIns="182880" bIns="146304">
            <a:noAutofit/>
          </a:bodyPr>
          <a:lstStyle>
            <a:lvl1pPr marL="0" indent="0">
              <a:spcBef>
                <a:spcPts val="0"/>
              </a:spcBef>
              <a:buNone/>
              <a:defRPr sz="3200" spc="0" baseline="0">
                <a:gradFill>
                  <a:gsLst>
                    <a:gs pos="0">
                      <a:schemeClr val="tx1"/>
                    </a:gs>
                    <a:gs pos="100000">
                      <a:schemeClr val="tx1"/>
                    </a:gs>
                  </a:gsLst>
                  <a:lin ang="5400000" scaled="0"/>
                </a:gradFill>
                <a:latin typeface="+mj-lt"/>
              </a:defRPr>
            </a:lvl1pPr>
          </a:lstStyle>
          <a:p>
            <a:pPr lvl="0"/>
            <a:r>
              <a:rPr lang="en-US" dirty="0" smtClean="0"/>
              <a:t>Speaker Name</a:t>
            </a:r>
          </a:p>
        </p:txBody>
      </p:sp>
    </p:spTree>
    <p:extLst>
      <p:ext uri="{BB962C8B-B14F-4D97-AF65-F5344CB8AC3E}">
        <p14:creationId xmlns:p14="http://schemas.microsoft.com/office/powerpoint/2010/main" val="111123663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Video slide">
    <p:bg>
      <p:bgPr>
        <a:solidFill>
          <a:schemeClr val="accent2"/>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3069"/>
            <a:ext cx="12436475" cy="6988385"/>
          </a:xfrm>
          <a:prstGeom prst="rect">
            <a:avLst/>
          </a:prstGeom>
        </p:spPr>
      </p:pic>
      <p:sp>
        <p:nvSpPr>
          <p:cNvPr id="4" name="Rectangle 3"/>
          <p:cNvSpPr/>
          <p:nvPr userDrawn="1"/>
        </p:nvSpPr>
        <p:spPr bwMode="auto">
          <a:xfrm>
            <a:off x="4846638" y="1209973"/>
            <a:ext cx="7315200" cy="4573290"/>
          </a:xfrm>
          <a:prstGeom prst="rect">
            <a:avLst/>
          </a:prstGeom>
          <a:solidFill>
            <a:srgbClr val="FF8C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4846637" y="1225739"/>
            <a:ext cx="7315201" cy="4573290"/>
          </a:xfrm>
          <a:noFill/>
        </p:spPr>
        <p:txBody>
          <a:bodyPr wrap="square" tIns="91440" bIns="91440" anchor="t" anchorCtr="0">
            <a:noAutofit/>
          </a:bodyPr>
          <a:lstStyle>
            <a:lvl1pPr>
              <a:defRPr lang="en-US" sz="7200" b="0" kern="1200" cap="none" spc="-100" baseline="0" dirty="0">
                <a:ln w="3175">
                  <a:noFill/>
                </a:ln>
                <a:gradFill>
                  <a:gsLst>
                    <a:gs pos="0">
                      <a:schemeClr val="accent6"/>
                    </a:gs>
                    <a:gs pos="100000">
                      <a:schemeClr val="accent6"/>
                    </a:gs>
                  </a:gsLst>
                  <a:lin ang="5400000" scaled="0"/>
                </a:gradFill>
                <a:effectLst/>
                <a:latin typeface="+mj-lt"/>
                <a:ea typeface="+mn-ea"/>
                <a:cs typeface="Segoe UI" pitchFamily="34" charset="0"/>
              </a:defRPr>
            </a:lvl1pPr>
          </a:lstStyle>
          <a:p>
            <a:r>
              <a:rPr lang="en-US" dirty="0" smtClean="0"/>
              <a:t>Video title</a:t>
            </a:r>
            <a:endParaRPr lang="en-US" dirty="0"/>
          </a:p>
        </p:txBody>
      </p:sp>
    </p:spTree>
    <p:extLst>
      <p:ext uri="{BB962C8B-B14F-4D97-AF65-F5344CB8AC3E}">
        <p14:creationId xmlns:p14="http://schemas.microsoft.com/office/powerpoint/2010/main" val="122405309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gradFill>
                  <a:gsLst>
                    <a:gs pos="1250">
                      <a:schemeClr val="accent2"/>
                    </a:gs>
                    <a:gs pos="100000">
                      <a:schemeClr val="accent2"/>
                    </a:gs>
                  </a:gsLst>
                  <a:lin ang="5400000" scaled="0"/>
                </a:gradFill>
              </a:defRPr>
            </a:lvl1pPr>
          </a:lstStyle>
          <a:p>
            <a:r>
              <a:rPr lang="en-US" smtClean="0"/>
              <a:t>Click to edit Master title style</a:t>
            </a:r>
            <a:endParaRPr lang="en-US" dirty="0"/>
          </a:p>
        </p:txBody>
      </p:sp>
      <p:sp>
        <p:nvSpPr>
          <p:cNvPr id="6" name="Text Placeholder 5"/>
          <p:cNvSpPr>
            <a:spLocks noGrp="1"/>
          </p:cNvSpPr>
          <p:nvPr>
            <p:ph type="body" sz="quarter" idx="10"/>
          </p:nvPr>
        </p:nvSpPr>
        <p:spPr>
          <a:xfrm>
            <a:off x="274638" y="1212850"/>
            <a:ext cx="11887200" cy="2025170"/>
          </a:xfrm>
        </p:spPr>
        <p:txBody>
          <a:bodyPr/>
          <a:lstStyle>
            <a:lvl1pPr marL="0" indent="0">
              <a:buNone/>
              <a:defRPr>
                <a:gradFill>
                  <a:gsLst>
                    <a:gs pos="1250">
                      <a:schemeClr val="tx1"/>
                    </a:gs>
                    <a:gs pos="99000">
                      <a:schemeClr val="tx1"/>
                    </a:gs>
                  </a:gsLst>
                  <a:lin ang="5400000" scaled="0"/>
                </a:gradFill>
              </a:defRPr>
            </a:lvl1pPr>
            <a:lvl2pPr marL="0" indent="0">
              <a:buFontTx/>
              <a:buNone/>
              <a:defRPr sz="2000"/>
            </a:lvl2pPr>
            <a:lvl3pPr marL="228600" indent="0">
              <a:buNone/>
              <a:defRPr/>
            </a:lvl3pPr>
            <a:lvl4pPr marL="457200" indent="0">
              <a:buNone/>
              <a:defRPr/>
            </a:lvl4pPr>
            <a:lvl5pPr marL="685800" indent="0">
              <a:buNone/>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627734395"/>
      </p:ext>
    </p:extLst>
  </p:cSld>
  <p:clrMapOvr>
    <a:masterClrMapping/>
  </p:clrMapOvr>
  <p:transition>
    <p:fade/>
  </p:transition>
  <p:timing>
    <p:tnLst>
      <p:par>
        <p:cTn id="1" dur="indefinite" restart="never" nodeType="tmRoot"/>
      </p:par>
    </p:tnLst>
  </p:timing>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gradFill>
                  <a:gsLst>
                    <a:gs pos="1250">
                      <a:schemeClr val="accent2"/>
                    </a:gs>
                    <a:gs pos="100000">
                      <a:schemeClr val="accent2"/>
                    </a:gs>
                  </a:gsLst>
                  <a:lin ang="5400000" scaled="0"/>
                </a:gradFill>
              </a:defRPr>
            </a:lvl1pPr>
          </a:lstStyle>
          <a:p>
            <a:r>
              <a:rPr lang="en-US" smtClean="0"/>
              <a:t>Click to edit Master title style</a:t>
            </a:r>
            <a:endParaRPr lang="en-US" dirty="0"/>
          </a:p>
        </p:txBody>
      </p:sp>
      <p:sp>
        <p:nvSpPr>
          <p:cNvPr id="6" name="Text Placeholder 5"/>
          <p:cNvSpPr>
            <a:spLocks noGrp="1"/>
          </p:cNvSpPr>
          <p:nvPr>
            <p:ph type="body" sz="quarter" idx="10"/>
          </p:nvPr>
        </p:nvSpPr>
        <p:spPr>
          <a:xfrm>
            <a:off x="274638" y="1212850"/>
            <a:ext cx="11887200" cy="2025170"/>
          </a:xfrm>
        </p:spPr>
        <p:txBody>
          <a:bodyPr/>
          <a:lstStyle>
            <a:lvl1pPr marL="0" indent="0">
              <a:buNone/>
              <a:defRPr>
                <a:gradFill>
                  <a:gsLst>
                    <a:gs pos="1250">
                      <a:schemeClr val="tx2"/>
                    </a:gs>
                    <a:gs pos="99000">
                      <a:schemeClr val="tx2"/>
                    </a:gs>
                  </a:gsLst>
                  <a:lin ang="5400000" scaled="0"/>
                </a:gradFill>
              </a:defRPr>
            </a:lvl1pPr>
            <a:lvl2pPr marL="0" indent="0">
              <a:buFontTx/>
              <a:buNone/>
              <a:defRPr sz="2000"/>
            </a:lvl2pPr>
            <a:lvl3pPr marL="228600" indent="0">
              <a:buNone/>
              <a:defRPr/>
            </a:lvl3pPr>
            <a:lvl4pPr marL="457200" indent="0">
              <a:buNone/>
              <a:defRPr/>
            </a:lvl4pPr>
            <a:lvl5pPr marL="685800" indent="0">
              <a:buNone/>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701082900"/>
      </p:ext>
    </p:extLst>
  </p:cSld>
  <p:clrMapOvr>
    <a:masterClrMapping/>
  </p:clrMapOvr>
  <p:transition>
    <p:fade/>
  </p:transition>
  <p:timing>
    <p:tnLst>
      <p:par>
        <p:cTn id="1" dur="indefinite" restart="never" nodeType="tmRoot"/>
      </p:par>
    </p:tnLst>
  </p:timing>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Title and Content 1st level color tex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092881"/>
          </a:xfrm>
        </p:spPr>
        <p:txBody>
          <a:bodyPr>
            <a:spAutoFit/>
          </a:bodyPr>
          <a:lstStyle>
            <a:lvl1pPr>
              <a:defRPr sz="4000">
                <a:gradFill>
                  <a:gsLst>
                    <a:gs pos="1250">
                      <a:schemeClr val="tx2"/>
                    </a:gs>
                    <a:gs pos="99000">
                      <a:schemeClr val="tx2"/>
                    </a:gs>
                  </a:gsLst>
                  <a:lin ang="5400000" scaled="0"/>
                </a:gradFill>
              </a:defRPr>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5"/>
          <p:cNvSpPr>
            <a:spLocks noGrp="1"/>
          </p:cNvSpPr>
          <p:nvPr>
            <p:ph type="title"/>
          </p:nvPr>
        </p:nvSpPr>
        <p:spPr/>
        <p:txBody>
          <a:bodyPr/>
          <a:lstStyle>
            <a:lvl1pPr>
              <a:defRPr>
                <a:gradFill>
                  <a:gsLst>
                    <a:gs pos="1250">
                      <a:schemeClr val="accent2"/>
                    </a:gs>
                    <a:gs pos="100000">
                      <a:schemeClr val="accent2"/>
                    </a:gs>
                  </a:gsLst>
                  <a:lin ang="5400000" scaled="0"/>
                </a:gradFill>
              </a:defRPr>
            </a:lvl1pPr>
          </a:lstStyle>
          <a:p>
            <a:r>
              <a:rPr lang="en-US" smtClean="0"/>
              <a:t>Click to edit Master title style</a:t>
            </a:r>
            <a:endParaRPr lang="en-US"/>
          </a:p>
        </p:txBody>
      </p:sp>
    </p:spTree>
    <p:extLst>
      <p:ext uri="{BB962C8B-B14F-4D97-AF65-F5344CB8AC3E}">
        <p14:creationId xmlns:p14="http://schemas.microsoft.com/office/powerpoint/2010/main" val="11415726"/>
      </p:ext>
    </p:extLst>
  </p:cSld>
  <p:clrMapOvr>
    <a:masterClrMapping/>
  </p:clrMapOvr>
  <p:transition>
    <p:fade/>
  </p:transition>
  <p:timing>
    <p:tnLst>
      <p:par>
        <p:cTn id="1" dur="indefinite" restart="never" nodeType="tmRoot"/>
      </p:par>
    </p:tnLst>
  </p:timing>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092881"/>
          </a:xfrm>
        </p:spPr>
        <p:txBody>
          <a:bodyPr>
            <a:spAutoFit/>
          </a:bodyPr>
          <a:lstStyle>
            <a:lvl1pPr>
              <a:defRPr sz="4000"/>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5"/>
          <p:cNvSpPr>
            <a:spLocks noGrp="1"/>
          </p:cNvSpPr>
          <p:nvPr>
            <p:ph type="title"/>
          </p:nvPr>
        </p:nvSpPr>
        <p:spPr/>
        <p:txBody>
          <a:bodyPr/>
          <a:lstStyle>
            <a:lvl1pPr>
              <a:defRPr>
                <a:gradFill>
                  <a:gsLst>
                    <a:gs pos="1250">
                      <a:schemeClr val="accent2"/>
                    </a:gs>
                    <a:gs pos="100000">
                      <a:schemeClr val="accent2"/>
                    </a:gs>
                  </a:gsLst>
                  <a:lin ang="5400000" scaled="0"/>
                </a:gradFill>
              </a:defRPr>
            </a:lvl1pPr>
          </a:lstStyle>
          <a:p>
            <a:r>
              <a:rPr lang="en-US" smtClean="0"/>
              <a:t>Click to edit Master title style</a:t>
            </a:r>
            <a:endParaRPr lang="en-US"/>
          </a:p>
        </p:txBody>
      </p:sp>
    </p:spTree>
    <p:extLst>
      <p:ext uri="{BB962C8B-B14F-4D97-AF65-F5344CB8AC3E}">
        <p14:creationId xmlns:p14="http://schemas.microsoft.com/office/powerpoint/2010/main" val="4232438578"/>
      </p:ext>
    </p:extLst>
  </p:cSld>
  <p:clrMapOvr>
    <a:masterClrMapping/>
  </p:clrMapOvr>
  <p:transition>
    <p:fade/>
  </p:transition>
  <p:timing>
    <p:tnLst>
      <p:par>
        <p:cTn id="1" dur="indefinite" restart="never" nodeType="tmRoot"/>
      </p:par>
    </p:tnLst>
  </p:timing>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Two Column 2-color Non-bullete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gradFill>
                  <a:gsLst>
                    <a:gs pos="1250">
                      <a:schemeClr val="accent2"/>
                    </a:gs>
                    <a:gs pos="100000">
                      <a:schemeClr val="accent2"/>
                    </a:gs>
                  </a:gsLst>
                  <a:lin ang="5400000" scaled="0"/>
                </a:gradFill>
              </a:defRPr>
            </a:lvl1p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1914370"/>
          </a:xfrm>
        </p:spPr>
        <p:txBody>
          <a:bodyPr wrap="square">
            <a:spAutoFit/>
          </a:bodyPr>
          <a:lstStyle>
            <a:lvl1pPr marL="0" indent="0">
              <a:spcBef>
                <a:spcPts val="1224"/>
              </a:spcBef>
              <a:buClr>
                <a:schemeClr val="tx1"/>
              </a:buClr>
              <a:buFont typeface="Wingdings" pitchFamily="2" charset="2"/>
              <a:buNone/>
              <a:defRPr sz="3200">
                <a:gradFill>
                  <a:gsLst>
                    <a:gs pos="1250">
                      <a:schemeClr val="tx2"/>
                    </a:gs>
                    <a:gs pos="99000">
                      <a:schemeClr val="tx2"/>
                    </a:gs>
                  </a:gsLst>
                  <a:lin ang="5400000" scaled="0"/>
                </a:gradFill>
              </a:defRPr>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1914370"/>
          </a:xfrm>
        </p:spPr>
        <p:txBody>
          <a:bodyPr wrap="square">
            <a:spAutoFit/>
          </a:bodyPr>
          <a:lstStyle>
            <a:lvl1pPr marL="0" indent="0">
              <a:spcBef>
                <a:spcPts val="1224"/>
              </a:spcBef>
              <a:buClr>
                <a:schemeClr val="tx1"/>
              </a:buClr>
              <a:buFont typeface="Wingdings" pitchFamily="2" charset="2"/>
              <a:buNone/>
              <a:defRPr sz="3200">
                <a:gradFill>
                  <a:gsLst>
                    <a:gs pos="1250">
                      <a:schemeClr val="tx2"/>
                    </a:gs>
                    <a:gs pos="99000">
                      <a:schemeClr val="tx2"/>
                    </a:gs>
                  </a:gsLst>
                  <a:lin ang="5400000" scaled="0"/>
                </a:gradFill>
              </a:defRPr>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741539332"/>
      </p:ext>
    </p:extLst>
  </p:cSld>
  <p:clrMapOvr>
    <a:masterClrMapping/>
  </p:clrMapOvr>
  <p:transition>
    <p:fade/>
  </p:transition>
  <p:timing>
    <p:tnLst>
      <p:par>
        <p:cTn id="1" dur="indefinite" restart="never" nodeType="tmRoot"/>
      </p:par>
    </p:tnLst>
  </p:timing>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gradFill>
                  <a:gsLst>
                    <a:gs pos="1250">
                      <a:schemeClr val="accent2"/>
                    </a:gs>
                    <a:gs pos="100000">
                      <a:schemeClr val="accent2"/>
                    </a:gs>
                  </a:gsLst>
                  <a:lin ang="5400000" scaled="0"/>
                </a:gradFill>
              </a:defRPr>
            </a:lvl1p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1914370"/>
          </a:xfrm>
        </p:spPr>
        <p:txBody>
          <a:bodyPr wrap="square">
            <a:spAutoFit/>
          </a:bodyPr>
          <a:lstStyle>
            <a:lvl1pPr marL="0" indent="0">
              <a:spcBef>
                <a:spcPts val="1224"/>
              </a:spcBef>
              <a:buClr>
                <a:schemeClr val="tx1"/>
              </a:buClr>
              <a:buFont typeface="Wingdings" pitchFamily="2" charset="2"/>
              <a:buNone/>
              <a:defRPr sz="3200"/>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1914370"/>
          </a:xfrm>
        </p:spPr>
        <p:txBody>
          <a:bodyPr wrap="square">
            <a:spAutoFit/>
          </a:bodyPr>
          <a:lstStyle>
            <a:lvl1pPr marL="0" indent="0">
              <a:spcBef>
                <a:spcPts val="1224"/>
              </a:spcBef>
              <a:buClr>
                <a:schemeClr val="tx1"/>
              </a:buClr>
              <a:buFont typeface="Wingdings" pitchFamily="2" charset="2"/>
              <a:buNone/>
              <a:defRPr sz="3200"/>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249844049"/>
      </p:ext>
    </p:extLst>
  </p:cSld>
  <p:clrMapOvr>
    <a:masterClrMapping/>
  </p:clrMapOvr>
  <p:transition>
    <p:fade/>
  </p:transition>
  <p:timing>
    <p:tnLst>
      <p:par>
        <p:cTn id="1" dur="indefinite" restart="never" nodeType="tmRoot"/>
      </p:par>
    </p:tnLst>
  </p:timing>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Two Column Bullet text 1st level colo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gradFill>
                  <a:gsLst>
                    <a:gs pos="1250">
                      <a:schemeClr val="accent2"/>
                    </a:gs>
                    <a:gs pos="100000">
                      <a:schemeClr val="accent2"/>
                    </a:gs>
                  </a:gsLst>
                  <a:lin ang="5400000" scaled="0"/>
                </a:gradFill>
              </a:defRPr>
            </a:lvl1p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425279"/>
          </a:xfrm>
        </p:spPr>
        <p:txBody>
          <a:bodyPr wrap="square">
            <a:spAutoFit/>
          </a:bodyPr>
          <a:lstStyle>
            <a:lvl1pPr marL="287338" indent="-287338">
              <a:spcBef>
                <a:spcPts val="1224"/>
              </a:spcBef>
              <a:buClr>
                <a:schemeClr val="tx2"/>
              </a:buClr>
              <a:buFont typeface="Arial" pitchFamily="34" charset="0"/>
              <a:buChar char="•"/>
              <a:defRPr sz="3200">
                <a:gradFill>
                  <a:gsLst>
                    <a:gs pos="1250">
                      <a:schemeClr val="tx2"/>
                    </a:gs>
                    <a:gs pos="99000">
                      <a:schemeClr val="tx2"/>
                    </a:gs>
                  </a:gsLst>
                  <a:lin ang="5400000" scaled="0"/>
                </a:gradFill>
              </a:defRPr>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2425279"/>
          </a:xfrm>
        </p:spPr>
        <p:txBody>
          <a:bodyPr wrap="square">
            <a:spAutoFit/>
          </a:bodyPr>
          <a:lstStyle>
            <a:lvl1pPr marL="287338" indent="-287338">
              <a:spcBef>
                <a:spcPts val="1224"/>
              </a:spcBef>
              <a:buClr>
                <a:schemeClr val="tx2"/>
              </a:buClr>
              <a:buFont typeface="Arial" pitchFamily="34" charset="0"/>
              <a:buChar char="•"/>
              <a:defRPr sz="3200">
                <a:gradFill>
                  <a:gsLst>
                    <a:gs pos="1250">
                      <a:schemeClr val="tx2"/>
                    </a:gs>
                    <a:gs pos="99000">
                      <a:schemeClr val="tx2"/>
                    </a:gs>
                  </a:gsLst>
                  <a:lin ang="5400000" scaled="0"/>
                </a:gradFill>
              </a:defRPr>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598750737"/>
      </p:ext>
    </p:extLst>
  </p:cSld>
  <p:clrMapOvr>
    <a:masterClrMapping/>
  </p:clrMapOvr>
  <p:transition>
    <p:fade/>
  </p:transition>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969696"/>
                </a:solidFill>
              </a:defRPr>
            </a:lvl1p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1914370"/>
          </a:xfrm>
        </p:spPr>
        <p:txBody>
          <a:bodyPr wrap="square">
            <a:spAutoFit/>
          </a:bodyPr>
          <a:lstStyle>
            <a:lvl1pPr marL="0" indent="0">
              <a:spcBef>
                <a:spcPts val="1224"/>
              </a:spcBef>
              <a:buClr>
                <a:schemeClr val="tx1"/>
              </a:buClr>
              <a:buFont typeface="Wingdings" pitchFamily="2" charset="2"/>
              <a:buNone/>
              <a:defRPr sz="3200"/>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1914370"/>
          </a:xfrm>
        </p:spPr>
        <p:txBody>
          <a:bodyPr wrap="square">
            <a:spAutoFit/>
          </a:bodyPr>
          <a:lstStyle>
            <a:lvl1pPr marL="0" indent="0">
              <a:spcBef>
                <a:spcPts val="1224"/>
              </a:spcBef>
              <a:buClr>
                <a:schemeClr val="tx1"/>
              </a:buClr>
              <a:buFont typeface="Wingdings" pitchFamily="2" charset="2"/>
              <a:buNone/>
              <a:defRPr sz="3200"/>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47959926"/>
      </p:ext>
    </p:extLst>
  </p:cSld>
  <p:clrMapOvr>
    <a:masterClrMapping/>
  </p:clrMapOvr>
  <p:transition>
    <p:fade/>
  </p:transition>
  <p:timing>
    <p:tnLst>
      <p:par>
        <p:cTn id="1" dur="indefinite" restart="never" nodeType="tmRoot"/>
      </p:par>
    </p:tnLst>
  </p:timing>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gradFill>
                  <a:gsLst>
                    <a:gs pos="1250">
                      <a:schemeClr val="accent2"/>
                    </a:gs>
                    <a:gs pos="100000">
                      <a:schemeClr val="accent2"/>
                    </a:gs>
                  </a:gsLst>
                  <a:lin ang="5400000" scaled="0"/>
                </a:gradFill>
              </a:defRPr>
            </a:lvl1p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425279"/>
          </a:xfrm>
        </p:spPr>
        <p:txBody>
          <a:bodyPr wrap="square">
            <a:spAutoFit/>
          </a:bodyPr>
          <a:lstStyle>
            <a:lvl1pPr marL="287338" indent="-287338">
              <a:spcBef>
                <a:spcPts val="1224"/>
              </a:spcBef>
              <a:buClr>
                <a:schemeClr val="tx1"/>
              </a:buClr>
              <a:buFont typeface="Arial" pitchFamily="34" charset="0"/>
              <a:buChar char="•"/>
              <a:defRPr sz="32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2425279"/>
          </a:xfrm>
        </p:spPr>
        <p:txBody>
          <a:bodyPr wrap="square">
            <a:spAutoFit/>
          </a:bodyPr>
          <a:lstStyle>
            <a:lvl1pPr marL="287338" indent="-287338">
              <a:spcBef>
                <a:spcPts val="1224"/>
              </a:spcBef>
              <a:buClr>
                <a:schemeClr val="tx1"/>
              </a:buClr>
              <a:buFont typeface="Arial" pitchFamily="34" charset="0"/>
              <a:buChar char="•"/>
              <a:defRPr sz="32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601204768"/>
      </p:ext>
    </p:extLst>
  </p:cSld>
  <p:clrMapOvr>
    <a:masterClrMapping/>
  </p:clrMapOvr>
  <p:transition>
    <p:fade/>
  </p:transition>
  <p:timing>
    <p:tnLst>
      <p:par>
        <p:cTn id="1" dur="indefinite" restart="never" nodeType="tmRoot"/>
      </p:par>
    </p:tnLst>
  </p:timing>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gradFill>
                  <a:gsLst>
                    <a:gs pos="1250">
                      <a:schemeClr val="accent2"/>
                    </a:gs>
                    <a:gs pos="100000">
                      <a:schemeClr val="accent2"/>
                    </a:gs>
                  </a:gsLst>
                  <a:lin ang="5400000" scaled="0"/>
                </a:gradFill>
              </a:defRPr>
            </a:lvl1pPr>
          </a:lstStyle>
          <a:p>
            <a:r>
              <a:rPr lang="en-US" smtClean="0"/>
              <a:t>Click to edit Master title style</a:t>
            </a:r>
            <a:endParaRPr lang="en-US" dirty="0"/>
          </a:p>
        </p:txBody>
      </p:sp>
    </p:spTree>
    <p:extLst>
      <p:ext uri="{BB962C8B-B14F-4D97-AF65-F5344CB8AC3E}">
        <p14:creationId xmlns:p14="http://schemas.microsoft.com/office/powerpoint/2010/main" val="3589935802"/>
      </p:ext>
    </p:extLst>
  </p:cSld>
  <p:clrMapOvr>
    <a:masterClrMapping/>
  </p:clrMapOvr>
  <p:transition>
    <p:fade/>
  </p:transition>
  <p:timing>
    <p:tnLst>
      <p:par>
        <p:cTn id="1" dur="indefinite" restart="never" nodeType="tmRoot"/>
      </p:par>
    </p:tnLst>
  </p:timing>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Big Idea Layout">
    <p:spTree>
      <p:nvGrpSpPr>
        <p:cNvPr id="1" name=""/>
        <p:cNvGrpSpPr/>
        <p:nvPr/>
      </p:nvGrpSpPr>
      <p:grpSpPr>
        <a:xfrm>
          <a:off x="0" y="0"/>
          <a:ext cx="0" cy="0"/>
          <a:chOff x="0" y="0"/>
          <a:chExt cx="0" cy="0"/>
        </a:xfrm>
      </p:grpSpPr>
      <p:sp>
        <p:nvSpPr>
          <p:cNvPr id="2" name="Title 1"/>
          <p:cNvSpPr>
            <a:spLocks noGrp="1"/>
          </p:cNvSpPr>
          <p:nvPr>
            <p:ph type="title"/>
          </p:nvPr>
        </p:nvSpPr>
        <p:spPr>
          <a:xfrm>
            <a:off x="274639" y="1235348"/>
            <a:ext cx="11889564" cy="917575"/>
          </a:xfrm>
        </p:spPr>
        <p:txBody>
          <a:bodyPr/>
          <a:lstStyle>
            <a:lvl1pPr>
              <a:defRPr sz="7200">
                <a:gradFill>
                  <a:gsLst>
                    <a:gs pos="1250">
                      <a:schemeClr val="accent2"/>
                    </a:gs>
                    <a:gs pos="100000">
                      <a:schemeClr val="accent2"/>
                    </a:gs>
                  </a:gsLst>
                  <a:lin ang="5400000" scaled="0"/>
                </a:gradFill>
              </a:defRPr>
            </a:lvl1pPr>
          </a:lstStyle>
          <a:p>
            <a:r>
              <a:rPr lang="en-US" smtClean="0"/>
              <a:t>Click to edit Master title style</a:t>
            </a:r>
            <a:endParaRPr lang="en-US" dirty="0"/>
          </a:p>
        </p:txBody>
      </p:sp>
    </p:spTree>
    <p:extLst>
      <p:ext uri="{BB962C8B-B14F-4D97-AF65-F5344CB8AC3E}">
        <p14:creationId xmlns:p14="http://schemas.microsoft.com/office/powerpoint/2010/main" val="4056549993"/>
      </p:ext>
    </p:extLst>
  </p:cSld>
  <p:clrMapOvr>
    <a:masterClrMapping/>
  </p:clrMapOvr>
  <p:transition>
    <p:fade/>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200" spc="-100" baseline="0">
                <a:gradFill>
                  <a:gsLst>
                    <a:gs pos="100000">
                      <a:schemeClr val="accent6"/>
                    </a:gs>
                    <a:gs pos="0">
                      <a:schemeClr val="accent6"/>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971125387"/>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200"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1700095500"/>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Section Title Accent Color 3">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200"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2119004947"/>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Fact Layout ">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103438" y="2125661"/>
            <a:ext cx="8229600" cy="1828801"/>
          </a:xfrm>
          <a:noFill/>
        </p:spPr>
        <p:txBody>
          <a:bodyPr wrap="square" tIns="91440" bIns="91440" anchor="t" anchorCtr="0">
            <a:noAutofit/>
          </a:bodyPr>
          <a:lstStyle>
            <a:lvl1pPr>
              <a:defRPr sz="6000" spc="-100" baseline="0">
                <a:gradFill>
                  <a:gsLst>
                    <a:gs pos="100000">
                      <a:schemeClr val="bg1"/>
                    </a:gs>
                    <a:gs pos="0">
                      <a:schemeClr val="bg1"/>
                    </a:gs>
                  </a:gsLst>
                  <a:lin ang="5400000" scaled="0"/>
                </a:gradFill>
              </a:defRPr>
            </a:lvl1pPr>
          </a:lstStyle>
          <a:p>
            <a:r>
              <a:rPr lang="en-US" smtClean="0"/>
              <a:t>Click to edit Master title style</a:t>
            </a:r>
            <a:endParaRPr lang="en-US" dirty="0"/>
          </a:p>
        </p:txBody>
      </p:sp>
    </p:spTree>
    <p:extLst>
      <p:ext uri="{BB962C8B-B14F-4D97-AF65-F5344CB8AC3E}">
        <p14:creationId xmlns:p14="http://schemas.microsoft.com/office/powerpoint/2010/main" val="3946621381"/>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Fact Layout-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103438" y="2125661"/>
            <a:ext cx="8229600" cy="1828801"/>
          </a:xfrm>
          <a:noFill/>
        </p:spPr>
        <p:txBody>
          <a:bodyPr wrap="square" tIns="91440" bIns="91440" anchor="t" anchorCtr="0">
            <a:noAutofit/>
          </a:bodyPr>
          <a:lstStyle>
            <a:lvl1pPr>
              <a:defRPr sz="6000" spc="-100" baseline="0">
                <a:gradFill>
                  <a:gsLst>
                    <a:gs pos="100000">
                      <a:schemeClr val="accent6"/>
                    </a:gs>
                    <a:gs pos="0">
                      <a:schemeClr val="accent6"/>
                    </a:gs>
                  </a:gsLst>
                  <a:lin ang="5400000" scaled="0"/>
                </a:gradFill>
              </a:defRPr>
            </a:lvl1pPr>
          </a:lstStyle>
          <a:p>
            <a:r>
              <a:rPr lang="en-US" smtClean="0"/>
              <a:t>Click to edit Master title style</a:t>
            </a:r>
            <a:endParaRPr lang="en-US" dirty="0"/>
          </a:p>
        </p:txBody>
      </p:sp>
    </p:spTree>
    <p:extLst>
      <p:ext uri="{BB962C8B-B14F-4D97-AF65-F5344CB8AC3E}">
        <p14:creationId xmlns:p14="http://schemas.microsoft.com/office/powerpoint/2010/main" val="2755399908"/>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Quote Layou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189037" y="1227029"/>
            <a:ext cx="10058401" cy="914401"/>
          </a:xfrm>
        </p:spPr>
        <p:txBody>
          <a:bodyPr/>
          <a:lstStyle>
            <a:lvl1pPr marL="284163" indent="-284163">
              <a:defRPr sz="6000" baseline="0">
                <a:gradFill>
                  <a:gsLst>
                    <a:gs pos="1250">
                      <a:schemeClr val="accent2"/>
                    </a:gs>
                    <a:gs pos="100000">
                      <a:schemeClr val="accent2"/>
                    </a:gs>
                  </a:gsLst>
                  <a:lin ang="5400000" scaled="0"/>
                </a:gradFill>
              </a:defRPr>
            </a:lvl1pPr>
          </a:lstStyle>
          <a:p>
            <a:r>
              <a:rPr lang="en-US" dirty="0" smtClean="0"/>
              <a:t>“Sample quote goes here. Design is easier than it looks, and more important than it seems.”</a:t>
            </a:r>
            <a:endParaRPr lang="en-US" dirty="0"/>
          </a:p>
        </p:txBody>
      </p:sp>
      <p:sp>
        <p:nvSpPr>
          <p:cNvPr id="4" name="Text Placeholder 3"/>
          <p:cNvSpPr>
            <a:spLocks noGrp="1"/>
          </p:cNvSpPr>
          <p:nvPr>
            <p:ph type="body" sz="quarter" idx="10" hasCustomPrompt="1"/>
          </p:nvPr>
        </p:nvSpPr>
        <p:spPr>
          <a:xfrm>
            <a:off x="5761038" y="4884629"/>
            <a:ext cx="5486400" cy="1071062"/>
          </a:xfrm>
        </p:spPr>
        <p:txBody>
          <a:bodyPr/>
          <a:lstStyle>
            <a:lvl1pPr marL="0" indent="0">
              <a:buNone/>
              <a:defRPr sz="3200">
                <a:gradFill>
                  <a:gsLst>
                    <a:gs pos="1250">
                      <a:schemeClr val="accent2"/>
                    </a:gs>
                    <a:gs pos="100000">
                      <a:schemeClr val="accent2"/>
                    </a:gs>
                  </a:gsLst>
                  <a:lin ang="5400000" scaled="0"/>
                </a:gradFill>
              </a:defRPr>
            </a:lvl1pPr>
            <a:lvl2pPr marL="342900" indent="0">
              <a:buNone/>
              <a:defRPr/>
            </a:lvl2pPr>
            <a:lvl3pPr marL="571500" indent="0">
              <a:buNone/>
              <a:defRPr/>
            </a:lvl3pPr>
            <a:lvl4pPr marL="800100" indent="0">
              <a:buNone/>
              <a:defRPr/>
            </a:lvl4pPr>
            <a:lvl5pPr marL="1028700" indent="0">
              <a:buNone/>
              <a:defRPr/>
            </a:lvl5pPr>
          </a:lstStyle>
          <a:p>
            <a:pPr lvl="0"/>
            <a:r>
              <a:rPr lang="en-US" dirty="0" smtClean="0"/>
              <a:t>Author’s Name</a:t>
            </a:r>
            <a:br>
              <a:rPr lang="en-US" dirty="0" smtClean="0"/>
            </a:br>
            <a:r>
              <a:rPr lang="en-US" dirty="0" smtClean="0"/>
              <a:t>Title</a:t>
            </a:r>
          </a:p>
        </p:txBody>
      </p:sp>
    </p:spTree>
    <p:extLst>
      <p:ext uri="{BB962C8B-B14F-4D97-AF65-F5344CB8AC3E}">
        <p14:creationId xmlns:p14="http://schemas.microsoft.com/office/powerpoint/2010/main" val="1310118113"/>
      </p:ext>
    </p:extLst>
  </p:cSld>
  <p:clrMapOvr>
    <a:masterClrMapping/>
  </p:clrMapOvr>
  <p:transition>
    <p:fade/>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Quote Layout-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189037" y="2125663"/>
            <a:ext cx="10058401" cy="914401"/>
          </a:xfrm>
        </p:spPr>
        <p:txBody>
          <a:bodyPr/>
          <a:lstStyle>
            <a:lvl1pPr marL="173038" indent="-173038">
              <a:defRPr sz="6000" baseline="0">
                <a:gradFill>
                  <a:gsLst>
                    <a:gs pos="1250">
                      <a:schemeClr val="bg1"/>
                    </a:gs>
                    <a:gs pos="100000">
                      <a:schemeClr val="bg1"/>
                    </a:gs>
                  </a:gsLst>
                  <a:lin ang="5400000" scaled="0"/>
                </a:gradFill>
              </a:defRPr>
            </a:lvl1pPr>
          </a:lstStyle>
          <a:p>
            <a:r>
              <a:rPr lang="en-US" dirty="0" smtClean="0"/>
              <a:t>“Add a quote here. Design is easier than it looks, and more important than it seems.”</a:t>
            </a:r>
            <a:endParaRPr lang="en-US" dirty="0"/>
          </a:p>
        </p:txBody>
      </p:sp>
      <p:sp>
        <p:nvSpPr>
          <p:cNvPr id="4" name="Text Placeholder 3"/>
          <p:cNvSpPr>
            <a:spLocks noGrp="1"/>
          </p:cNvSpPr>
          <p:nvPr>
            <p:ph type="body" sz="quarter" idx="10" hasCustomPrompt="1"/>
          </p:nvPr>
        </p:nvSpPr>
        <p:spPr>
          <a:xfrm>
            <a:off x="5761038" y="4884629"/>
            <a:ext cx="5486400" cy="1071062"/>
          </a:xfrm>
        </p:spPr>
        <p:txBody>
          <a:bodyPr/>
          <a:lstStyle>
            <a:lvl1pPr marL="0" indent="0">
              <a:buNone/>
              <a:defRPr sz="3200">
                <a:gradFill>
                  <a:gsLst>
                    <a:gs pos="1250">
                      <a:schemeClr val="bg1"/>
                    </a:gs>
                    <a:gs pos="100000">
                      <a:schemeClr val="bg1"/>
                    </a:gs>
                  </a:gsLst>
                  <a:lin ang="5400000" scaled="0"/>
                </a:gradFill>
              </a:defRPr>
            </a:lvl1pPr>
            <a:lvl2pPr marL="342900" indent="0">
              <a:buNone/>
              <a:defRPr/>
            </a:lvl2pPr>
            <a:lvl3pPr marL="571500" indent="0">
              <a:buNone/>
              <a:defRPr/>
            </a:lvl3pPr>
            <a:lvl4pPr marL="800100" indent="0">
              <a:buNone/>
              <a:defRPr/>
            </a:lvl4pPr>
            <a:lvl5pPr marL="1028700" indent="0">
              <a:buNone/>
              <a:defRPr/>
            </a:lvl5pPr>
          </a:lstStyle>
          <a:p>
            <a:pPr lvl="0"/>
            <a:r>
              <a:rPr lang="en-US" dirty="0" smtClean="0"/>
              <a:t>Author’s Name</a:t>
            </a:r>
            <a:br>
              <a:rPr lang="en-US" dirty="0" smtClean="0"/>
            </a:br>
            <a:r>
              <a:rPr lang="en-US" dirty="0" smtClean="0"/>
              <a:t>Title</a:t>
            </a:r>
          </a:p>
        </p:txBody>
      </p:sp>
    </p:spTree>
    <p:extLst>
      <p:ext uri="{BB962C8B-B14F-4D97-AF65-F5344CB8AC3E}">
        <p14:creationId xmlns:p14="http://schemas.microsoft.com/office/powerpoint/2010/main" val="754067383"/>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wo Column Bullet text 1st level colo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969696"/>
                </a:solidFill>
              </a:defRPr>
            </a:lvl1p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1982081"/>
          </a:xfrm>
        </p:spPr>
        <p:txBody>
          <a:bodyPr wrap="square">
            <a:spAutoFit/>
          </a:bodyPr>
          <a:lstStyle>
            <a:lvl1pPr marL="0" indent="0">
              <a:spcBef>
                <a:spcPts val="1224"/>
              </a:spcBef>
              <a:buClr>
                <a:schemeClr val="tx2"/>
              </a:buClr>
              <a:buFont typeface="Arial" pitchFamily="34" charset="0"/>
              <a:buNone/>
              <a:defRPr sz="3200">
                <a:solidFill>
                  <a:srgbClr val="000000"/>
                </a:solidFill>
              </a:defRPr>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1982081"/>
          </a:xfrm>
        </p:spPr>
        <p:txBody>
          <a:bodyPr wrap="square">
            <a:spAutoFit/>
          </a:bodyPr>
          <a:lstStyle>
            <a:lvl1pPr marL="0" indent="0">
              <a:spcBef>
                <a:spcPts val="1224"/>
              </a:spcBef>
              <a:buClr>
                <a:schemeClr val="tx2"/>
              </a:buClr>
              <a:buFont typeface="Arial" pitchFamily="34" charset="0"/>
              <a:buNone/>
              <a:defRPr sz="3200">
                <a:solidFill>
                  <a:srgbClr val="000000"/>
                </a:solidFill>
              </a:defRPr>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160568471"/>
      </p:ext>
    </p:extLst>
  </p:cSld>
  <p:clrMapOvr>
    <a:masterClrMapping/>
  </p:clrMapOvr>
  <p:transition>
    <p:fade/>
  </p:transition>
  <p:timing>
    <p:tnLst>
      <p:par>
        <p:cTn id="1" dur="indefinite" restart="never" nodeType="tmRoot"/>
      </p:par>
    </p:tnLst>
  </p:timing>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Big Idea &amp; 3 Points Layout">
    <p:spTree>
      <p:nvGrpSpPr>
        <p:cNvPr id="1" name=""/>
        <p:cNvGrpSpPr/>
        <p:nvPr/>
      </p:nvGrpSpPr>
      <p:grpSpPr>
        <a:xfrm>
          <a:off x="0" y="0"/>
          <a:ext cx="0" cy="0"/>
          <a:chOff x="0" y="0"/>
          <a:chExt cx="0" cy="0"/>
        </a:xfrm>
      </p:grpSpPr>
      <p:sp>
        <p:nvSpPr>
          <p:cNvPr id="2" name="Title 1"/>
          <p:cNvSpPr>
            <a:spLocks noGrp="1"/>
          </p:cNvSpPr>
          <p:nvPr>
            <p:ph type="title"/>
          </p:nvPr>
        </p:nvSpPr>
        <p:spPr>
          <a:xfrm>
            <a:off x="274639" y="1235348"/>
            <a:ext cx="11889564" cy="917575"/>
          </a:xfrm>
        </p:spPr>
        <p:txBody>
          <a:bodyPr/>
          <a:lstStyle>
            <a:lvl1pPr>
              <a:defRPr sz="7200">
                <a:gradFill>
                  <a:gsLst>
                    <a:gs pos="1250">
                      <a:schemeClr val="accent2"/>
                    </a:gs>
                    <a:gs pos="100000">
                      <a:schemeClr val="accent2"/>
                    </a:gs>
                  </a:gsLst>
                  <a:lin ang="5400000" scaled="0"/>
                </a:gradFill>
              </a:defRPr>
            </a:lvl1pPr>
          </a:lstStyle>
          <a:p>
            <a:r>
              <a:rPr lang="en-US" smtClean="0"/>
              <a:t>Click to edit Master title style</a:t>
            </a:r>
            <a:endParaRPr lang="en-US"/>
          </a:p>
        </p:txBody>
      </p:sp>
      <p:sp>
        <p:nvSpPr>
          <p:cNvPr id="4" name="Text Placeholder 3"/>
          <p:cNvSpPr>
            <a:spLocks noGrp="1"/>
          </p:cNvSpPr>
          <p:nvPr>
            <p:ph type="body" sz="quarter" idx="10"/>
          </p:nvPr>
        </p:nvSpPr>
        <p:spPr>
          <a:xfrm>
            <a:off x="274638" y="2459644"/>
            <a:ext cx="11887200" cy="932563"/>
          </a:xfrm>
        </p:spPr>
        <p:txBody>
          <a:bodyPr/>
          <a:lstStyle>
            <a:lvl1pPr marL="0" indent="0">
              <a:buNone/>
              <a:defRPr sz="5400"/>
            </a:lvl1pPr>
          </a:lstStyle>
          <a:p>
            <a:pPr lvl="0"/>
            <a:r>
              <a:rPr lang="en-US" smtClean="0"/>
              <a:t>Click to edit Master text styles</a:t>
            </a:r>
          </a:p>
        </p:txBody>
      </p:sp>
    </p:spTree>
    <p:extLst>
      <p:ext uri="{BB962C8B-B14F-4D97-AF65-F5344CB8AC3E}">
        <p14:creationId xmlns:p14="http://schemas.microsoft.com/office/powerpoint/2010/main" val="3096980598"/>
      </p:ext>
    </p:extLst>
  </p:cSld>
  <p:clrMapOvr>
    <a:masterClrMapping/>
  </p:clrMapOvr>
  <p:transition>
    <p:fade/>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50-50 Right Photo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1241426"/>
            <a:ext cx="5486399" cy="2012859"/>
          </a:xfrm>
        </p:spPr>
        <p:txBody>
          <a:bodyPr>
            <a:spAutoFit/>
          </a:bodyPr>
          <a:lstStyle>
            <a:lvl1pPr>
              <a:defRPr sz="6600" baseline="0">
                <a:gradFill>
                  <a:gsLst>
                    <a:gs pos="1250">
                      <a:schemeClr val="tx1"/>
                    </a:gs>
                    <a:gs pos="100000">
                      <a:schemeClr val="tx1"/>
                    </a:gs>
                  </a:gsLst>
                  <a:lin ang="5400000" scaled="0"/>
                </a:gradFill>
              </a:defRPr>
            </a:lvl1pPr>
          </a:lstStyle>
          <a:p>
            <a:r>
              <a:rPr lang="en-US" dirty="0" smtClean="0"/>
              <a:t>50/50 photo layout</a:t>
            </a:r>
            <a:endParaRPr lang="en-US" dirty="0"/>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202837" y="-7938"/>
            <a:ext cx="6235225" cy="7008660"/>
          </a:xfrm>
          <a:prstGeom prst="rect">
            <a:avLst/>
          </a:prstGeom>
        </p:spPr>
      </p:pic>
      <p:sp>
        <p:nvSpPr>
          <p:cNvPr id="5" name="Picture Placeholder 4"/>
          <p:cNvSpPr>
            <a:spLocks noGrp="1"/>
          </p:cNvSpPr>
          <p:nvPr>
            <p:ph type="pic" sz="quarter" idx="10"/>
          </p:nvPr>
        </p:nvSpPr>
        <p:spPr>
          <a:xfrm>
            <a:off x="6192838" y="-1"/>
            <a:ext cx="6243637" cy="6994525"/>
          </a:xfrm>
        </p:spPr>
        <p:txBody>
          <a:bodyPr/>
          <a:lstStyle>
            <a:lvl1pPr marL="0" indent="0">
              <a:buNone/>
              <a:defRPr/>
            </a:lvl1pPr>
          </a:lstStyle>
          <a:p>
            <a:r>
              <a:rPr lang="en-US" smtClean="0"/>
              <a:t>Click icon to add picture</a:t>
            </a:r>
            <a:endParaRPr lang="en-US" dirty="0"/>
          </a:p>
        </p:txBody>
      </p:sp>
    </p:spTree>
    <p:extLst>
      <p:ext uri="{BB962C8B-B14F-4D97-AF65-F5344CB8AC3E}">
        <p14:creationId xmlns:p14="http://schemas.microsoft.com/office/powerpoint/2010/main" val="3224975589"/>
      </p:ext>
    </p:extLst>
  </p:cSld>
  <p:clrMapOvr>
    <a:masterClrMapping/>
  </p:clrMapOvr>
  <p:transition>
    <p:fade/>
  </p:transition>
  <p:timing>
    <p:tnLst>
      <p:par>
        <p:cTn id="1" dur="indefinite" restart="never" nodeType="tmRoot"/>
      </p:par>
    </p:tnLst>
  </p:timing>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50-50 Left Photo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492876" y="1241426"/>
            <a:ext cx="5486399" cy="2012859"/>
          </a:xfrm>
        </p:spPr>
        <p:txBody>
          <a:bodyPr>
            <a:spAutoFit/>
          </a:bodyPr>
          <a:lstStyle>
            <a:lvl1pPr>
              <a:defRPr sz="6600" baseline="0">
                <a:gradFill>
                  <a:gsLst>
                    <a:gs pos="1250">
                      <a:schemeClr val="tx1"/>
                    </a:gs>
                    <a:gs pos="100000">
                      <a:schemeClr val="tx1"/>
                    </a:gs>
                  </a:gsLst>
                  <a:lin ang="5400000" scaled="0"/>
                </a:gradFill>
              </a:defRPr>
            </a:lvl1pPr>
          </a:lstStyle>
          <a:p>
            <a:r>
              <a:rPr lang="en-US" dirty="0" smtClean="0"/>
              <a:t>50/50 photo layout</a:t>
            </a:r>
            <a:endParaRPr lang="en-US" dirty="0"/>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0253"/>
            <a:ext cx="6240668" cy="7014778"/>
          </a:xfrm>
          <a:prstGeom prst="rect">
            <a:avLst/>
          </a:prstGeom>
        </p:spPr>
      </p:pic>
      <p:sp>
        <p:nvSpPr>
          <p:cNvPr id="4" name="Picture Placeholder 3"/>
          <p:cNvSpPr>
            <a:spLocks noGrp="1"/>
          </p:cNvSpPr>
          <p:nvPr>
            <p:ph type="pic" sz="quarter" idx="10"/>
          </p:nvPr>
        </p:nvSpPr>
        <p:spPr>
          <a:xfrm>
            <a:off x="0" y="-20638"/>
            <a:ext cx="6240463" cy="738664"/>
          </a:xfrm>
        </p:spPr>
        <p:txBody>
          <a:bodyPr/>
          <a:lstStyle>
            <a:lvl1pPr marL="0" indent="0">
              <a:buNone/>
              <a:defRPr/>
            </a:lvl1pPr>
          </a:lstStyle>
          <a:p>
            <a:r>
              <a:rPr lang="en-US" smtClean="0"/>
              <a:t>Click icon to add picture</a:t>
            </a:r>
            <a:endParaRPr lang="en-US" dirty="0"/>
          </a:p>
        </p:txBody>
      </p:sp>
    </p:spTree>
    <p:extLst>
      <p:ext uri="{BB962C8B-B14F-4D97-AF65-F5344CB8AC3E}">
        <p14:creationId xmlns:p14="http://schemas.microsoft.com/office/powerpoint/2010/main" val="1021445674"/>
      </p:ext>
    </p:extLst>
  </p:cSld>
  <p:clrMapOvr>
    <a:masterClrMapping/>
  </p:clrMapOvr>
  <p:transition>
    <p:fade/>
  </p:transition>
  <p:timing>
    <p:tnLst>
      <p:par>
        <p:cTn id="1" dur="indefinite" restart="never" nodeType="tmRoot"/>
      </p:par>
    </p:tnLst>
  </p:timing>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53535239"/>
      </p:ext>
    </p:extLst>
  </p:cSld>
  <p:clrMapOvr>
    <a:masterClrMapping/>
  </p:clrMapOvr>
  <p:transition>
    <p:fade/>
  </p:transition>
  <p:timing>
    <p:tnLst>
      <p:par>
        <p:cTn id="1" dur="indefinite" restart="never" nodeType="tmRoot"/>
      </p:par>
    </p:tnLst>
  </p:timing>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97920782"/>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06511764"/>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Blank Accent Color 3">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10357585"/>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smtClean="0"/>
              <a:t>Slide for developer code</a:t>
            </a:r>
            <a:endParaRPr lang="en-US" dirty="0"/>
          </a:p>
        </p:txBody>
      </p:sp>
      <p:sp>
        <p:nvSpPr>
          <p:cNvPr id="3" name="Rectangle 2"/>
          <p:cNvSpPr/>
          <p:nvPr userDrawn="1"/>
        </p:nvSpPr>
        <p:spPr bwMode="hidden">
          <a:xfrm>
            <a:off x="1" y="1212849"/>
            <a:ext cx="12436475" cy="5781676"/>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9" tIns="46639" rIns="46639" bIns="46639"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74638" y="1221157"/>
            <a:ext cx="11887199" cy="1995931"/>
          </a:xfrm>
        </p:spPr>
        <p:txBody>
          <a:bodyPr/>
          <a:lstStyle>
            <a:lvl1pPr marL="0" indent="0">
              <a:buNone/>
              <a:defRPr sz="3300">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34655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58460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81456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105099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710053187"/>
      </p:ext>
    </p:extLst>
  </p:cSld>
  <p:clrMapOvr>
    <a:masterClrMapping/>
  </p:clrMapOvr>
  <p:transition>
    <p:fade/>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Closing logo slide">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74638" y="6294476"/>
            <a:ext cx="11887199" cy="403187"/>
          </a:xfrm>
          <a:prstGeom prst="rect">
            <a:avLst/>
          </a:prstGeom>
          <a:noFill/>
          <a:ln w="12700">
            <a:noFill/>
            <a:miter lim="800000"/>
            <a:headEnd type="none" w="sm" len="sm"/>
            <a:tailEnd type="none" w="sm" len="sm"/>
          </a:ln>
          <a:effectLst/>
        </p:spPr>
        <p:txBody>
          <a:bodyPr vert="horz" wrap="square" lIns="182880" tIns="146304" rIns="182880" bIns="146304" numCol="1" anchor="t" anchorCtr="0" compatLnSpc="1">
            <a:prstTxWarp prst="textNoShape">
              <a:avLst/>
            </a:prstTxWarp>
            <a:spAutoFit/>
          </a:bodyPr>
          <a:lstStyle/>
          <a:p>
            <a:pPr defTabSz="932290" eaLnBrk="0" hangingPunct="0"/>
            <a:r>
              <a:rPr lang="en-US" sz="700" dirty="0">
                <a:gradFill>
                  <a:gsLst>
                    <a:gs pos="0">
                      <a:srgbClr val="505050"/>
                    </a:gs>
                    <a:gs pos="100000">
                      <a:srgbClr val="505050"/>
                    </a:gs>
                  </a:gsLst>
                  <a:lin ang="5400000" scaled="0"/>
                </a:gradFill>
                <a:cs typeface="Segoe UI" pitchFamily="34" charset="0"/>
              </a:rPr>
              <a:t>© </a:t>
            </a:r>
            <a:r>
              <a:rPr lang="en-US" sz="700" dirty="0" smtClean="0">
                <a:gradFill>
                  <a:gsLst>
                    <a:gs pos="0">
                      <a:srgbClr val="505050"/>
                    </a:gs>
                    <a:gs pos="100000">
                      <a:srgbClr val="505050"/>
                    </a:gs>
                  </a:gsLst>
                  <a:lin ang="5400000" scaled="0"/>
                </a:gradFill>
                <a:cs typeface="Segoe UI" pitchFamily="34" charset="0"/>
              </a:rPr>
              <a:t>2015 </a:t>
            </a:r>
            <a:r>
              <a:rPr lang="en-US" sz="700" dirty="0">
                <a:gradFill>
                  <a:gsLst>
                    <a:gs pos="0">
                      <a:srgbClr val="505050"/>
                    </a:gs>
                    <a:gs pos="100000">
                      <a:srgbClr val="505050"/>
                    </a:gs>
                  </a:gsLst>
                  <a:lin ang="5400000" scaled="0"/>
                </a:gradFill>
                <a:cs typeface="Segoe UI" pitchFamily="34" charset="0"/>
              </a:rPr>
              <a:t>Microsoft Corporation. All rights reserved. </a:t>
            </a:r>
          </a:p>
        </p:txBody>
      </p:sp>
      <p:pic>
        <p:nvPicPr>
          <p:cNvPr id="4" name="Picture 3"/>
          <p:cNvPicPr>
            <a:picLocks noChangeAspect="1"/>
          </p:cNvPicPr>
          <p:nvPr userDrawn="1"/>
        </p:nvPicPr>
        <p:blipFill>
          <a:blip r:embed="rId2"/>
          <a:stretch>
            <a:fillRect/>
          </a:stretch>
        </p:blipFill>
        <p:spPr>
          <a:xfrm>
            <a:off x="459230" y="3145040"/>
            <a:ext cx="3291840" cy="705834"/>
          </a:xfrm>
          <a:prstGeom prst="rect">
            <a:avLst/>
          </a:prstGeom>
        </p:spPr>
      </p:pic>
    </p:spTree>
    <p:extLst>
      <p:ext uri="{BB962C8B-B14F-4D97-AF65-F5344CB8AC3E}">
        <p14:creationId xmlns:p14="http://schemas.microsoft.com/office/powerpoint/2010/main" val="1971270921"/>
      </p:ext>
    </p:extLst>
  </p:cSld>
  <p:clrMapOvr>
    <a:masterClrMapping/>
  </p:clrMapOvr>
  <p:transition>
    <p:fade/>
  </p:transition>
  <p:timing>
    <p:tnLst>
      <p:par>
        <p:cTn id="1" dur="indefinite" restart="never" nodeType="tmRoot"/>
      </p:par>
    </p:tnLst>
  </p:timing>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Closing logo slide_color">
    <p:bg>
      <p:bgPr>
        <a:solidFill>
          <a:schemeClr val="accent2"/>
        </a:solidFill>
        <a:effectLst/>
      </p:bgPr>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74638" y="6294476"/>
            <a:ext cx="11887199" cy="403187"/>
          </a:xfrm>
          <a:prstGeom prst="rect">
            <a:avLst/>
          </a:prstGeom>
          <a:noFill/>
          <a:ln w="12700">
            <a:noFill/>
            <a:miter lim="800000"/>
            <a:headEnd type="none" w="sm" len="sm"/>
            <a:tailEnd type="none" w="sm" len="sm"/>
          </a:ln>
          <a:effectLst/>
        </p:spPr>
        <p:txBody>
          <a:bodyPr vert="horz" wrap="square" lIns="182880" tIns="146304" rIns="182880" bIns="146304" numCol="1" anchor="t" anchorCtr="0" compatLnSpc="1">
            <a:prstTxWarp prst="textNoShape">
              <a:avLst/>
            </a:prstTxWarp>
            <a:spAutoFit/>
          </a:bodyPr>
          <a:lstStyle/>
          <a:p>
            <a:pPr defTabSz="932290" eaLnBrk="0" hangingPunct="0"/>
            <a:r>
              <a:rPr lang="en-US" sz="700" dirty="0">
                <a:gradFill>
                  <a:gsLst>
                    <a:gs pos="0">
                      <a:srgbClr val="FFFFFF"/>
                    </a:gs>
                    <a:gs pos="100000">
                      <a:srgbClr val="FFFFFF"/>
                    </a:gs>
                  </a:gsLst>
                  <a:lin ang="5400000" scaled="0"/>
                </a:gradFill>
                <a:cs typeface="Segoe UI" pitchFamily="34" charset="0"/>
              </a:rPr>
              <a:t>© </a:t>
            </a:r>
            <a:r>
              <a:rPr lang="en-US" sz="700" dirty="0" smtClean="0">
                <a:gradFill>
                  <a:gsLst>
                    <a:gs pos="0">
                      <a:srgbClr val="FFFFFF"/>
                    </a:gs>
                    <a:gs pos="100000">
                      <a:srgbClr val="FFFFFF"/>
                    </a:gs>
                  </a:gsLst>
                  <a:lin ang="5400000" scaled="0"/>
                </a:gradFill>
                <a:cs typeface="Segoe UI" pitchFamily="34" charset="0"/>
              </a:rPr>
              <a:t>2015 </a:t>
            </a:r>
            <a:r>
              <a:rPr lang="en-US" sz="700" dirty="0">
                <a:gradFill>
                  <a:gsLst>
                    <a:gs pos="0">
                      <a:srgbClr val="FFFFFF"/>
                    </a:gs>
                    <a:gs pos="100000">
                      <a:srgbClr val="FFFFFF"/>
                    </a:gs>
                  </a:gsLst>
                  <a:lin ang="5400000" scaled="0"/>
                </a:gradFill>
                <a:cs typeface="Segoe UI" pitchFamily="34" charset="0"/>
              </a:rPr>
              <a:t>Microsoft Corporation. All rights reserved. </a:t>
            </a:r>
          </a:p>
        </p:txBody>
      </p:sp>
      <p:pic>
        <p:nvPicPr>
          <p:cNvPr id="4" name="Picture 3"/>
          <p:cNvPicPr>
            <a:picLocks noChangeAspect="1"/>
          </p:cNvPicPr>
          <p:nvPr userDrawn="1"/>
        </p:nvPicPr>
        <p:blipFill>
          <a:blip r:embed="rId2"/>
          <a:stretch>
            <a:fillRect/>
          </a:stretch>
        </p:blipFill>
        <p:spPr bwMode="invGray">
          <a:xfrm>
            <a:off x="459232" y="3145040"/>
            <a:ext cx="3291840" cy="705836"/>
          </a:xfrm>
          <a:prstGeom prst="rect">
            <a:avLst/>
          </a:prstGeom>
        </p:spPr>
      </p:pic>
    </p:spTree>
    <p:extLst>
      <p:ext uri="{BB962C8B-B14F-4D97-AF65-F5344CB8AC3E}">
        <p14:creationId xmlns:p14="http://schemas.microsoft.com/office/powerpoint/2010/main" val="3458145446"/>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939393"/>
                </a:solidFill>
              </a:defRPr>
            </a:lvl1p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425279"/>
          </a:xfrm>
        </p:spPr>
        <p:txBody>
          <a:bodyPr wrap="square">
            <a:spAutoFit/>
          </a:bodyPr>
          <a:lstStyle>
            <a:lvl1pPr marL="287338" indent="-287338">
              <a:spcBef>
                <a:spcPts val="1224"/>
              </a:spcBef>
              <a:buClr>
                <a:schemeClr val="tx1"/>
              </a:buClr>
              <a:buFont typeface="Arial" pitchFamily="34" charset="0"/>
              <a:buChar char="•"/>
              <a:defRPr sz="3200">
                <a:solidFill>
                  <a:srgbClr val="000000"/>
                </a:solidFill>
              </a:defRPr>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2425279"/>
          </a:xfrm>
        </p:spPr>
        <p:txBody>
          <a:bodyPr wrap="square">
            <a:spAutoFit/>
          </a:bodyPr>
          <a:lstStyle>
            <a:lvl1pPr marL="287338" indent="-287338">
              <a:spcBef>
                <a:spcPts val="1224"/>
              </a:spcBef>
              <a:buClr>
                <a:schemeClr val="tx1"/>
              </a:buClr>
              <a:buFont typeface="Arial" pitchFamily="34" charset="0"/>
              <a:buChar char="•"/>
              <a:defRPr sz="3200">
                <a:solidFill>
                  <a:srgbClr val="000000"/>
                </a:solidFill>
              </a:defRPr>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179946700"/>
      </p:ext>
    </p:extLst>
  </p:cSld>
  <p:clrMapOvr>
    <a:masterClrMapping/>
  </p:clrMapOvr>
  <p:transition>
    <p:fade/>
  </p:transition>
  <p:timing>
    <p:tnLst>
      <p:par>
        <p:cTn id="1" dur="indefinite" restart="never" nodeType="tmRoot"/>
      </p:par>
    </p:tnLst>
  </p:timing>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513" indent="-290513">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6"/>
          <p:cNvSpPr>
            <a:spLocks noGrp="1"/>
          </p:cNvSpPr>
          <p:nvPr>
            <p:ph type="body" sz="quarter" idx="11" hasCustomPrompt="1"/>
          </p:nvPr>
        </p:nvSpPr>
        <p:spPr>
          <a:xfrm>
            <a:off x="1" y="6363076"/>
            <a:ext cx="12436476"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smtClean="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3357888168"/>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Title Slide Photo_Option 1 - Preferred">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a:extLst>
              <a:ext uri="{28A0092B-C50C-407E-A947-70E740481C1C}">
                <a14:useLocalDpi xmlns:a14="http://schemas.microsoft.com/office/drawing/2010/main" val="0"/>
              </a:ext>
            </a:extLst>
          </a:blip>
          <a:srcRect t="16426" r="9343" b="7083"/>
          <a:stretch/>
        </p:blipFill>
        <p:spPr bwMode="ltGray">
          <a:xfrm>
            <a:off x="-1" y="-1"/>
            <a:ext cx="12434711" cy="6994525"/>
          </a:xfrm>
          <a:prstGeom prst="rect">
            <a:avLst/>
          </a:prstGeom>
        </p:spPr>
      </p:pic>
      <p:sp>
        <p:nvSpPr>
          <p:cNvPr id="9" name="Title 1"/>
          <p:cNvSpPr>
            <a:spLocks noGrp="1"/>
          </p:cNvSpPr>
          <p:nvPr>
            <p:ph type="title" hasCustomPrompt="1"/>
          </p:nvPr>
        </p:nvSpPr>
        <p:spPr bwMode="auto">
          <a:xfrm>
            <a:off x="274702" y="2125677"/>
            <a:ext cx="6402388" cy="1828800"/>
          </a:xfrm>
          <a:noFill/>
        </p:spPr>
        <p:txBody>
          <a:bodyPr lIns="146304" tIns="91440" rIns="146304" bIns="91440" anchor="t" anchorCtr="0"/>
          <a:lstStyle>
            <a:lvl1pPr>
              <a:defRPr sz="5400" spc="-100" baseline="0">
                <a:gradFill>
                  <a:gsLst>
                    <a:gs pos="4040">
                      <a:srgbClr val="525252"/>
                    </a:gs>
                    <a:gs pos="17000">
                      <a:srgbClr val="525252"/>
                    </a:gs>
                  </a:gsLst>
                  <a:lin ang="5400000" scaled="0"/>
                </a:gradFill>
              </a:defRPr>
            </a:lvl1pPr>
          </a:lstStyle>
          <a:p>
            <a:r>
              <a:rPr lang="en-US" dirty="0" smtClean="0"/>
              <a:t>Presentation title</a:t>
            </a:r>
            <a:endParaRPr lang="en-US" dirty="0"/>
          </a:p>
        </p:txBody>
      </p:sp>
      <p:sp>
        <p:nvSpPr>
          <p:cNvPr id="3" name="Text Placeholder 2"/>
          <p:cNvSpPr>
            <a:spLocks noGrp="1"/>
          </p:cNvSpPr>
          <p:nvPr>
            <p:ph type="body" sz="quarter" idx="14" hasCustomPrompt="1"/>
          </p:nvPr>
        </p:nvSpPr>
        <p:spPr bwMode="auto">
          <a:xfrm>
            <a:off x="273050" y="3954457"/>
            <a:ext cx="6402388" cy="1825625"/>
          </a:xfrm>
        </p:spPr>
        <p:txBody>
          <a:bodyPr tIns="109728" bIns="109728">
            <a:noAutofit/>
          </a:bodyPr>
          <a:lstStyle>
            <a:lvl1pPr marL="0" indent="0">
              <a:spcBef>
                <a:spcPts val="0"/>
              </a:spcBef>
              <a:buNone/>
              <a:defRPr sz="3200">
                <a:gradFill>
                  <a:gsLst>
                    <a:gs pos="4040">
                      <a:srgbClr val="525252"/>
                    </a:gs>
                    <a:gs pos="17000">
                      <a:srgbClr val="525252"/>
                    </a:gs>
                  </a:gsLst>
                  <a:lin ang="5400000" scaled="0"/>
                </a:gradFill>
              </a:defRPr>
            </a:lvl1pPr>
          </a:lstStyle>
          <a:p>
            <a:pPr lvl="0"/>
            <a:r>
              <a:rPr lang="en-US" dirty="0" smtClean="0"/>
              <a:t>Speaker Name</a:t>
            </a:r>
          </a:p>
        </p:txBody>
      </p:sp>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invGray">
          <a:xfrm>
            <a:off x="459115" y="6245173"/>
            <a:ext cx="1252817" cy="269191"/>
          </a:xfrm>
          <a:prstGeom prst="rect">
            <a:avLst/>
          </a:prstGeom>
        </p:spPr>
      </p:pic>
    </p:spTree>
    <p:extLst>
      <p:ext uri="{BB962C8B-B14F-4D97-AF65-F5344CB8AC3E}">
        <p14:creationId xmlns:p14="http://schemas.microsoft.com/office/powerpoint/2010/main" val="38511348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Title Slide Photo_Option 2">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a:extLst>
              <a:ext uri="{28A0092B-C50C-407E-A947-70E740481C1C}">
                <a14:useLocalDpi xmlns:a14="http://schemas.microsoft.com/office/drawing/2010/main" val="0"/>
              </a:ext>
            </a:extLst>
          </a:blip>
          <a:srcRect t="16426" r="9343" b="7083"/>
          <a:stretch/>
        </p:blipFill>
        <p:spPr bwMode="ltGray">
          <a:xfrm>
            <a:off x="-1" y="-1"/>
            <a:ext cx="12434711" cy="6994525"/>
          </a:xfrm>
          <a:prstGeom prst="rect">
            <a:avLst/>
          </a:prstGeom>
        </p:spPr>
      </p:pic>
      <p:sp>
        <p:nvSpPr>
          <p:cNvPr id="9" name="Title 1"/>
          <p:cNvSpPr>
            <a:spLocks noGrp="1"/>
          </p:cNvSpPr>
          <p:nvPr>
            <p:ph type="title" hasCustomPrompt="1"/>
          </p:nvPr>
        </p:nvSpPr>
        <p:spPr bwMode="auto">
          <a:xfrm>
            <a:off x="274702" y="2125677"/>
            <a:ext cx="6402388" cy="1828800"/>
          </a:xfrm>
          <a:noFill/>
        </p:spPr>
        <p:txBody>
          <a:bodyPr lIns="146304" tIns="91440" rIns="146304" bIns="91440" anchor="t" anchorCtr="0"/>
          <a:lstStyle>
            <a:lvl1pPr>
              <a:defRPr sz="5400" spc="-100" baseline="0">
                <a:gradFill>
                  <a:gsLst>
                    <a:gs pos="4040">
                      <a:srgbClr val="525252"/>
                    </a:gs>
                    <a:gs pos="17000">
                      <a:srgbClr val="525252"/>
                    </a:gs>
                  </a:gsLst>
                  <a:lin ang="5400000" scaled="0"/>
                </a:gradFill>
              </a:defRPr>
            </a:lvl1pPr>
          </a:lstStyle>
          <a:p>
            <a:r>
              <a:rPr lang="en-US" dirty="0" smtClean="0"/>
              <a:t>Presentation title</a:t>
            </a:r>
            <a:endParaRPr lang="en-US" dirty="0"/>
          </a:p>
        </p:txBody>
      </p:sp>
      <p:sp>
        <p:nvSpPr>
          <p:cNvPr id="3" name="Text Placeholder 2"/>
          <p:cNvSpPr>
            <a:spLocks noGrp="1"/>
          </p:cNvSpPr>
          <p:nvPr>
            <p:ph type="body" sz="quarter" idx="14" hasCustomPrompt="1"/>
          </p:nvPr>
        </p:nvSpPr>
        <p:spPr bwMode="auto">
          <a:xfrm>
            <a:off x="273050" y="3954457"/>
            <a:ext cx="6402388" cy="1825625"/>
          </a:xfrm>
        </p:spPr>
        <p:txBody>
          <a:bodyPr tIns="109728" bIns="109728">
            <a:noAutofit/>
          </a:bodyPr>
          <a:lstStyle>
            <a:lvl1pPr marL="0" indent="0">
              <a:spcBef>
                <a:spcPts val="0"/>
              </a:spcBef>
              <a:buNone/>
              <a:defRPr sz="3200">
                <a:gradFill>
                  <a:gsLst>
                    <a:gs pos="4040">
                      <a:srgbClr val="525252"/>
                    </a:gs>
                    <a:gs pos="17000">
                      <a:srgbClr val="525252"/>
                    </a:gs>
                  </a:gsLst>
                  <a:lin ang="5400000" scaled="0"/>
                </a:gradFill>
              </a:defRPr>
            </a:lvl1pPr>
          </a:lstStyle>
          <a:p>
            <a:pPr lvl="0"/>
            <a:r>
              <a:rPr lang="en-US" dirty="0" smtClean="0"/>
              <a:t>Speaker Name</a:t>
            </a:r>
          </a:p>
        </p:txBody>
      </p:sp>
      <p:sp>
        <p:nvSpPr>
          <p:cNvPr id="11" name="TextBox 10"/>
          <p:cNvSpPr txBox="1"/>
          <p:nvPr userDrawn="1"/>
        </p:nvSpPr>
        <p:spPr>
          <a:xfrm>
            <a:off x="274703" y="296862"/>
            <a:ext cx="6401050" cy="544765"/>
          </a:xfrm>
          <a:prstGeom prst="rect">
            <a:avLst/>
          </a:prstGeom>
          <a:noFill/>
        </p:spPr>
        <p:txBody>
          <a:bodyPr wrap="square" lIns="182880" tIns="146304" rIns="182880" bIns="146304" rtlCol="0">
            <a:spAutoFit/>
          </a:bodyPr>
          <a:lstStyle/>
          <a:p>
            <a:pPr>
              <a:lnSpc>
                <a:spcPct val="90000"/>
              </a:lnSpc>
              <a:spcAft>
                <a:spcPts val="600"/>
              </a:spcAft>
            </a:pPr>
            <a:r>
              <a:rPr lang="en-US" dirty="0" smtClean="0">
                <a:gradFill>
                  <a:gsLst>
                    <a:gs pos="4040">
                      <a:srgbClr val="525252"/>
                    </a:gs>
                    <a:gs pos="17000">
                      <a:srgbClr val="525252"/>
                    </a:gs>
                  </a:gsLst>
                  <a:lin ang="5400000" scaled="0"/>
                </a:gradFill>
              </a:rPr>
              <a:t>Org Name (update on Slide Master)</a:t>
            </a:r>
          </a:p>
        </p:txBody>
      </p:sp>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invGray">
          <a:xfrm>
            <a:off x="459115" y="6245173"/>
            <a:ext cx="1252817" cy="269191"/>
          </a:xfrm>
          <a:prstGeom prst="rect">
            <a:avLst/>
          </a:prstGeom>
        </p:spPr>
      </p:pic>
    </p:spTree>
    <p:extLst>
      <p:ext uri="{BB962C8B-B14F-4D97-AF65-F5344CB8AC3E}">
        <p14:creationId xmlns:p14="http://schemas.microsoft.com/office/powerpoint/2010/main" val="22546248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Title Slide Photo_Option 3 - Org ID tile">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a:extLst>
              <a:ext uri="{28A0092B-C50C-407E-A947-70E740481C1C}">
                <a14:useLocalDpi xmlns:a14="http://schemas.microsoft.com/office/drawing/2010/main" val="0"/>
              </a:ext>
            </a:extLst>
          </a:blip>
          <a:srcRect t="16426" r="9343" b="7083"/>
          <a:stretch/>
        </p:blipFill>
        <p:spPr bwMode="ltGray">
          <a:xfrm>
            <a:off x="-1" y="-1"/>
            <a:ext cx="12434711" cy="6994525"/>
          </a:xfrm>
          <a:prstGeom prst="rect">
            <a:avLst/>
          </a:prstGeom>
        </p:spPr>
      </p:pic>
      <p:sp>
        <p:nvSpPr>
          <p:cNvPr id="9" name="Title 1"/>
          <p:cNvSpPr>
            <a:spLocks noGrp="1"/>
          </p:cNvSpPr>
          <p:nvPr>
            <p:ph type="title" hasCustomPrompt="1"/>
          </p:nvPr>
        </p:nvSpPr>
        <p:spPr bwMode="auto">
          <a:xfrm>
            <a:off x="274702" y="2125677"/>
            <a:ext cx="6402388" cy="1828800"/>
          </a:xfrm>
          <a:noFill/>
        </p:spPr>
        <p:txBody>
          <a:bodyPr lIns="146304" tIns="91440" rIns="146304" bIns="91440" anchor="t" anchorCtr="0"/>
          <a:lstStyle>
            <a:lvl1pPr>
              <a:defRPr sz="5400" spc="-100" baseline="0">
                <a:gradFill>
                  <a:gsLst>
                    <a:gs pos="4040">
                      <a:srgbClr val="525252"/>
                    </a:gs>
                    <a:gs pos="17000">
                      <a:srgbClr val="525252"/>
                    </a:gs>
                  </a:gsLst>
                  <a:lin ang="5400000" scaled="0"/>
                </a:gradFill>
              </a:defRPr>
            </a:lvl1pPr>
          </a:lstStyle>
          <a:p>
            <a:r>
              <a:rPr lang="en-US" dirty="0" smtClean="0"/>
              <a:t>Presentation title</a:t>
            </a:r>
            <a:endParaRPr lang="en-US" dirty="0"/>
          </a:p>
        </p:txBody>
      </p:sp>
      <p:sp>
        <p:nvSpPr>
          <p:cNvPr id="3" name="Text Placeholder 2"/>
          <p:cNvSpPr>
            <a:spLocks noGrp="1"/>
          </p:cNvSpPr>
          <p:nvPr>
            <p:ph type="body" sz="quarter" idx="14" hasCustomPrompt="1"/>
          </p:nvPr>
        </p:nvSpPr>
        <p:spPr bwMode="auto">
          <a:xfrm>
            <a:off x="273050" y="3954457"/>
            <a:ext cx="6402388" cy="1825625"/>
          </a:xfrm>
        </p:spPr>
        <p:txBody>
          <a:bodyPr tIns="109728" bIns="109728">
            <a:noAutofit/>
          </a:bodyPr>
          <a:lstStyle>
            <a:lvl1pPr marL="0" indent="0">
              <a:spcBef>
                <a:spcPts val="0"/>
              </a:spcBef>
              <a:buNone/>
              <a:defRPr sz="3200">
                <a:gradFill>
                  <a:gsLst>
                    <a:gs pos="4040">
                      <a:srgbClr val="525252"/>
                    </a:gs>
                    <a:gs pos="17000">
                      <a:srgbClr val="525252"/>
                    </a:gs>
                  </a:gsLst>
                  <a:lin ang="5400000" scaled="0"/>
                </a:gradFill>
              </a:defRPr>
            </a:lvl1pPr>
          </a:lstStyle>
          <a:p>
            <a:pPr lvl="0"/>
            <a:r>
              <a:rPr lang="en-US" dirty="0" smtClean="0"/>
              <a:t>Speaker Name</a:t>
            </a:r>
          </a:p>
        </p:txBody>
      </p:sp>
      <p:sp>
        <p:nvSpPr>
          <p:cNvPr id="13" name="Rectangle 12"/>
          <p:cNvSpPr>
            <a:spLocks noChangeAspect="1"/>
          </p:cNvSpPr>
          <p:nvPr userDrawn="1"/>
        </p:nvSpPr>
        <p:spPr bwMode="auto">
          <a:xfrm>
            <a:off x="11064875" y="484872"/>
            <a:ext cx="914400" cy="914400"/>
          </a:xfrm>
          <a:prstGeom prst="rect">
            <a:avLst/>
          </a:prstGeom>
          <a:solidFill>
            <a:srgbClr val="0078D7"/>
          </a:solidFill>
        </p:spPr>
        <p:txBody>
          <a:bodyPr vert="horz" wrap="square" lIns="91440" tIns="64008" rIns="91440" bIns="91440" rtlCol="0">
            <a:noAutofit/>
          </a:bodyPr>
          <a:lstStyle/>
          <a:p>
            <a:pPr>
              <a:lnSpc>
                <a:spcPct val="90000"/>
              </a:lnSpc>
              <a:buSzPct val="90000"/>
              <a:buFont typeface="Arial" pitchFamily="34" charset="0"/>
              <a:buNone/>
            </a:pPr>
            <a:r>
              <a:rPr lang="en-US" dirty="0" smtClean="0">
                <a:gradFill>
                  <a:gsLst>
                    <a:gs pos="18687">
                      <a:srgbClr val="FFFFFF"/>
                    </a:gs>
                    <a:gs pos="37000">
                      <a:srgbClr val="FFFFFF"/>
                    </a:gs>
                  </a:gsLst>
                  <a:lin ang="5400000" scaled="0"/>
                </a:gradFill>
              </a:rPr>
              <a:t>Org tile here</a:t>
            </a:r>
          </a:p>
        </p:txBody>
      </p:sp>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invGray">
          <a:xfrm>
            <a:off x="457200" y="484872"/>
            <a:ext cx="1252817" cy="269191"/>
          </a:xfrm>
          <a:prstGeom prst="rect">
            <a:avLst/>
          </a:prstGeom>
        </p:spPr>
      </p:pic>
    </p:spTree>
    <p:extLst>
      <p:ext uri="{BB962C8B-B14F-4D97-AF65-F5344CB8AC3E}">
        <p14:creationId xmlns:p14="http://schemas.microsoft.com/office/powerpoint/2010/main" val="41737359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Title Slide 1_Option 1 - Preferred">
    <p:spTree>
      <p:nvGrpSpPr>
        <p:cNvPr id="1" name=""/>
        <p:cNvGrpSpPr/>
        <p:nvPr/>
      </p:nvGrpSpPr>
      <p:grpSpPr>
        <a:xfrm>
          <a:off x="0" y="0"/>
          <a:ext cx="0" cy="0"/>
          <a:chOff x="0" y="0"/>
          <a:chExt cx="0" cy="0"/>
        </a:xfrm>
      </p:grpSpPr>
      <p:sp>
        <p:nvSpPr>
          <p:cNvPr id="5" name="Text Placeholder 4"/>
          <p:cNvSpPr>
            <a:spLocks noGrp="1"/>
          </p:cNvSpPr>
          <p:nvPr>
            <p:ph type="body" sz="quarter" idx="12" hasCustomPrompt="1"/>
          </p:nvPr>
        </p:nvSpPr>
        <p:spPr>
          <a:xfrm>
            <a:off x="276540" y="3954457"/>
            <a:ext cx="6399213" cy="1830388"/>
          </a:xfrm>
          <a:noFill/>
        </p:spPr>
        <p:txBody>
          <a:bodyPr lIns="146304" tIns="109728" rIns="146304" bIns="109728">
            <a:noAutofit/>
          </a:bodyPr>
          <a:lstStyle>
            <a:lvl1pPr marL="0" indent="0">
              <a:spcBef>
                <a:spcPts val="0"/>
              </a:spcBef>
              <a:buNone/>
              <a:defRPr sz="3200" spc="0" baseline="0">
                <a:gradFill>
                  <a:gsLst>
                    <a:gs pos="0">
                      <a:schemeClr val="tx1"/>
                    </a:gs>
                    <a:gs pos="100000">
                      <a:schemeClr val="tx1"/>
                    </a:gs>
                  </a:gsLst>
                  <a:lin ang="5400000" scaled="0"/>
                </a:gradFill>
                <a:latin typeface="+mj-lt"/>
              </a:defRPr>
            </a:lvl1pPr>
          </a:lstStyle>
          <a:p>
            <a:pPr lvl="0"/>
            <a:r>
              <a:rPr lang="en-US" dirty="0" smtClean="0"/>
              <a:t>Speaker Name</a:t>
            </a:r>
          </a:p>
        </p:txBody>
      </p:sp>
      <p:sp>
        <p:nvSpPr>
          <p:cNvPr id="9" name="Title 1"/>
          <p:cNvSpPr>
            <a:spLocks noGrp="1"/>
          </p:cNvSpPr>
          <p:nvPr>
            <p:ph type="title" hasCustomPrompt="1"/>
          </p:nvPr>
        </p:nvSpPr>
        <p:spPr>
          <a:xfrm>
            <a:off x="274702" y="2117165"/>
            <a:ext cx="8229535" cy="1828800"/>
          </a:xfrm>
          <a:noFill/>
        </p:spPr>
        <p:txBody>
          <a:bodyPr lIns="146304" tIns="91440" rIns="146304" bIns="91440" anchor="t" anchorCtr="0"/>
          <a:lstStyle>
            <a:lvl1pPr>
              <a:defRPr sz="5400" spc="-100" baseline="0">
                <a:gradFill>
                  <a:gsLst>
                    <a:gs pos="3333">
                      <a:schemeClr val="tx2"/>
                    </a:gs>
                    <a:gs pos="39000">
                      <a:schemeClr val="tx2"/>
                    </a:gs>
                  </a:gsLst>
                  <a:lin ang="5400000" scaled="0"/>
                </a:gradFill>
              </a:defRPr>
            </a:lvl1pPr>
          </a:lstStyle>
          <a:p>
            <a:r>
              <a:rPr lang="en-US" dirty="0" smtClean="0"/>
              <a:t>Presentation title</a:t>
            </a:r>
            <a:endParaRPr lang="en-US" dirty="0"/>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457200" y="6244762"/>
            <a:ext cx="1256648" cy="270014"/>
          </a:xfrm>
          <a:prstGeom prst="rect">
            <a:avLst/>
          </a:prstGeom>
        </p:spPr>
      </p:pic>
    </p:spTree>
    <p:extLst>
      <p:ext uri="{BB962C8B-B14F-4D97-AF65-F5344CB8AC3E}">
        <p14:creationId xmlns:p14="http://schemas.microsoft.com/office/powerpoint/2010/main" val="145563588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Title Slide 1_Option 2">
    <p:spTree>
      <p:nvGrpSpPr>
        <p:cNvPr id="1" name=""/>
        <p:cNvGrpSpPr/>
        <p:nvPr/>
      </p:nvGrpSpPr>
      <p:grpSpPr>
        <a:xfrm>
          <a:off x="0" y="0"/>
          <a:ext cx="0" cy="0"/>
          <a:chOff x="0" y="0"/>
          <a:chExt cx="0" cy="0"/>
        </a:xfrm>
      </p:grpSpPr>
      <p:sp>
        <p:nvSpPr>
          <p:cNvPr id="5" name="Text Placeholder 4"/>
          <p:cNvSpPr>
            <a:spLocks noGrp="1"/>
          </p:cNvSpPr>
          <p:nvPr>
            <p:ph type="body" sz="quarter" idx="12" hasCustomPrompt="1"/>
          </p:nvPr>
        </p:nvSpPr>
        <p:spPr>
          <a:xfrm>
            <a:off x="276540" y="3954457"/>
            <a:ext cx="6399213" cy="1830388"/>
          </a:xfrm>
          <a:noFill/>
        </p:spPr>
        <p:txBody>
          <a:bodyPr lIns="146304" tIns="109728" rIns="146304" bIns="109728">
            <a:noAutofit/>
          </a:bodyPr>
          <a:lstStyle>
            <a:lvl1pPr marL="0" indent="0">
              <a:spcBef>
                <a:spcPts val="0"/>
              </a:spcBef>
              <a:buNone/>
              <a:defRPr sz="3200" spc="0" baseline="0">
                <a:gradFill>
                  <a:gsLst>
                    <a:gs pos="0">
                      <a:schemeClr val="tx1"/>
                    </a:gs>
                    <a:gs pos="100000">
                      <a:schemeClr val="tx1"/>
                    </a:gs>
                  </a:gsLst>
                  <a:lin ang="5400000" scaled="0"/>
                </a:gradFill>
                <a:latin typeface="+mj-lt"/>
              </a:defRPr>
            </a:lvl1pPr>
          </a:lstStyle>
          <a:p>
            <a:pPr lvl="0"/>
            <a:r>
              <a:rPr lang="en-US" dirty="0" smtClean="0"/>
              <a:t>Speaker Name</a:t>
            </a:r>
          </a:p>
        </p:txBody>
      </p:sp>
      <p:sp>
        <p:nvSpPr>
          <p:cNvPr id="9" name="Title 1"/>
          <p:cNvSpPr>
            <a:spLocks noGrp="1"/>
          </p:cNvSpPr>
          <p:nvPr>
            <p:ph type="title" hasCustomPrompt="1"/>
          </p:nvPr>
        </p:nvSpPr>
        <p:spPr>
          <a:xfrm>
            <a:off x="274702" y="2117165"/>
            <a:ext cx="8229535" cy="1828800"/>
          </a:xfrm>
          <a:noFill/>
        </p:spPr>
        <p:txBody>
          <a:bodyPr lIns="146304" tIns="91440" rIns="146304" bIns="91440" anchor="t" anchorCtr="0"/>
          <a:lstStyle>
            <a:lvl1pPr>
              <a:defRPr sz="5400" spc="-100" baseline="0">
                <a:gradFill>
                  <a:gsLst>
                    <a:gs pos="3333">
                      <a:schemeClr val="tx2"/>
                    </a:gs>
                    <a:gs pos="39000">
                      <a:schemeClr val="tx2"/>
                    </a:gs>
                  </a:gsLst>
                  <a:lin ang="5400000" scaled="0"/>
                </a:gradFill>
              </a:defRPr>
            </a:lvl1pPr>
          </a:lstStyle>
          <a:p>
            <a:r>
              <a:rPr lang="en-US" dirty="0" smtClean="0"/>
              <a:t>Presentation title</a:t>
            </a:r>
            <a:endParaRPr lang="en-US" dirty="0"/>
          </a:p>
        </p:txBody>
      </p:sp>
      <p:sp>
        <p:nvSpPr>
          <p:cNvPr id="2" name="TextBox 1"/>
          <p:cNvSpPr txBox="1"/>
          <p:nvPr userDrawn="1"/>
        </p:nvSpPr>
        <p:spPr>
          <a:xfrm>
            <a:off x="274703" y="296862"/>
            <a:ext cx="6401050" cy="544765"/>
          </a:xfrm>
          <a:prstGeom prst="rect">
            <a:avLst/>
          </a:prstGeom>
          <a:noFill/>
        </p:spPr>
        <p:txBody>
          <a:bodyPr wrap="square" lIns="182880" tIns="146304" rIns="182880" bIns="146304" rtlCol="0">
            <a:spAutoFit/>
          </a:bodyPr>
          <a:lstStyle/>
          <a:p>
            <a:pPr>
              <a:lnSpc>
                <a:spcPct val="90000"/>
              </a:lnSpc>
              <a:spcAft>
                <a:spcPts val="600"/>
              </a:spcAft>
            </a:pPr>
            <a:r>
              <a:rPr lang="en-US" dirty="0" smtClean="0">
                <a:gradFill>
                  <a:gsLst>
                    <a:gs pos="2917">
                      <a:srgbClr val="505050"/>
                    </a:gs>
                    <a:gs pos="30000">
                      <a:srgbClr val="505050"/>
                    </a:gs>
                  </a:gsLst>
                  <a:lin ang="5400000" scaled="0"/>
                </a:gradFill>
              </a:rPr>
              <a:t>Org Name (update on Slide Master)</a:t>
            </a: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457200" y="6244762"/>
            <a:ext cx="1256648" cy="270014"/>
          </a:xfrm>
          <a:prstGeom prst="rect">
            <a:avLst/>
          </a:prstGeom>
        </p:spPr>
      </p:pic>
    </p:spTree>
    <p:extLst>
      <p:ext uri="{BB962C8B-B14F-4D97-AF65-F5344CB8AC3E}">
        <p14:creationId xmlns:p14="http://schemas.microsoft.com/office/powerpoint/2010/main" val="299413813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Title Slide 1_Option 3 - Org ID tile">
    <p:spTree>
      <p:nvGrpSpPr>
        <p:cNvPr id="1" name=""/>
        <p:cNvGrpSpPr/>
        <p:nvPr/>
      </p:nvGrpSpPr>
      <p:grpSpPr>
        <a:xfrm>
          <a:off x="0" y="0"/>
          <a:ext cx="0" cy="0"/>
          <a:chOff x="0" y="0"/>
          <a:chExt cx="0" cy="0"/>
        </a:xfrm>
      </p:grpSpPr>
      <p:sp>
        <p:nvSpPr>
          <p:cNvPr id="5" name="Text Placeholder 4"/>
          <p:cNvSpPr>
            <a:spLocks noGrp="1"/>
          </p:cNvSpPr>
          <p:nvPr>
            <p:ph type="body" sz="quarter" idx="12" hasCustomPrompt="1"/>
          </p:nvPr>
        </p:nvSpPr>
        <p:spPr>
          <a:xfrm>
            <a:off x="276540" y="3954457"/>
            <a:ext cx="6399213" cy="1830388"/>
          </a:xfrm>
          <a:noFill/>
        </p:spPr>
        <p:txBody>
          <a:bodyPr lIns="146304" tIns="109728" rIns="146304" bIns="109728">
            <a:noAutofit/>
          </a:bodyPr>
          <a:lstStyle>
            <a:lvl1pPr marL="0" indent="0">
              <a:spcBef>
                <a:spcPts val="0"/>
              </a:spcBef>
              <a:buNone/>
              <a:defRPr sz="3200" spc="0" baseline="0">
                <a:gradFill>
                  <a:gsLst>
                    <a:gs pos="0">
                      <a:schemeClr val="tx1"/>
                    </a:gs>
                    <a:gs pos="100000">
                      <a:schemeClr val="tx1"/>
                    </a:gs>
                  </a:gsLst>
                  <a:lin ang="5400000" scaled="0"/>
                </a:gradFill>
                <a:latin typeface="+mj-lt"/>
              </a:defRPr>
            </a:lvl1pPr>
          </a:lstStyle>
          <a:p>
            <a:pPr lvl="0"/>
            <a:r>
              <a:rPr lang="en-US" dirty="0" smtClean="0"/>
              <a:t>Speaker Name</a:t>
            </a:r>
          </a:p>
        </p:txBody>
      </p:sp>
      <p:sp>
        <p:nvSpPr>
          <p:cNvPr id="9" name="Title 1"/>
          <p:cNvSpPr>
            <a:spLocks noGrp="1"/>
          </p:cNvSpPr>
          <p:nvPr>
            <p:ph type="title" hasCustomPrompt="1"/>
          </p:nvPr>
        </p:nvSpPr>
        <p:spPr>
          <a:xfrm>
            <a:off x="274702" y="2117165"/>
            <a:ext cx="8229535" cy="1828800"/>
          </a:xfrm>
          <a:noFill/>
        </p:spPr>
        <p:txBody>
          <a:bodyPr lIns="146304" tIns="91440" rIns="146304" bIns="91440" anchor="t" anchorCtr="0"/>
          <a:lstStyle>
            <a:lvl1pPr>
              <a:defRPr sz="5400" spc="-100" baseline="0">
                <a:gradFill>
                  <a:gsLst>
                    <a:gs pos="3333">
                      <a:schemeClr val="tx2"/>
                    </a:gs>
                    <a:gs pos="39000">
                      <a:schemeClr val="tx2"/>
                    </a:gs>
                  </a:gsLst>
                  <a:lin ang="5400000" scaled="0"/>
                </a:gradFill>
              </a:defRPr>
            </a:lvl1pPr>
          </a:lstStyle>
          <a:p>
            <a:r>
              <a:rPr lang="en-US" dirty="0" smtClean="0"/>
              <a:t>Presentation title</a:t>
            </a:r>
            <a:endParaRPr lang="en-US" dirty="0"/>
          </a:p>
        </p:txBody>
      </p:sp>
      <p:sp>
        <p:nvSpPr>
          <p:cNvPr id="6" name="Rectangle 5"/>
          <p:cNvSpPr>
            <a:spLocks noChangeAspect="1"/>
          </p:cNvSpPr>
          <p:nvPr userDrawn="1"/>
        </p:nvSpPr>
        <p:spPr bwMode="auto">
          <a:xfrm>
            <a:off x="11064875" y="479775"/>
            <a:ext cx="914400" cy="914400"/>
          </a:xfrm>
          <a:prstGeom prst="rect">
            <a:avLst/>
          </a:prstGeom>
          <a:solidFill>
            <a:srgbClr val="0078D7"/>
          </a:solidFill>
        </p:spPr>
        <p:txBody>
          <a:bodyPr vert="horz" wrap="square" lIns="91440" tIns="64008" rIns="91440" bIns="91440" rtlCol="0">
            <a:noAutofit/>
          </a:bodyPr>
          <a:lstStyle/>
          <a:p>
            <a:pPr>
              <a:lnSpc>
                <a:spcPct val="90000"/>
              </a:lnSpc>
              <a:buSzPct val="90000"/>
              <a:buFont typeface="Arial" pitchFamily="34" charset="0"/>
              <a:buNone/>
            </a:pPr>
            <a:r>
              <a:rPr lang="en-US" dirty="0" smtClean="0">
                <a:gradFill>
                  <a:gsLst>
                    <a:gs pos="18687">
                      <a:srgbClr val="FFFFFF"/>
                    </a:gs>
                    <a:gs pos="37000">
                      <a:srgbClr val="FFFFFF"/>
                    </a:gs>
                  </a:gsLst>
                  <a:lin ang="5400000" scaled="0"/>
                </a:gradFill>
              </a:rPr>
              <a:t>Org tile here</a:t>
            </a:r>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457200" y="6244762"/>
            <a:ext cx="1256648" cy="270014"/>
          </a:xfrm>
          <a:prstGeom prst="rect">
            <a:avLst/>
          </a:prstGeom>
        </p:spPr>
      </p:pic>
    </p:spTree>
    <p:extLst>
      <p:ext uri="{BB962C8B-B14F-4D97-AF65-F5344CB8AC3E}">
        <p14:creationId xmlns:p14="http://schemas.microsoft.com/office/powerpoint/2010/main" val="213168439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274638" y="1212850"/>
            <a:ext cx="11887200" cy="2025170"/>
          </a:xfrm>
        </p:spPr>
        <p:txBody>
          <a:bodyPr/>
          <a:lstStyle>
            <a:lvl1pPr marL="0" indent="0">
              <a:buNone/>
              <a:defRPr>
                <a:gradFill>
                  <a:gsLst>
                    <a:gs pos="1250">
                      <a:schemeClr val="tx2"/>
                    </a:gs>
                    <a:gs pos="99000">
                      <a:schemeClr val="tx2"/>
                    </a:gs>
                  </a:gsLst>
                  <a:lin ang="5400000" scaled="0"/>
                </a:gradFill>
              </a:defRPr>
            </a:lvl1pPr>
            <a:lvl2pPr marL="0" indent="0">
              <a:buFontTx/>
              <a:buNone/>
              <a:defRPr sz="2000"/>
            </a:lvl2pPr>
            <a:lvl3pPr marL="228600" indent="0">
              <a:buNone/>
              <a:defRPr/>
            </a:lvl3pPr>
            <a:lvl4pPr marL="457200" indent="0">
              <a:buNone/>
              <a:defRPr/>
            </a:lvl4pPr>
            <a:lvl5pPr marL="685800" indent="0">
              <a:buNone/>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904317568"/>
      </p:ext>
    </p:extLst>
  </p:cSld>
  <p:clrMapOvr>
    <a:masterClrMapping/>
  </p:clrMapOvr>
  <p:transition>
    <p:fade/>
  </p:transition>
  <p:timing>
    <p:tnLst>
      <p:par>
        <p:cTn id="1" dur="indefinite" restart="never" nodeType="tmRoot"/>
      </p:par>
    </p:tnLst>
  </p:timing>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274638" y="1212850"/>
            <a:ext cx="11887200" cy="2025170"/>
          </a:xfrm>
        </p:spPr>
        <p:txBody>
          <a:bodyPr/>
          <a:lstStyle>
            <a:lvl1pPr marL="0" indent="0">
              <a:buNone/>
              <a:defRPr>
                <a:gradFill>
                  <a:gsLst>
                    <a:gs pos="1250">
                      <a:schemeClr val="tx1"/>
                    </a:gs>
                    <a:gs pos="99000">
                      <a:schemeClr val="tx1"/>
                    </a:gs>
                  </a:gsLst>
                  <a:lin ang="5400000" scaled="0"/>
                </a:gradFill>
              </a:defRPr>
            </a:lvl1pPr>
            <a:lvl2pPr marL="0" indent="0">
              <a:buFontTx/>
              <a:buNone/>
              <a:defRPr sz="2000"/>
            </a:lvl2pPr>
            <a:lvl3pPr marL="228600" indent="0">
              <a:buNone/>
              <a:defRPr/>
            </a:lvl3pPr>
            <a:lvl4pPr marL="457200" indent="0">
              <a:buNone/>
              <a:defRPr/>
            </a:lvl4pPr>
            <a:lvl5pPr marL="685800" indent="0">
              <a:buNone/>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7442500"/>
      </p:ext>
    </p:extLst>
  </p:cSld>
  <p:clrMapOvr>
    <a:masterClrMapping/>
  </p:clrMapOvr>
  <p:transition>
    <p:fade/>
  </p:transition>
  <p:timing>
    <p:tnLst>
      <p:par>
        <p:cTn id="1" dur="indefinite" restart="never" nodeType="tmRoot"/>
      </p:par>
    </p:tnLst>
  </p:timing>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Title and Content 1st level color tex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025170"/>
          </a:xfrm>
        </p:spPr>
        <p:txBody>
          <a:bodyPr>
            <a:spAutoFit/>
          </a:bodyPr>
          <a:lstStyle>
            <a:lvl1pPr>
              <a:defRPr sz="3600">
                <a:gradFill>
                  <a:gsLst>
                    <a:gs pos="1250">
                      <a:schemeClr val="tx2"/>
                    </a:gs>
                    <a:gs pos="99000">
                      <a:schemeClr val="tx2"/>
                    </a:gs>
                  </a:gsLst>
                  <a:lin ang="5400000" scaled="0"/>
                </a:gradFill>
              </a:defRPr>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952850587"/>
      </p:ext>
    </p:extLst>
  </p:cSld>
  <p:clrMapOvr>
    <a:masterClrMapping/>
  </p:clrMapOvr>
  <p:transition>
    <p:fade/>
  </p:transition>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969696"/>
                </a:solidFill>
              </a:defRPr>
            </a:lvl1pPr>
          </a:lstStyle>
          <a:p>
            <a:r>
              <a:rPr lang="en-US" smtClean="0"/>
              <a:t>Click to edit Master title style</a:t>
            </a:r>
            <a:endParaRPr lang="en-US" dirty="0"/>
          </a:p>
        </p:txBody>
      </p:sp>
    </p:spTree>
    <p:extLst>
      <p:ext uri="{BB962C8B-B14F-4D97-AF65-F5344CB8AC3E}">
        <p14:creationId xmlns:p14="http://schemas.microsoft.com/office/powerpoint/2010/main" val="2189335521"/>
      </p:ext>
    </p:extLst>
  </p:cSld>
  <p:clrMapOvr>
    <a:masterClrMapping/>
  </p:clrMapOvr>
  <p:transition>
    <p:fade/>
  </p:transition>
  <p:timing>
    <p:tnLst>
      <p:par>
        <p:cTn id="1" dur="indefinite" restart="never" nodeType="tmRoot"/>
      </p:par>
    </p:tnLst>
  </p:timing>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025170"/>
          </a:xfrm>
        </p:spPr>
        <p:txBody>
          <a:bodyPr>
            <a:spAutoFit/>
          </a:bodyPr>
          <a:lstStyle>
            <a:lvl1pPr>
              <a:defRPr sz="3600"/>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049370818"/>
      </p:ext>
    </p:extLst>
  </p:cSld>
  <p:clrMapOvr>
    <a:masterClrMapping/>
  </p:clrMapOvr>
  <p:transition>
    <p:fade/>
  </p:transition>
  <p:timing>
    <p:tnLst>
      <p:par>
        <p:cTn id="1" dur="indefinite" restart="never" nodeType="tmRoot"/>
      </p:par>
    </p:tnLst>
  </p:timing>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Two Column 2-color Non-bullete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468368"/>
          </a:xfrm>
        </p:spPr>
        <p:txBody>
          <a:bodyPr wrap="square">
            <a:spAutoFit/>
          </a:bodyPr>
          <a:lstStyle>
            <a:lvl1pPr marL="0" indent="0">
              <a:spcBef>
                <a:spcPts val="1224"/>
              </a:spcBef>
              <a:buClr>
                <a:schemeClr val="tx1"/>
              </a:buClr>
              <a:buFont typeface="Wingdings" pitchFamily="2" charset="2"/>
              <a:buNone/>
              <a:defRPr sz="3600">
                <a:gradFill>
                  <a:gsLst>
                    <a:gs pos="1250">
                      <a:schemeClr val="tx2"/>
                    </a:gs>
                    <a:gs pos="99000">
                      <a:schemeClr val="tx2"/>
                    </a:gs>
                  </a:gsLst>
                  <a:lin ang="5400000" scaled="0"/>
                </a:gradFill>
              </a:defRPr>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2468368"/>
          </a:xfrm>
        </p:spPr>
        <p:txBody>
          <a:bodyPr wrap="square">
            <a:spAutoFit/>
          </a:bodyPr>
          <a:lstStyle>
            <a:lvl1pPr marL="0" indent="0">
              <a:spcBef>
                <a:spcPts val="1224"/>
              </a:spcBef>
              <a:buClr>
                <a:schemeClr val="tx1"/>
              </a:buClr>
              <a:buFont typeface="Wingdings" pitchFamily="2" charset="2"/>
              <a:buNone/>
              <a:defRPr sz="3600">
                <a:gradFill>
                  <a:gsLst>
                    <a:gs pos="1250">
                      <a:schemeClr val="tx2"/>
                    </a:gs>
                    <a:gs pos="99000">
                      <a:schemeClr val="tx2"/>
                    </a:gs>
                  </a:gsLst>
                  <a:lin ang="5400000" scaled="0"/>
                </a:gradFill>
              </a:defRPr>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660461258"/>
      </p:ext>
    </p:extLst>
  </p:cSld>
  <p:clrMapOvr>
    <a:masterClrMapping/>
  </p:clrMapOvr>
  <p:transition>
    <p:fade/>
  </p:transition>
  <p:timing>
    <p:tnLst>
      <p:par>
        <p:cTn id="1" dur="indefinite" restart="never" nodeType="tmRoot"/>
      </p:par>
    </p:tnLst>
  </p:timing>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468368"/>
          </a:xfrm>
        </p:spPr>
        <p:txBody>
          <a:bodyPr wrap="square">
            <a:spAutoFit/>
          </a:bodyPr>
          <a:lstStyle>
            <a:lvl1pPr marL="0" indent="0">
              <a:spcBef>
                <a:spcPts val="1224"/>
              </a:spcBef>
              <a:buClr>
                <a:schemeClr val="tx1"/>
              </a:buClr>
              <a:buFont typeface="Wingdings" pitchFamily="2" charset="2"/>
              <a:buNone/>
              <a:defRPr sz="3600"/>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2468368"/>
          </a:xfrm>
        </p:spPr>
        <p:txBody>
          <a:bodyPr wrap="square">
            <a:spAutoFit/>
          </a:bodyPr>
          <a:lstStyle>
            <a:lvl1pPr marL="0" indent="0">
              <a:spcBef>
                <a:spcPts val="1224"/>
              </a:spcBef>
              <a:buClr>
                <a:schemeClr val="tx1"/>
              </a:buClr>
              <a:buFont typeface="Wingdings" pitchFamily="2" charset="2"/>
              <a:buNone/>
              <a:defRPr sz="3600"/>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706130344"/>
      </p:ext>
    </p:extLst>
  </p:cSld>
  <p:clrMapOvr>
    <a:masterClrMapping/>
  </p:clrMapOvr>
  <p:transition>
    <p:fade/>
  </p:transition>
  <p:timing>
    <p:tnLst>
      <p:par>
        <p:cTn id="1" dur="indefinite" restart="never" nodeType="tmRoot"/>
      </p:par>
    </p:tnLst>
  </p:timing>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Two Column Bullet text 1st level colo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425279"/>
          </a:xfrm>
        </p:spPr>
        <p:txBody>
          <a:bodyPr wrap="square">
            <a:spAutoFit/>
          </a:bodyPr>
          <a:lstStyle>
            <a:lvl1pPr marL="287338" indent="-287338">
              <a:spcBef>
                <a:spcPts val="1224"/>
              </a:spcBef>
              <a:buClr>
                <a:schemeClr val="tx2"/>
              </a:buClr>
              <a:buFont typeface="Arial" pitchFamily="34" charset="0"/>
              <a:buChar char="•"/>
              <a:defRPr sz="3200">
                <a:gradFill>
                  <a:gsLst>
                    <a:gs pos="1250">
                      <a:schemeClr val="tx2"/>
                    </a:gs>
                    <a:gs pos="99000">
                      <a:schemeClr val="tx2"/>
                    </a:gs>
                  </a:gsLst>
                  <a:lin ang="5400000" scaled="0"/>
                </a:gradFill>
              </a:defRPr>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2425279"/>
          </a:xfrm>
        </p:spPr>
        <p:txBody>
          <a:bodyPr wrap="square">
            <a:spAutoFit/>
          </a:bodyPr>
          <a:lstStyle>
            <a:lvl1pPr marL="287338" indent="-287338">
              <a:spcBef>
                <a:spcPts val="1224"/>
              </a:spcBef>
              <a:buClr>
                <a:schemeClr val="tx2"/>
              </a:buClr>
              <a:buFont typeface="Arial" pitchFamily="34" charset="0"/>
              <a:buChar char="•"/>
              <a:defRPr sz="3200">
                <a:gradFill>
                  <a:gsLst>
                    <a:gs pos="1250">
                      <a:schemeClr val="tx2"/>
                    </a:gs>
                    <a:gs pos="99000">
                      <a:schemeClr val="tx2"/>
                    </a:gs>
                  </a:gsLst>
                  <a:lin ang="5400000" scaled="0"/>
                </a:gradFill>
              </a:defRPr>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93923627"/>
      </p:ext>
    </p:extLst>
  </p:cSld>
  <p:clrMapOvr>
    <a:masterClrMapping/>
  </p:clrMapOvr>
  <p:transition>
    <p:fade/>
  </p:transition>
  <p:timing>
    <p:tnLst>
      <p:par>
        <p:cTn id="1" dur="indefinite" restart="never" nodeType="tmRoot"/>
      </p:par>
    </p:tnLst>
  </p:timing>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425279"/>
          </a:xfrm>
        </p:spPr>
        <p:txBody>
          <a:bodyPr wrap="square">
            <a:spAutoFit/>
          </a:bodyPr>
          <a:lstStyle>
            <a:lvl1pPr marL="287338" indent="-287338">
              <a:spcBef>
                <a:spcPts val="1224"/>
              </a:spcBef>
              <a:buClr>
                <a:schemeClr val="tx1"/>
              </a:buClr>
              <a:buFont typeface="Arial" pitchFamily="34" charset="0"/>
              <a:buChar char="•"/>
              <a:defRPr sz="32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2425279"/>
          </a:xfrm>
        </p:spPr>
        <p:txBody>
          <a:bodyPr wrap="square">
            <a:spAutoFit/>
          </a:bodyPr>
          <a:lstStyle>
            <a:lvl1pPr marL="287338" indent="-287338">
              <a:spcBef>
                <a:spcPts val="1224"/>
              </a:spcBef>
              <a:buClr>
                <a:schemeClr val="tx1"/>
              </a:buClr>
              <a:buFont typeface="Arial" pitchFamily="34" charset="0"/>
              <a:buChar char="•"/>
              <a:defRPr sz="32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59361940"/>
      </p:ext>
    </p:extLst>
  </p:cSld>
  <p:clrMapOvr>
    <a:masterClrMapping/>
  </p:clrMapOvr>
  <p:transition>
    <p:fade/>
  </p:transition>
  <p:timing>
    <p:tnLst>
      <p:par>
        <p:cTn id="1" dur="indefinite" restart="never" nodeType="tmRoot"/>
      </p:par>
    </p:tnLst>
  </p:timing>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35193990"/>
      </p:ext>
    </p:extLst>
  </p:cSld>
  <p:clrMapOvr>
    <a:masterClrMapping/>
  </p:clrMapOvr>
  <p:transition>
    <p:fade/>
  </p:transition>
  <p:timing>
    <p:tnLst>
      <p:par>
        <p:cTn id="1" dur="indefinite" restart="never" nodeType="tmRoot"/>
      </p:par>
    </p:tnLst>
  </p:timing>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Demo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1209973"/>
            <a:ext cx="10056812" cy="2751698"/>
          </a:xfrm>
          <a:noFill/>
        </p:spPr>
        <p:txBody>
          <a:bodyPr tIns="91440" bIns="91440" anchor="t" anchorCtr="0"/>
          <a:lstStyle>
            <a:lvl1pPr>
              <a:defRPr sz="7200" spc="-100" baseline="0">
                <a:gradFill>
                  <a:gsLst>
                    <a:gs pos="0">
                      <a:schemeClr val="tx1"/>
                    </a:gs>
                    <a:gs pos="100000">
                      <a:schemeClr val="tx1"/>
                    </a:gs>
                  </a:gsLst>
                  <a:lin ang="5400000" scaled="0"/>
                </a:gradFill>
              </a:defRPr>
            </a:lvl1pPr>
          </a:lstStyle>
          <a:p>
            <a:r>
              <a:rPr lang="en-US" dirty="0" smtClean="0"/>
              <a:t>Demo title</a:t>
            </a:r>
            <a:endParaRPr lang="en-US" dirty="0"/>
          </a:p>
        </p:txBody>
      </p:sp>
      <p:sp>
        <p:nvSpPr>
          <p:cNvPr id="5" name="Text Placeholder 4"/>
          <p:cNvSpPr>
            <a:spLocks noGrp="1"/>
          </p:cNvSpPr>
          <p:nvPr>
            <p:ph type="body" sz="quarter" idx="12" hasCustomPrompt="1"/>
          </p:nvPr>
        </p:nvSpPr>
        <p:spPr>
          <a:xfrm>
            <a:off x="274638" y="3954463"/>
            <a:ext cx="10058401" cy="1829593"/>
          </a:xfrm>
          <a:noFill/>
        </p:spPr>
        <p:txBody>
          <a:bodyPr lIns="182880" tIns="146304" rIns="182880" bIns="146304">
            <a:noAutofit/>
          </a:bodyPr>
          <a:lstStyle>
            <a:lvl1pPr marL="0" indent="0">
              <a:spcBef>
                <a:spcPts val="0"/>
              </a:spcBef>
              <a:buNone/>
              <a:defRPr sz="3600" spc="0" baseline="0">
                <a:gradFill>
                  <a:gsLst>
                    <a:gs pos="0">
                      <a:schemeClr val="tx1"/>
                    </a:gs>
                    <a:gs pos="100000">
                      <a:schemeClr val="tx1"/>
                    </a:gs>
                  </a:gsLst>
                  <a:lin ang="5400000" scaled="0"/>
                </a:gradFill>
                <a:latin typeface="+mj-lt"/>
              </a:defRPr>
            </a:lvl1pPr>
          </a:lstStyle>
          <a:p>
            <a:pPr lvl="0"/>
            <a:r>
              <a:rPr lang="en-US" dirty="0" smtClean="0"/>
              <a:t>Speaker Name</a:t>
            </a:r>
          </a:p>
        </p:txBody>
      </p:sp>
    </p:spTree>
    <p:extLst>
      <p:ext uri="{BB962C8B-B14F-4D97-AF65-F5344CB8AC3E}">
        <p14:creationId xmlns:p14="http://schemas.microsoft.com/office/powerpoint/2010/main" val="332003323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Video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1209973"/>
            <a:ext cx="10056812" cy="2751698"/>
          </a:xfrm>
          <a:noFill/>
        </p:spPr>
        <p:txBody>
          <a:bodyPr tIns="91440" bIns="91440" anchor="t" anchorCtr="0"/>
          <a:lstStyle>
            <a:lvl1pPr>
              <a:defRPr lang="en-US" sz="7200" b="0" kern="1200" cap="none" spc="-100" baseline="0" dirty="0">
                <a:ln w="3175">
                  <a:noFill/>
                </a:ln>
                <a:gradFill>
                  <a:gsLst>
                    <a:gs pos="0">
                      <a:schemeClr val="tx1"/>
                    </a:gs>
                    <a:gs pos="100000">
                      <a:schemeClr val="tx1"/>
                    </a:gs>
                  </a:gsLst>
                  <a:lin ang="5400000" scaled="0"/>
                </a:gradFill>
                <a:effectLst/>
                <a:latin typeface="+mj-lt"/>
                <a:ea typeface="+mn-ea"/>
                <a:cs typeface="Segoe UI" pitchFamily="34" charset="0"/>
              </a:defRPr>
            </a:lvl1pPr>
          </a:lstStyle>
          <a:p>
            <a:r>
              <a:rPr lang="en-US" dirty="0" smtClean="0"/>
              <a:t>Video title</a:t>
            </a:r>
            <a:endParaRPr lang="en-US" dirty="0"/>
          </a:p>
        </p:txBody>
      </p:sp>
    </p:spTree>
    <p:extLst>
      <p:ext uri="{BB962C8B-B14F-4D97-AF65-F5344CB8AC3E}">
        <p14:creationId xmlns:p14="http://schemas.microsoft.com/office/powerpoint/2010/main" val="71154502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200"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4069531083"/>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200"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783889939"/>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ig Idea Layout">
    <p:spTree>
      <p:nvGrpSpPr>
        <p:cNvPr id="1" name=""/>
        <p:cNvGrpSpPr/>
        <p:nvPr/>
      </p:nvGrpSpPr>
      <p:grpSpPr>
        <a:xfrm>
          <a:off x="0" y="0"/>
          <a:ext cx="0" cy="0"/>
          <a:chOff x="0" y="0"/>
          <a:chExt cx="0" cy="0"/>
        </a:xfrm>
      </p:grpSpPr>
      <p:sp>
        <p:nvSpPr>
          <p:cNvPr id="2" name="Title 1"/>
          <p:cNvSpPr>
            <a:spLocks noGrp="1"/>
          </p:cNvSpPr>
          <p:nvPr>
            <p:ph type="title"/>
          </p:nvPr>
        </p:nvSpPr>
        <p:spPr>
          <a:xfrm>
            <a:off x="274639" y="1235348"/>
            <a:ext cx="11889564" cy="917575"/>
          </a:xfrm>
        </p:spPr>
        <p:txBody>
          <a:bodyPr/>
          <a:lstStyle>
            <a:lvl1pPr>
              <a:defRPr sz="7200">
                <a:solidFill>
                  <a:srgbClr val="969696"/>
                </a:solidFill>
              </a:defRPr>
            </a:lvl1pPr>
          </a:lstStyle>
          <a:p>
            <a:r>
              <a:rPr lang="en-US" smtClean="0"/>
              <a:t>Click to edit Master title style</a:t>
            </a:r>
            <a:endParaRPr lang="en-US" dirty="0"/>
          </a:p>
        </p:txBody>
      </p:sp>
    </p:spTree>
    <p:extLst>
      <p:ext uri="{BB962C8B-B14F-4D97-AF65-F5344CB8AC3E}">
        <p14:creationId xmlns:p14="http://schemas.microsoft.com/office/powerpoint/2010/main" val="906729736"/>
      </p:ext>
    </p:extLst>
  </p:cSld>
  <p:clrMapOvr>
    <a:masterClrMapping/>
  </p:clrMapOvr>
  <p:transition>
    <p:fade/>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Section Title Accent Color 3">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200"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3807520617"/>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48344351"/>
      </p:ext>
    </p:extLst>
  </p:cSld>
  <p:clrMapOvr>
    <a:masterClrMapping/>
  </p:clrMapOvr>
  <p:transition>
    <p:fade/>
  </p:transition>
  <p:timing>
    <p:tnLst>
      <p:par>
        <p:cTn id="1" dur="indefinite" restart="never" nodeType="tmRoot"/>
      </p:par>
    </p:tnLst>
  </p:timing>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2229776"/>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8832619"/>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Blank Accent Color 3">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96711018"/>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smtClean="0"/>
              <a:t>Slide for developer code</a:t>
            </a:r>
            <a:endParaRPr lang="en-US" dirty="0"/>
          </a:p>
        </p:txBody>
      </p:sp>
      <p:sp>
        <p:nvSpPr>
          <p:cNvPr id="3" name="Rectangle 2"/>
          <p:cNvSpPr/>
          <p:nvPr userDrawn="1"/>
        </p:nvSpPr>
        <p:spPr bwMode="hidden">
          <a:xfrm>
            <a:off x="1" y="1212849"/>
            <a:ext cx="12436475" cy="5781676"/>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9" tIns="46639" rIns="46639" bIns="46639"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74638" y="1221157"/>
            <a:ext cx="11887199" cy="1995931"/>
          </a:xfrm>
        </p:spPr>
        <p:txBody>
          <a:bodyPr/>
          <a:lstStyle>
            <a:lvl1pPr marL="0" indent="0">
              <a:buNone/>
              <a:defRPr sz="3300">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34655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58460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81456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105099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993130365"/>
      </p:ext>
    </p:extLst>
  </p:cSld>
  <p:clrMapOvr>
    <a:masterClrMapping/>
  </p:clrMapOvr>
  <p:transition>
    <p:fade/>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Closing logo slide">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74638" y="6292888"/>
            <a:ext cx="11856403" cy="403187"/>
          </a:xfrm>
          <a:prstGeom prst="rect">
            <a:avLst/>
          </a:prstGeom>
          <a:noFill/>
          <a:ln w="12700">
            <a:noFill/>
            <a:miter lim="800000"/>
            <a:headEnd type="none" w="sm" len="sm"/>
            <a:tailEnd type="none" w="sm" len="sm"/>
          </a:ln>
          <a:effectLst/>
        </p:spPr>
        <p:txBody>
          <a:bodyPr vert="horz" wrap="square" lIns="182880" tIns="146304" rIns="182880" bIns="146304" numCol="1" anchor="t" anchorCtr="0" compatLnSpc="1">
            <a:prstTxWarp prst="textNoShape">
              <a:avLst/>
            </a:prstTxWarp>
            <a:spAutoFit/>
          </a:bodyPr>
          <a:lstStyle/>
          <a:p>
            <a:pPr defTabSz="932290" eaLnBrk="0" hangingPunct="0"/>
            <a:r>
              <a:rPr lang="en-US" sz="700" dirty="0">
                <a:gradFill>
                  <a:gsLst>
                    <a:gs pos="0">
                      <a:srgbClr val="505050"/>
                    </a:gs>
                    <a:gs pos="100000">
                      <a:srgbClr val="505050"/>
                    </a:gs>
                  </a:gsLst>
                  <a:lin ang="5400000" scaled="0"/>
                </a:gradFill>
                <a:cs typeface="Segoe UI" pitchFamily="34" charset="0"/>
              </a:rPr>
              <a:t>© </a:t>
            </a:r>
            <a:r>
              <a:rPr lang="en-US" sz="700" dirty="0" smtClean="0">
                <a:gradFill>
                  <a:gsLst>
                    <a:gs pos="0">
                      <a:srgbClr val="505050"/>
                    </a:gs>
                    <a:gs pos="100000">
                      <a:srgbClr val="505050"/>
                    </a:gs>
                  </a:gsLst>
                  <a:lin ang="5400000" scaled="0"/>
                </a:gradFill>
                <a:cs typeface="Segoe UI" pitchFamily="34" charset="0"/>
              </a:rPr>
              <a:t>2014 </a:t>
            </a:r>
            <a:r>
              <a:rPr lang="en-US" sz="700" dirty="0">
                <a:gradFill>
                  <a:gsLst>
                    <a:gs pos="0">
                      <a:srgbClr val="505050"/>
                    </a:gs>
                    <a:gs pos="100000">
                      <a:srgbClr val="505050"/>
                    </a:gs>
                  </a:gsLst>
                  <a:lin ang="5400000" scaled="0"/>
                </a:gradFill>
                <a:cs typeface="Segoe UI" pitchFamily="34" charset="0"/>
              </a:rPr>
              <a:t>Microsoft Corporation. All rights reserved. </a:t>
            </a:r>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459230" y="3145040"/>
            <a:ext cx="3288506" cy="704444"/>
          </a:xfrm>
          <a:prstGeom prst="rect">
            <a:avLst/>
          </a:prstGeom>
        </p:spPr>
      </p:pic>
    </p:spTree>
    <p:extLst>
      <p:ext uri="{BB962C8B-B14F-4D97-AF65-F5344CB8AC3E}">
        <p14:creationId xmlns:p14="http://schemas.microsoft.com/office/powerpoint/2010/main" val="1868502515"/>
      </p:ext>
    </p:extLst>
  </p:cSld>
  <p:clrMapOvr>
    <a:masterClrMapping/>
  </p:clrMapOvr>
  <p:transition>
    <p:fade/>
  </p:transition>
  <p:timing>
    <p:tnLst>
      <p:par>
        <p:cTn id="1" dur="indefinite" restart="never" nodeType="tmRoot"/>
      </p:par>
    </p:tnLst>
  </p:timing>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513" indent="-290513">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6"/>
          <p:cNvSpPr>
            <a:spLocks noGrp="1"/>
          </p:cNvSpPr>
          <p:nvPr>
            <p:ph type="body" sz="quarter" idx="11" hasCustomPrompt="1"/>
          </p:nvPr>
        </p:nvSpPr>
        <p:spPr>
          <a:xfrm>
            <a:off x="1" y="6363076"/>
            <a:ext cx="12436476"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smtClean="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1005237048"/>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1_Walkin">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 y="2481"/>
            <a:ext cx="12436470" cy="6989563"/>
          </a:xfrm>
          <a:prstGeom prst="rect">
            <a:avLst/>
          </a:prstGeom>
        </p:spPr>
      </p:pic>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74638" y="482453"/>
            <a:ext cx="1554351" cy="335252"/>
          </a:xfrm>
          <a:prstGeom prst="rect">
            <a:avLst/>
          </a:prstGeom>
        </p:spPr>
      </p:pic>
      <p:sp>
        <p:nvSpPr>
          <p:cNvPr id="12" name="Rectangle 11"/>
          <p:cNvSpPr/>
          <p:nvPr userDrawn="1"/>
        </p:nvSpPr>
        <p:spPr bwMode="gray">
          <a:xfrm>
            <a:off x="274638" y="2125663"/>
            <a:ext cx="4572000" cy="4572000"/>
          </a:xfrm>
          <a:prstGeom prst="rect">
            <a:avLst/>
          </a:prstGeom>
          <a:solidFill>
            <a:srgbClr val="00827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13" name="Picture 12"/>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74638" y="2125663"/>
            <a:ext cx="4571429" cy="4561905"/>
          </a:xfrm>
          <a:prstGeom prst="rect">
            <a:avLst/>
          </a:prstGeom>
        </p:spPr>
      </p:pic>
    </p:spTree>
    <p:extLst>
      <p:ext uri="{BB962C8B-B14F-4D97-AF65-F5344CB8AC3E}">
        <p14:creationId xmlns:p14="http://schemas.microsoft.com/office/powerpoint/2010/main" val="4151819693"/>
      </p:ext>
    </p:extLst>
  </p:cSld>
  <p:clrMapOvr>
    <a:masterClrMapping/>
  </p:clrMapOvr>
  <p:transition>
    <p:fade/>
  </p:transition>
  <p:timing>
    <p:tnLst>
      <p:par>
        <p:cTn id="1" dur="indefinite" restart="never" nodeType="tmRoot"/>
      </p:par>
    </p:tnLst>
  </p:timing>
  <p:extLst mod="1">
    <p:ext uri="{DCECCB84-F9BA-43D5-87BE-67443E8EF086}">
      <p15:sldGuideLst xmlns:p15="http://schemas.microsoft.com/office/powerpoint/2012/main">
        <p15:guide id="1" pos="288">
          <p15:clr>
            <a:srgbClr val="C35EA4"/>
          </p15:clr>
        </p15:guide>
        <p15:guide id="2" pos="7546">
          <p15:clr>
            <a:srgbClr val="C35EA4"/>
          </p15:clr>
        </p15:guide>
        <p15:guide id="3" orient="horz" pos="302">
          <p15:clr>
            <a:srgbClr val="C35EA4"/>
          </p15:clr>
        </p15:guide>
        <p15:guide id="4" orient="horz" pos="4104">
          <p15:clr>
            <a:srgbClr val="C35EA4"/>
          </p15:clr>
        </p15:guide>
      </p15:sldGuideLst>
    </p:ext>
  </p:extLst>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Title Slide Photo">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H="1">
            <a:off x="0" y="0"/>
            <a:ext cx="12436472" cy="6989564"/>
          </a:xfrm>
          <a:prstGeom prst="rect">
            <a:avLst/>
          </a:prstGeom>
        </p:spPr>
      </p:pic>
      <p:sp>
        <p:nvSpPr>
          <p:cNvPr id="18" name="Rectangle 17"/>
          <p:cNvSpPr/>
          <p:nvPr userDrawn="1"/>
        </p:nvSpPr>
        <p:spPr bwMode="invGray">
          <a:xfrm>
            <a:off x="4846638" y="3055303"/>
            <a:ext cx="7312819" cy="3657600"/>
          </a:xfrm>
          <a:prstGeom prst="rect">
            <a:avLst/>
          </a:prstGeom>
          <a:solidFill>
            <a:srgbClr val="004B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ltGray">
          <a:xfrm>
            <a:off x="4846638" y="3040063"/>
            <a:ext cx="7315200" cy="2103119"/>
          </a:xfrm>
          <a:noFill/>
        </p:spPr>
        <p:txBody>
          <a:bodyPr vert="horz" wrap="square" lIns="146304" tIns="91440" rIns="146304" bIns="91440" rtlCol="0" anchor="t" anchorCtr="0">
            <a:noAutofit/>
          </a:bodyPr>
          <a:lstStyle>
            <a:lvl1pPr>
              <a:defRPr lang="en-US" sz="5999" spc="-100" baseline="0" dirty="0">
                <a:gradFill>
                  <a:gsLst>
                    <a:gs pos="0">
                      <a:schemeClr val="bg1"/>
                    </a:gs>
                    <a:gs pos="100000">
                      <a:schemeClr val="bg1"/>
                    </a:gs>
                  </a:gsLst>
                  <a:lin ang="5400000" scaled="0"/>
                </a:gradFill>
              </a:defRPr>
            </a:lvl1pPr>
          </a:lstStyle>
          <a:p>
            <a:pPr lvl="0"/>
            <a:r>
              <a:rPr lang="en-US" dirty="0" smtClean="0"/>
              <a:t>Presentation title</a:t>
            </a:r>
            <a:endParaRPr lang="en-US" dirty="0"/>
          </a:p>
        </p:txBody>
      </p:sp>
      <p:sp>
        <p:nvSpPr>
          <p:cNvPr id="3" name="Text Placeholder 2"/>
          <p:cNvSpPr>
            <a:spLocks noGrp="1"/>
          </p:cNvSpPr>
          <p:nvPr>
            <p:ph type="body" sz="quarter" idx="14" hasCustomPrompt="1"/>
          </p:nvPr>
        </p:nvSpPr>
        <p:spPr bwMode="ltGray">
          <a:xfrm>
            <a:off x="4846638" y="5143186"/>
            <a:ext cx="7315200" cy="1554478"/>
          </a:xfrm>
        </p:spPr>
        <p:txBody>
          <a:bodyPr tIns="109728" bIns="109728">
            <a:noAutofit/>
          </a:bodyPr>
          <a:lstStyle>
            <a:lvl1pPr marL="0" indent="0">
              <a:spcBef>
                <a:spcPts val="0"/>
              </a:spcBef>
              <a:buNone/>
              <a:defRPr sz="3199">
                <a:gradFill>
                  <a:gsLst>
                    <a:gs pos="0">
                      <a:schemeClr val="bg1"/>
                    </a:gs>
                    <a:gs pos="100000">
                      <a:schemeClr val="bg1"/>
                    </a:gs>
                  </a:gsLst>
                  <a:lin ang="5400000" scaled="0"/>
                </a:gradFill>
              </a:defRPr>
            </a:lvl1pPr>
          </a:lstStyle>
          <a:p>
            <a:pPr lvl="0"/>
            <a:r>
              <a:rPr lang="en-US" dirty="0" smtClean="0"/>
              <a:t>Speaker Name</a:t>
            </a:r>
            <a:endParaRPr lang="en-US" dirty="0"/>
          </a:p>
        </p:txBody>
      </p:sp>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605105" y="482453"/>
            <a:ext cx="1554351" cy="335252"/>
          </a:xfrm>
          <a:prstGeom prst="rect">
            <a:avLst/>
          </a:prstGeom>
        </p:spPr>
      </p:pic>
    </p:spTree>
    <p:extLst>
      <p:ext uri="{BB962C8B-B14F-4D97-AF65-F5344CB8AC3E}">
        <p14:creationId xmlns:p14="http://schemas.microsoft.com/office/powerpoint/2010/main" val="155017051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200" spc="-100" baseline="0">
                <a:gradFill>
                  <a:gsLst>
                    <a:gs pos="100000">
                      <a:schemeClr val="accent6"/>
                    </a:gs>
                    <a:gs pos="0">
                      <a:schemeClr val="accent6"/>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168934554"/>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2"/>
      </p:bgRef>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2481"/>
            <a:ext cx="12436473" cy="6989565"/>
          </a:xfrm>
          <a:prstGeom prst="rect">
            <a:avLst/>
          </a:prstGeom>
        </p:spPr>
      </p:pic>
      <p:sp>
        <p:nvSpPr>
          <p:cNvPr id="6" name="Rectangle 5"/>
          <p:cNvSpPr/>
          <p:nvPr userDrawn="1"/>
        </p:nvSpPr>
        <p:spPr bwMode="ltGray">
          <a:xfrm>
            <a:off x="4846638" y="2125663"/>
            <a:ext cx="7315200" cy="4572000"/>
          </a:xfrm>
          <a:prstGeom prst="rect">
            <a:avLst/>
          </a:prstGeom>
          <a:solidFill>
            <a:srgbClr val="00827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4" name="Rectangle 3"/>
          <p:cNvSpPr/>
          <p:nvPr userDrawn="1"/>
        </p:nvSpPr>
        <p:spPr bwMode="auto">
          <a:xfrm>
            <a:off x="274702" y="1211287"/>
            <a:ext cx="10058336" cy="2743176"/>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4846638" y="2125664"/>
            <a:ext cx="7312888" cy="2750408"/>
          </a:xfrm>
          <a:noFill/>
        </p:spPr>
        <p:txBody>
          <a:bodyPr tIns="91440" bIns="91440" anchor="t" anchorCtr="0"/>
          <a:lstStyle>
            <a:lvl1pPr>
              <a:defRPr sz="7198" spc="-100" baseline="0">
                <a:gradFill>
                  <a:gsLst>
                    <a:gs pos="91241">
                      <a:schemeClr val="tx1"/>
                    </a:gs>
                    <a:gs pos="57000">
                      <a:schemeClr val="tx1"/>
                    </a:gs>
                    <a:gs pos="18000">
                      <a:schemeClr val="tx1"/>
                    </a:gs>
                  </a:gsLst>
                  <a:lin ang="5400000" scaled="0"/>
                </a:gradFill>
              </a:defRPr>
            </a:lvl1pPr>
          </a:lstStyle>
          <a:p>
            <a:r>
              <a:rPr lang="en-US" dirty="0" smtClean="0"/>
              <a:t>Demo title</a:t>
            </a:r>
            <a:endParaRPr lang="en-US" dirty="0"/>
          </a:p>
        </p:txBody>
      </p:sp>
      <p:sp>
        <p:nvSpPr>
          <p:cNvPr id="5" name="Text Placeholder 4"/>
          <p:cNvSpPr>
            <a:spLocks noGrp="1"/>
          </p:cNvSpPr>
          <p:nvPr>
            <p:ph type="body" sz="quarter" idx="12" hasCustomPrompt="1"/>
          </p:nvPr>
        </p:nvSpPr>
        <p:spPr>
          <a:xfrm>
            <a:off x="4847795" y="4868864"/>
            <a:ext cx="7314044" cy="1829593"/>
          </a:xfrm>
          <a:noFill/>
        </p:spPr>
        <p:txBody>
          <a:bodyPr lIns="182880" tIns="146304" rIns="182880" bIns="146304">
            <a:noAutofit/>
          </a:bodyPr>
          <a:lstStyle>
            <a:lvl1pPr marL="0" indent="0">
              <a:spcBef>
                <a:spcPts val="0"/>
              </a:spcBef>
              <a:buNone/>
              <a:defRPr sz="3599" spc="0" baseline="0">
                <a:gradFill>
                  <a:gsLst>
                    <a:gs pos="91241">
                      <a:schemeClr val="tx1"/>
                    </a:gs>
                    <a:gs pos="57000">
                      <a:schemeClr val="tx1"/>
                    </a:gs>
                    <a:gs pos="18000">
                      <a:schemeClr val="tx1"/>
                    </a:gs>
                  </a:gsLst>
                  <a:lin ang="5400000" scaled="0"/>
                </a:gradFill>
                <a:latin typeface="+mj-lt"/>
              </a:defRPr>
            </a:lvl1pPr>
          </a:lstStyle>
          <a:p>
            <a:pPr lvl="0"/>
            <a:r>
              <a:rPr lang="en-US" dirty="0" smtClean="0"/>
              <a:t>Speaker Name</a:t>
            </a:r>
          </a:p>
        </p:txBody>
      </p:sp>
    </p:spTree>
    <p:extLst>
      <p:ext uri="{BB962C8B-B14F-4D97-AF65-F5344CB8AC3E}">
        <p14:creationId xmlns:p14="http://schemas.microsoft.com/office/powerpoint/2010/main" val="201516133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Video slide">
    <p:bg>
      <p:bgPr>
        <a:solidFill>
          <a:schemeClr val="accent2"/>
        </a:soli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2481"/>
            <a:ext cx="12436473" cy="6989565"/>
          </a:xfrm>
          <a:prstGeom prst="rect">
            <a:avLst/>
          </a:prstGeom>
        </p:spPr>
      </p:pic>
      <p:sp>
        <p:nvSpPr>
          <p:cNvPr id="6" name="Rectangle 5"/>
          <p:cNvSpPr/>
          <p:nvPr userDrawn="1"/>
        </p:nvSpPr>
        <p:spPr bwMode="ltGray">
          <a:xfrm>
            <a:off x="4846638" y="2125662"/>
            <a:ext cx="7315200" cy="4573290"/>
          </a:xfrm>
          <a:prstGeom prst="rect">
            <a:avLst/>
          </a:prstGeom>
          <a:solidFill>
            <a:srgbClr val="004B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4" name="Rectangle 3"/>
          <p:cNvSpPr/>
          <p:nvPr userDrawn="1"/>
        </p:nvSpPr>
        <p:spPr bwMode="auto">
          <a:xfrm>
            <a:off x="274702" y="1211287"/>
            <a:ext cx="10058336" cy="2743176"/>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4846639" y="2125662"/>
            <a:ext cx="7315199" cy="2751698"/>
          </a:xfrm>
          <a:solidFill>
            <a:srgbClr val="004B50"/>
          </a:solidFill>
        </p:spPr>
        <p:txBody>
          <a:bodyPr tIns="91440" bIns="91440" anchor="t" anchorCtr="0"/>
          <a:lstStyle>
            <a:lvl1pPr>
              <a:defRPr sz="7198" spc="-100" baseline="0">
                <a:gradFill>
                  <a:gsLst>
                    <a:gs pos="100000">
                      <a:schemeClr val="tx1"/>
                    </a:gs>
                    <a:gs pos="3000">
                      <a:schemeClr val="tx1"/>
                    </a:gs>
                  </a:gsLst>
                  <a:lin ang="5400000" scaled="0"/>
                </a:gradFill>
              </a:defRPr>
            </a:lvl1pPr>
          </a:lstStyle>
          <a:p>
            <a:r>
              <a:rPr lang="en-US" dirty="0" smtClean="0"/>
              <a:t>Video title</a:t>
            </a:r>
            <a:endParaRPr lang="en-US" dirty="0"/>
          </a:p>
        </p:txBody>
      </p:sp>
    </p:spTree>
    <p:extLst>
      <p:ext uri="{BB962C8B-B14F-4D97-AF65-F5344CB8AC3E}">
        <p14:creationId xmlns:p14="http://schemas.microsoft.com/office/powerpoint/2010/main" val="235002112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rgbClr val="00827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2125663"/>
            <a:ext cx="11887200" cy="1831975"/>
          </a:xfrm>
          <a:noFill/>
        </p:spPr>
        <p:txBody>
          <a:bodyPr tIns="91440" bIns="91440" anchor="t" anchorCtr="0"/>
          <a:lstStyle>
            <a:lvl1pPr>
              <a:defRPr sz="8799" spc="-100" baseline="0">
                <a:gradFill>
                  <a:gsLst>
                    <a:gs pos="91241">
                      <a:schemeClr val="tx1"/>
                    </a:gs>
                    <a:gs pos="57000">
                      <a:schemeClr val="tx1"/>
                    </a:gs>
                    <a:gs pos="1800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445638122"/>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rgbClr val="004B50"/>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2125663"/>
            <a:ext cx="11887200" cy="1831975"/>
          </a:xfrm>
          <a:noFill/>
        </p:spPr>
        <p:txBody>
          <a:bodyPr tIns="91440" bIns="91440" anchor="t" anchorCtr="0"/>
          <a:lstStyle>
            <a:lvl1pPr algn="l" defTabSz="932563" rtl="0" eaLnBrk="1" latinLnBrk="0" hangingPunct="1">
              <a:lnSpc>
                <a:spcPct val="90000"/>
              </a:lnSpc>
              <a:spcBef>
                <a:spcPct val="0"/>
              </a:spcBef>
              <a:buNone/>
              <a:defRPr lang="en-US" sz="8799" b="0" kern="1200" cap="none" spc="-100" baseline="0" dirty="0">
                <a:ln w="3175">
                  <a:noFill/>
                </a:ln>
                <a:solidFill>
                  <a:schemeClr val="tx1"/>
                </a:solidFill>
                <a:effectLst/>
                <a:latin typeface="+mj-lt"/>
                <a:ea typeface="+mn-ea"/>
                <a:cs typeface="Segoe UI" pitchFamily="34" charset="0"/>
              </a:defRPr>
            </a:lvl1pPr>
          </a:lstStyle>
          <a:p>
            <a:r>
              <a:rPr lang="en-US" dirty="0" smtClean="0"/>
              <a:t>Section title</a:t>
            </a:r>
            <a:endParaRPr lang="en-US" dirty="0"/>
          </a:p>
        </p:txBody>
      </p:sp>
    </p:spTree>
    <p:extLst>
      <p:ext uri="{BB962C8B-B14F-4D97-AF65-F5344CB8AC3E}">
        <p14:creationId xmlns:p14="http://schemas.microsoft.com/office/powerpoint/2010/main" val="1265846529"/>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Section Title Accent Color 3">
    <p:bg>
      <p:bgPr>
        <a:solidFill>
          <a:srgbClr val="00B294"/>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2125663"/>
            <a:ext cx="11887200" cy="1831975"/>
          </a:xfrm>
          <a:noFill/>
        </p:spPr>
        <p:txBody>
          <a:bodyPr tIns="91440" bIns="91440" anchor="t" anchorCtr="0"/>
          <a:lstStyle>
            <a:lvl1pPr algn="l" defTabSz="932563" rtl="0" eaLnBrk="1" latinLnBrk="0" hangingPunct="1">
              <a:lnSpc>
                <a:spcPct val="90000"/>
              </a:lnSpc>
              <a:spcBef>
                <a:spcPct val="0"/>
              </a:spcBef>
              <a:buNone/>
              <a:defRPr lang="en-US" sz="8799" b="0" kern="1200" cap="none" spc="-100" baseline="0" dirty="0">
                <a:ln w="3175">
                  <a:noFill/>
                </a:ln>
                <a:gradFill>
                  <a:gsLst>
                    <a:gs pos="91241">
                      <a:schemeClr val="tx1"/>
                    </a:gs>
                    <a:gs pos="57000">
                      <a:schemeClr val="tx1"/>
                    </a:gs>
                    <a:gs pos="18000">
                      <a:schemeClr val="tx1"/>
                    </a:gs>
                  </a:gsLst>
                  <a:lin ang="5400000" scaled="0"/>
                </a:gradFill>
                <a:effectLst/>
                <a:latin typeface="+mj-lt"/>
                <a:ea typeface="+mn-ea"/>
                <a:cs typeface="Segoe UI" pitchFamily="34" charset="0"/>
              </a:defRPr>
            </a:lvl1pPr>
          </a:lstStyle>
          <a:p>
            <a:r>
              <a:rPr lang="en-US" dirty="0" smtClean="0"/>
              <a:t>Section title</a:t>
            </a:r>
            <a:endParaRPr lang="en-US" dirty="0"/>
          </a:p>
        </p:txBody>
      </p:sp>
    </p:spTree>
    <p:extLst>
      <p:ext uri="{BB962C8B-B14F-4D97-AF65-F5344CB8AC3E}">
        <p14:creationId xmlns:p14="http://schemas.microsoft.com/office/powerpoint/2010/main" val="2327795369"/>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1"/>
          </p:nvPr>
        </p:nvSpPr>
        <p:spPr>
          <a:xfrm>
            <a:off x="274639" y="1212850"/>
            <a:ext cx="11889564" cy="2059025"/>
          </a:xfrm>
        </p:spPr>
        <p:txBody>
          <a:bodyPr/>
          <a:lstStyle>
            <a:lvl1pPr marL="0" indent="0">
              <a:buNone/>
              <a:defRPr/>
            </a:lvl1pPr>
            <a:lvl2pPr marL="28569" indent="0">
              <a:buNone/>
              <a:defRPr sz="2000"/>
            </a:lvl2pPr>
            <a:lvl3pPr marL="223795" indent="0">
              <a:buNone/>
              <a:defRPr sz="2000"/>
            </a:lvl3pPr>
            <a:lvl4pPr marL="476159" indent="0">
              <a:buNone/>
              <a:defRPr sz="1800"/>
            </a:lvl4pPr>
            <a:lvl5pPr marL="739632" indent="0">
              <a:buNone/>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573753571"/>
      </p:ext>
    </p:extLst>
  </p:cSld>
  <p:clrMapOvr>
    <a:masterClrMapping/>
  </p:clrMapOvr>
  <p:transition>
    <p:fade/>
  </p:transition>
  <p:timing>
    <p:tnLst>
      <p:par>
        <p:cTn id="1" dur="indefinite" restart="never" nodeType="tmRoot"/>
      </p:par>
    </p:tnLst>
  </p:timing>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1"/>
          </p:nvPr>
        </p:nvSpPr>
        <p:spPr>
          <a:xfrm>
            <a:off x="274639" y="1212850"/>
            <a:ext cx="11889564" cy="2059025"/>
          </a:xfrm>
        </p:spPr>
        <p:txBody>
          <a:bodyPr/>
          <a:lstStyle>
            <a:lvl1pPr marL="0" indent="0">
              <a:buNone/>
              <a:defRPr>
                <a:solidFill>
                  <a:srgbClr val="008272"/>
                </a:solidFill>
              </a:defRPr>
            </a:lvl1pPr>
            <a:lvl2pPr marL="28569" indent="0">
              <a:buNone/>
              <a:defRPr sz="2000"/>
            </a:lvl2pPr>
            <a:lvl3pPr marL="223795" indent="0">
              <a:buNone/>
              <a:defRPr sz="2000"/>
            </a:lvl3pPr>
            <a:lvl4pPr marL="476159" indent="0">
              <a:buNone/>
              <a:defRPr sz="1800"/>
            </a:lvl4pPr>
            <a:lvl5pPr marL="739632" indent="0">
              <a:buNone/>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138893692"/>
      </p:ext>
    </p:extLst>
  </p:cSld>
  <p:clrMapOvr>
    <a:masterClrMapping/>
  </p:clrMapOvr>
  <p:transition>
    <p:fade/>
  </p:transition>
  <p:timing>
    <p:tnLst>
      <p:par>
        <p:cTn id="1" dur="indefinite" restart="never" nodeType="tmRoot"/>
      </p:par>
    </p:tnLst>
  </p:timing>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9" y="1212850"/>
            <a:ext cx="11887200" cy="2228302"/>
          </a:xfrm>
        </p:spPr>
        <p:txBody>
          <a:bodyPr>
            <a:spAutoFit/>
          </a:bodyPr>
          <a:lstStyle>
            <a:lvl3pPr>
              <a:defRPr sz="2400"/>
            </a:lvl3pPr>
            <a:lvl4pPr>
              <a:defRPr sz="2000"/>
            </a:lvl4pPr>
            <a:lvl5pPr>
              <a:defRPr sz="20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402184696"/>
      </p:ext>
    </p:extLst>
  </p:cSld>
  <p:clrMapOvr>
    <a:masterClrMapping/>
  </p:clrMapOvr>
  <p:transition>
    <p:fade/>
  </p:transition>
  <p:timing>
    <p:tnLst>
      <p:par>
        <p:cTn id="1" dur="indefinite" restart="never" nodeType="tmRoot"/>
      </p:par>
    </p:tnLst>
  </p:timing>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Title and 2-color bullete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9" y="1212850"/>
            <a:ext cx="11887200" cy="2228302"/>
          </a:xfrm>
        </p:spPr>
        <p:txBody>
          <a:bodyPr>
            <a:spAutoFit/>
          </a:bodyPr>
          <a:lstStyle>
            <a:lvl1pPr>
              <a:buClr>
                <a:schemeClr val="tx2"/>
              </a:buClr>
              <a:defRPr>
                <a:solidFill>
                  <a:srgbClr val="008272"/>
                </a:solidFill>
              </a:defRPr>
            </a:lvl1pPr>
            <a:lvl3pPr>
              <a:defRPr sz="2400"/>
            </a:lvl3pPr>
            <a:lvl4pPr>
              <a:defRPr sz="2000"/>
            </a:lvl4pPr>
            <a:lvl5pPr>
              <a:defRPr sz="20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675804955"/>
      </p:ext>
    </p:extLst>
  </p:cSld>
  <p:clrMapOvr>
    <a:masterClrMapping/>
  </p:clrMapOvr>
  <p:transition>
    <p:fade/>
  </p:transition>
  <p:timing>
    <p:tnLst>
      <p:par>
        <p:cTn id="1" dur="indefinite" restart="never" nodeType="tmRoot"/>
      </p:par>
    </p:tnLst>
  </p:timing>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40" y="1212849"/>
            <a:ext cx="5486399" cy="2539349"/>
          </a:xfrm>
        </p:spPr>
        <p:txBody>
          <a:bodyPr wrap="square">
            <a:spAutoFit/>
          </a:bodyPr>
          <a:lstStyle>
            <a:lvl1pPr marL="0" indent="0">
              <a:spcBef>
                <a:spcPts val="1224"/>
              </a:spcBef>
              <a:buClr>
                <a:schemeClr val="tx1"/>
              </a:buClr>
              <a:buFont typeface="Wingdings" pitchFamily="2" charset="2"/>
              <a:buNone/>
              <a:defRPr sz="3599"/>
            </a:lvl1pPr>
            <a:lvl2pPr marL="0" indent="0">
              <a:buNone/>
              <a:defRPr sz="2000"/>
            </a:lvl2pPr>
            <a:lvl3pPr marL="231730" indent="0">
              <a:buNone/>
              <a:tabLst/>
              <a:defRPr sz="2000"/>
            </a:lvl3pPr>
            <a:lvl4pPr marL="460287" indent="0">
              <a:buNone/>
              <a:defRPr/>
            </a:lvl4pPr>
            <a:lvl5pPr marL="685669"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2539349"/>
          </a:xfrm>
        </p:spPr>
        <p:txBody>
          <a:bodyPr wrap="square">
            <a:spAutoFit/>
          </a:bodyPr>
          <a:lstStyle>
            <a:lvl1pPr marL="0" indent="0">
              <a:spcBef>
                <a:spcPts val="1224"/>
              </a:spcBef>
              <a:buClr>
                <a:schemeClr val="tx1"/>
              </a:buClr>
              <a:buFont typeface="Wingdings" pitchFamily="2" charset="2"/>
              <a:buNone/>
              <a:defRPr sz="3599"/>
            </a:lvl1pPr>
            <a:lvl2pPr marL="0" indent="0">
              <a:buNone/>
              <a:defRPr sz="2000"/>
            </a:lvl2pPr>
            <a:lvl3pPr marL="231730" indent="0">
              <a:buNone/>
              <a:tabLst/>
              <a:defRPr sz="2000"/>
            </a:lvl3pPr>
            <a:lvl4pPr marL="460287" indent="0">
              <a:buNone/>
              <a:defRPr/>
            </a:lvl4pPr>
            <a:lvl5pPr marL="685669"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861932273"/>
      </p:ext>
    </p:extLst>
  </p:cSld>
  <p:clrMapOvr>
    <a:masterClrMapping/>
  </p:clrMapOvr>
  <p:transition>
    <p:fade/>
  </p:transition>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rgbClr val="969696"/>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200"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2908698505"/>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Two Column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40" y="1212850"/>
            <a:ext cx="5486399" cy="2536079"/>
          </a:xfrm>
        </p:spPr>
        <p:txBody>
          <a:bodyPr wrap="square">
            <a:spAutoFit/>
          </a:bodyPr>
          <a:lstStyle>
            <a:lvl1pPr marL="0" indent="0">
              <a:spcBef>
                <a:spcPts val="1224"/>
              </a:spcBef>
              <a:buClr>
                <a:schemeClr val="tx1"/>
              </a:buClr>
              <a:buFont typeface="Wingdings" pitchFamily="2" charset="2"/>
              <a:buNone/>
              <a:defRPr sz="3599">
                <a:solidFill>
                  <a:srgbClr val="008272"/>
                </a:solidFill>
              </a:defRPr>
            </a:lvl1pPr>
            <a:lvl2pPr marL="0" indent="0">
              <a:buNone/>
              <a:defRPr sz="2000"/>
            </a:lvl2pPr>
            <a:lvl3pPr marL="231730" indent="0">
              <a:buNone/>
              <a:tabLst/>
              <a:defRPr sz="2000"/>
            </a:lvl3pPr>
            <a:lvl4pPr marL="460287" indent="0">
              <a:buNone/>
              <a:defRPr/>
            </a:lvl4pPr>
            <a:lvl5pPr marL="685669"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50"/>
            <a:ext cx="5486399" cy="2536079"/>
          </a:xfrm>
        </p:spPr>
        <p:txBody>
          <a:bodyPr wrap="square">
            <a:spAutoFit/>
          </a:bodyPr>
          <a:lstStyle>
            <a:lvl1pPr marL="0" indent="0">
              <a:spcBef>
                <a:spcPts val="1224"/>
              </a:spcBef>
              <a:buClr>
                <a:schemeClr val="tx1"/>
              </a:buClr>
              <a:buFont typeface="Wingdings" pitchFamily="2" charset="2"/>
              <a:buNone/>
              <a:defRPr sz="3599">
                <a:solidFill>
                  <a:srgbClr val="008272"/>
                </a:solidFill>
              </a:defRPr>
            </a:lvl1pPr>
            <a:lvl2pPr marL="0" indent="0">
              <a:buNone/>
              <a:defRPr sz="2000"/>
            </a:lvl2pPr>
            <a:lvl3pPr marL="231730" indent="0">
              <a:buNone/>
              <a:tabLst/>
              <a:defRPr sz="2000"/>
            </a:lvl3pPr>
            <a:lvl4pPr marL="460287" indent="0">
              <a:buNone/>
              <a:defRPr/>
            </a:lvl4pPr>
            <a:lvl5pPr marL="685669"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701209484"/>
      </p:ext>
    </p:extLst>
  </p:cSld>
  <p:clrMapOvr>
    <a:masterClrMapping/>
  </p:clrMapOvr>
  <p:transition>
    <p:fade/>
  </p:transition>
  <p:timing>
    <p:tnLst>
      <p:par>
        <p:cTn id="1" dur="indefinite" restart="never" nodeType="tmRoot"/>
      </p:par>
    </p:tnLst>
  </p:timing>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40" y="1212850"/>
            <a:ext cx="5486399" cy="2607035"/>
          </a:xfrm>
        </p:spPr>
        <p:txBody>
          <a:bodyPr wrap="square">
            <a:spAutoFit/>
          </a:bodyPr>
          <a:lstStyle>
            <a:lvl1pPr marL="287282" indent="-287282">
              <a:spcBef>
                <a:spcPts val="1224"/>
              </a:spcBef>
              <a:buClr>
                <a:schemeClr val="tx1"/>
              </a:buClr>
              <a:buFont typeface="Wingdings" panose="05000000000000000000" pitchFamily="2" charset="2"/>
              <a:buChar char="§"/>
              <a:defRPr sz="3599"/>
            </a:lvl1pPr>
            <a:lvl2pPr marL="531064" indent="-233150">
              <a:defRPr sz="2400"/>
            </a:lvl2pPr>
            <a:lvl3pPr marL="699450" indent="-168387">
              <a:tabLst/>
              <a:defRPr sz="2000"/>
            </a:lvl3pPr>
            <a:lvl4pPr marL="880789" indent="-181339">
              <a:defRPr/>
            </a:lvl4pPr>
            <a:lvl5pPr marL="1049175" indent="-168387">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50"/>
            <a:ext cx="5486399" cy="2607035"/>
          </a:xfrm>
        </p:spPr>
        <p:txBody>
          <a:bodyPr wrap="square">
            <a:spAutoFit/>
          </a:bodyPr>
          <a:lstStyle>
            <a:lvl1pPr marL="287282" indent="-287282">
              <a:spcBef>
                <a:spcPts val="1224"/>
              </a:spcBef>
              <a:buClr>
                <a:schemeClr val="tx1"/>
              </a:buClr>
              <a:buFont typeface="Wingdings" panose="05000000000000000000" pitchFamily="2" charset="2"/>
              <a:buChar char="§"/>
              <a:defRPr sz="3599"/>
            </a:lvl1pPr>
            <a:lvl2pPr marL="531064" indent="-233150">
              <a:defRPr sz="2400"/>
            </a:lvl2pPr>
            <a:lvl3pPr marL="699450" indent="-168387">
              <a:tabLst/>
              <a:defRPr sz="2000"/>
            </a:lvl3pPr>
            <a:lvl4pPr marL="880789" indent="-181339">
              <a:defRPr/>
            </a:lvl4pPr>
            <a:lvl5pPr marL="1049175" indent="-168387">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811966902"/>
      </p:ext>
    </p:extLst>
  </p:cSld>
  <p:clrMapOvr>
    <a:masterClrMapping/>
  </p:clrMapOvr>
  <p:transition>
    <p:fade/>
  </p:transition>
  <p:timing>
    <p:tnLst>
      <p:par>
        <p:cTn id="1" dur="indefinite" restart="never" nodeType="tmRoot"/>
      </p:par>
    </p:tnLst>
  </p:timing>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Two Column 2-color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40" y="1212850"/>
            <a:ext cx="5486399" cy="2603790"/>
          </a:xfrm>
        </p:spPr>
        <p:txBody>
          <a:bodyPr wrap="square">
            <a:spAutoFit/>
          </a:bodyPr>
          <a:lstStyle>
            <a:lvl1pPr marL="287282" indent="-287282">
              <a:spcBef>
                <a:spcPts val="1224"/>
              </a:spcBef>
              <a:buClr>
                <a:schemeClr val="tx2"/>
              </a:buClr>
              <a:buFont typeface="Wingdings" panose="05000000000000000000" pitchFamily="2" charset="2"/>
              <a:buChar char="§"/>
              <a:defRPr sz="3599">
                <a:solidFill>
                  <a:srgbClr val="008272"/>
                </a:solidFill>
              </a:defRPr>
            </a:lvl1pPr>
            <a:lvl2pPr marL="531064" indent="-233150">
              <a:defRPr sz="2400"/>
            </a:lvl2pPr>
            <a:lvl3pPr marL="699450" indent="-168387">
              <a:tabLst/>
              <a:defRPr sz="2000"/>
            </a:lvl3pPr>
            <a:lvl4pPr marL="880789" indent="-181339">
              <a:defRPr/>
            </a:lvl4pPr>
            <a:lvl5pPr marL="1049175" indent="-168387">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50"/>
            <a:ext cx="5486399" cy="2603790"/>
          </a:xfrm>
        </p:spPr>
        <p:txBody>
          <a:bodyPr wrap="square">
            <a:spAutoFit/>
          </a:bodyPr>
          <a:lstStyle>
            <a:lvl1pPr marL="287282" indent="-287282">
              <a:spcBef>
                <a:spcPts val="1224"/>
              </a:spcBef>
              <a:buClr>
                <a:schemeClr val="tx2"/>
              </a:buClr>
              <a:buFont typeface="Wingdings" panose="05000000000000000000" pitchFamily="2" charset="2"/>
              <a:buChar char="§"/>
              <a:defRPr sz="3599">
                <a:solidFill>
                  <a:srgbClr val="008272"/>
                </a:solidFill>
              </a:defRPr>
            </a:lvl1pPr>
            <a:lvl2pPr marL="531064" indent="-233150">
              <a:defRPr sz="2400"/>
            </a:lvl2pPr>
            <a:lvl3pPr marL="699450" indent="-168387">
              <a:tabLst/>
              <a:defRPr sz="2000"/>
            </a:lvl3pPr>
            <a:lvl4pPr marL="880789" indent="-181339">
              <a:defRPr/>
            </a:lvl4pPr>
            <a:lvl5pPr marL="1049175" indent="-168387">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219862316"/>
      </p:ext>
    </p:extLst>
  </p:cSld>
  <p:clrMapOvr>
    <a:masterClrMapping/>
  </p:clrMapOvr>
  <p:transition>
    <p:fade/>
  </p:transition>
  <p:timing>
    <p:tnLst>
      <p:par>
        <p:cTn id="1" dur="indefinite" restart="never" nodeType="tmRoot"/>
      </p:par>
    </p:tnLst>
  </p:timing>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4096548783"/>
      </p:ext>
    </p:extLst>
  </p:cSld>
  <p:clrMapOvr>
    <a:masterClrMapping/>
  </p:clrMapOvr>
  <p:transition>
    <p:fade/>
  </p:transition>
  <p:timing>
    <p:tnLst>
      <p:par>
        <p:cTn id="1" dur="indefinite" restart="never" nodeType="tmRoot"/>
      </p:par>
    </p:tnLst>
  </p:timing>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Big Idea Layout">
    <p:spTree>
      <p:nvGrpSpPr>
        <p:cNvPr id="1" name=""/>
        <p:cNvGrpSpPr/>
        <p:nvPr/>
      </p:nvGrpSpPr>
      <p:grpSpPr>
        <a:xfrm>
          <a:off x="0" y="0"/>
          <a:ext cx="0" cy="0"/>
          <a:chOff x="0" y="0"/>
          <a:chExt cx="0" cy="0"/>
        </a:xfrm>
      </p:grpSpPr>
      <p:sp>
        <p:nvSpPr>
          <p:cNvPr id="2" name="Title 1"/>
          <p:cNvSpPr>
            <a:spLocks noGrp="1"/>
          </p:cNvSpPr>
          <p:nvPr>
            <p:ph type="title"/>
          </p:nvPr>
        </p:nvSpPr>
        <p:spPr>
          <a:xfrm>
            <a:off x="282576" y="1211264"/>
            <a:ext cx="11889564" cy="917575"/>
          </a:xfrm>
        </p:spPr>
        <p:txBody>
          <a:bodyPr/>
          <a:lstStyle>
            <a:lvl1pPr>
              <a:defRPr sz="7198" baseline="0"/>
            </a:lvl1pPr>
          </a:lstStyle>
          <a:p>
            <a:r>
              <a:rPr lang="en-US" smtClean="0"/>
              <a:t>Click to edit Master title style</a:t>
            </a:r>
            <a:endParaRPr lang="en-US" dirty="0"/>
          </a:p>
        </p:txBody>
      </p:sp>
    </p:spTree>
    <p:extLst>
      <p:ext uri="{BB962C8B-B14F-4D97-AF65-F5344CB8AC3E}">
        <p14:creationId xmlns:p14="http://schemas.microsoft.com/office/powerpoint/2010/main" val="20590470"/>
      </p:ext>
    </p:extLst>
  </p:cSld>
  <p:clrMapOvr>
    <a:masterClrMapping/>
  </p:clrMapOvr>
  <p:transition>
    <p:fade/>
  </p:transition>
  <p:timing>
    <p:tnLst>
      <p:par>
        <p:cTn id="1" dur="indefinite" restart="never" nodeType="tmRoot"/>
      </p:par>
    </p:tnLst>
  </p:timing>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Fact Layout">
    <p:spTree>
      <p:nvGrpSpPr>
        <p:cNvPr id="1" name=""/>
        <p:cNvGrpSpPr/>
        <p:nvPr/>
      </p:nvGrpSpPr>
      <p:grpSpPr>
        <a:xfrm>
          <a:off x="0" y="0"/>
          <a:ext cx="0" cy="0"/>
          <a:chOff x="0" y="0"/>
          <a:chExt cx="0" cy="0"/>
        </a:xfrm>
      </p:grpSpPr>
      <p:sp>
        <p:nvSpPr>
          <p:cNvPr id="2" name="Title 1"/>
          <p:cNvSpPr>
            <a:spLocks noGrp="1"/>
          </p:cNvSpPr>
          <p:nvPr>
            <p:ph type="title"/>
          </p:nvPr>
        </p:nvSpPr>
        <p:spPr>
          <a:xfrm>
            <a:off x="2113226" y="2125664"/>
            <a:ext cx="8219813" cy="1828800"/>
          </a:xfrm>
        </p:spPr>
        <p:txBody>
          <a:bodyPr/>
          <a:lstStyle>
            <a:lvl1pPr>
              <a:defRPr sz="5999" baseline="0"/>
            </a:lvl1pPr>
          </a:lstStyle>
          <a:p>
            <a:r>
              <a:rPr lang="en-US" smtClean="0"/>
              <a:t>Click to edit Master title style</a:t>
            </a:r>
            <a:endParaRPr lang="en-US" dirty="0"/>
          </a:p>
        </p:txBody>
      </p:sp>
    </p:spTree>
    <p:extLst>
      <p:ext uri="{BB962C8B-B14F-4D97-AF65-F5344CB8AC3E}">
        <p14:creationId xmlns:p14="http://schemas.microsoft.com/office/powerpoint/2010/main" val="713564691"/>
      </p:ext>
    </p:extLst>
  </p:cSld>
  <p:clrMapOvr>
    <a:masterClrMapping/>
  </p:clrMapOvr>
  <p:transition>
    <p:fade/>
  </p:transition>
  <p:timing>
    <p:tnLst>
      <p:par>
        <p:cTn id="1" dur="indefinite" restart="never" nodeType="tmRoot"/>
      </p:par>
    </p:tnLst>
  </p:timing>
</p:sldLayout>
</file>

<file path=ppt/slideLayouts/slideLayout186.xml><?xml version="1.0" encoding="utf-8"?>
<p:sldLayout xmlns:a="http://schemas.openxmlformats.org/drawingml/2006/main" xmlns:r="http://schemas.openxmlformats.org/officeDocument/2006/relationships" xmlns:p="http://schemas.openxmlformats.org/presentationml/2006/main" showMasterSp="0" preserve="1" userDrawn="1">
  <p:cSld name="Fact Layout_Accent Color 2">
    <p:bg>
      <p:bgPr>
        <a:solidFill>
          <a:srgbClr val="00827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113226" y="2125664"/>
            <a:ext cx="8219813" cy="1828800"/>
          </a:xfrm>
        </p:spPr>
        <p:txBody>
          <a:bodyPr/>
          <a:lstStyle>
            <a:lvl1pPr>
              <a:defRPr sz="5999" baseline="0">
                <a:solidFill>
                  <a:schemeClr val="tx1"/>
                </a:solidFill>
              </a:defRPr>
            </a:lvl1pPr>
          </a:lstStyle>
          <a:p>
            <a:r>
              <a:rPr lang="en-US" smtClean="0"/>
              <a:t>Click to edit Master title style</a:t>
            </a:r>
            <a:endParaRPr lang="en-US" dirty="0"/>
          </a:p>
        </p:txBody>
      </p:sp>
    </p:spTree>
    <p:extLst>
      <p:ext uri="{BB962C8B-B14F-4D97-AF65-F5344CB8AC3E}">
        <p14:creationId xmlns:p14="http://schemas.microsoft.com/office/powerpoint/2010/main" val="1867262235"/>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Quote Layout">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1189038" y="1201807"/>
            <a:ext cx="10058399" cy="917575"/>
          </a:xfrm>
        </p:spPr>
        <p:txBody>
          <a:bodyPr/>
          <a:lstStyle>
            <a:lvl1pPr marL="233318" indent="-233318">
              <a:defRPr sz="5999" baseline="0"/>
            </a:lvl1pPr>
          </a:lstStyle>
          <a:p>
            <a:r>
              <a:rPr lang="en-US" dirty="0" smtClean="0"/>
              <a:t>“Sample quote goes here. Design is easier than it looks, and more important than it seems.”</a:t>
            </a:r>
            <a:endParaRPr lang="en-US" dirty="0"/>
          </a:p>
        </p:txBody>
      </p:sp>
      <p:sp>
        <p:nvSpPr>
          <p:cNvPr id="4" name="Text Placeholder 3"/>
          <p:cNvSpPr>
            <a:spLocks noGrp="1"/>
          </p:cNvSpPr>
          <p:nvPr>
            <p:ph type="body" sz="quarter" idx="10" hasCustomPrompt="1"/>
          </p:nvPr>
        </p:nvSpPr>
        <p:spPr>
          <a:xfrm>
            <a:off x="5761038" y="5126038"/>
            <a:ext cx="5486400" cy="1071062"/>
          </a:xfrm>
        </p:spPr>
        <p:txBody>
          <a:bodyPr/>
          <a:lstStyle>
            <a:lvl1pPr marL="0" indent="0">
              <a:spcBef>
                <a:spcPts val="0"/>
              </a:spcBef>
              <a:buNone/>
              <a:defRPr sz="3199" baseline="0">
                <a:latin typeface="+mj-lt"/>
              </a:defRPr>
            </a:lvl1pPr>
          </a:lstStyle>
          <a:p>
            <a:pPr lvl="0"/>
            <a:r>
              <a:rPr lang="en-US" dirty="0" smtClean="0"/>
              <a:t>Author Name</a:t>
            </a:r>
          </a:p>
          <a:p>
            <a:pPr lvl="0"/>
            <a:r>
              <a:rPr lang="en-US" dirty="0" smtClean="0"/>
              <a:t>Title</a:t>
            </a:r>
          </a:p>
        </p:txBody>
      </p:sp>
    </p:spTree>
    <p:extLst>
      <p:ext uri="{BB962C8B-B14F-4D97-AF65-F5344CB8AC3E}">
        <p14:creationId xmlns:p14="http://schemas.microsoft.com/office/powerpoint/2010/main" val="3075897696"/>
      </p:ext>
    </p:extLst>
  </p:cSld>
  <p:clrMapOvr>
    <a:masterClrMapping/>
  </p:clrMapOvr>
  <p:transition>
    <p:fade/>
  </p:transition>
  <p:timing>
    <p:tnLst>
      <p:par>
        <p:cTn id="1" dur="indefinite" restart="never" nodeType="tmRoot"/>
      </p:par>
    </p:tnLst>
  </p:timing>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Quote Layout_Accent Color 1">
    <p:bg>
      <p:bgPr>
        <a:solidFill>
          <a:srgbClr val="004B50"/>
        </a:solidFill>
        <a:effectLst/>
      </p:bgPr>
    </p:bg>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1189038" y="2125664"/>
            <a:ext cx="10058399" cy="917575"/>
          </a:xfrm>
        </p:spPr>
        <p:txBody>
          <a:bodyPr/>
          <a:lstStyle>
            <a:lvl1pPr marL="282520" indent="-282520">
              <a:tabLst>
                <a:tab pos="282520" algn="l"/>
              </a:tabLst>
              <a:defRPr sz="5999" baseline="0"/>
            </a:lvl1pPr>
          </a:lstStyle>
          <a:p>
            <a:r>
              <a:rPr lang="en-US" dirty="0" smtClean="0"/>
              <a:t>“	Add a quote here. Design is easier than it looks, and more important than it seems.”</a:t>
            </a:r>
            <a:endParaRPr lang="en-US" dirty="0"/>
          </a:p>
        </p:txBody>
      </p:sp>
      <p:sp>
        <p:nvSpPr>
          <p:cNvPr id="4" name="Text Placeholder 3"/>
          <p:cNvSpPr>
            <a:spLocks noGrp="1"/>
          </p:cNvSpPr>
          <p:nvPr>
            <p:ph type="body" sz="quarter" idx="10" hasCustomPrompt="1"/>
          </p:nvPr>
        </p:nvSpPr>
        <p:spPr>
          <a:xfrm>
            <a:off x="5761038" y="4868847"/>
            <a:ext cx="5486400" cy="1071062"/>
          </a:xfrm>
        </p:spPr>
        <p:txBody>
          <a:bodyPr/>
          <a:lstStyle>
            <a:lvl1pPr marL="0" indent="0">
              <a:spcBef>
                <a:spcPts val="0"/>
              </a:spcBef>
              <a:buNone/>
              <a:defRPr sz="3199" baseline="0">
                <a:latin typeface="+mj-lt"/>
              </a:defRPr>
            </a:lvl1pPr>
          </a:lstStyle>
          <a:p>
            <a:pPr lvl="0"/>
            <a:r>
              <a:rPr lang="en-US" dirty="0" smtClean="0"/>
              <a:t>Author’s Name</a:t>
            </a:r>
          </a:p>
          <a:p>
            <a:pPr lvl="0"/>
            <a:r>
              <a:rPr lang="en-US" dirty="0" smtClean="0"/>
              <a:t>Title</a:t>
            </a:r>
          </a:p>
        </p:txBody>
      </p:sp>
    </p:spTree>
    <p:extLst>
      <p:ext uri="{BB962C8B-B14F-4D97-AF65-F5344CB8AC3E}">
        <p14:creationId xmlns:p14="http://schemas.microsoft.com/office/powerpoint/2010/main" val="3678621512"/>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Big Idea &amp; 3 Points">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a:xfrm>
            <a:off x="282577" y="2430463"/>
            <a:ext cx="11887200" cy="932563"/>
          </a:xfrm>
        </p:spPr>
        <p:txBody>
          <a:bodyPr/>
          <a:lstStyle>
            <a:lvl1pPr marL="0" indent="0">
              <a:buNone/>
              <a:defRPr sz="5399">
                <a:gradFill>
                  <a:gsLst>
                    <a:gs pos="3333">
                      <a:schemeClr val="tx1"/>
                    </a:gs>
                    <a:gs pos="39000">
                      <a:schemeClr val="tx1"/>
                    </a:gs>
                  </a:gsLst>
                  <a:lin ang="5400000" scaled="0"/>
                </a:gradFill>
              </a:defRPr>
            </a:lvl1pPr>
            <a:lvl2pPr marL="0" indent="0">
              <a:buFontTx/>
              <a:buNone/>
              <a:defRPr sz="2000"/>
            </a:lvl2pPr>
            <a:lvl3pPr marL="228557" indent="0">
              <a:buNone/>
              <a:defRPr/>
            </a:lvl3pPr>
            <a:lvl4pPr marL="457112" indent="0">
              <a:buNone/>
              <a:defRPr/>
            </a:lvl4pPr>
            <a:lvl5pPr marL="685669" indent="0">
              <a:buNone/>
              <a:defRPr/>
            </a:lvl5pPr>
          </a:lstStyle>
          <a:p>
            <a:pPr lvl="0"/>
            <a:r>
              <a:rPr lang="en-US" smtClean="0"/>
              <a:t>Click to edit Master text styles</a:t>
            </a:r>
          </a:p>
        </p:txBody>
      </p:sp>
      <p:sp>
        <p:nvSpPr>
          <p:cNvPr id="4" name="Title 1"/>
          <p:cNvSpPr>
            <a:spLocks noGrp="1"/>
          </p:cNvSpPr>
          <p:nvPr>
            <p:ph type="title"/>
          </p:nvPr>
        </p:nvSpPr>
        <p:spPr>
          <a:xfrm>
            <a:off x="282576" y="1211264"/>
            <a:ext cx="11889564" cy="917575"/>
          </a:xfrm>
        </p:spPr>
        <p:txBody>
          <a:bodyPr/>
          <a:lstStyle>
            <a:lvl1pPr>
              <a:defRPr sz="7198" baseline="0">
                <a:gradFill>
                  <a:gsLst>
                    <a:gs pos="1250">
                      <a:schemeClr val="tx1"/>
                    </a:gs>
                    <a:gs pos="100000">
                      <a:schemeClr val="tx1"/>
                    </a:gs>
                  </a:gsLst>
                  <a:lin ang="5400000" scaled="0"/>
                </a:gradFill>
              </a:defRPr>
            </a:lvl1pPr>
          </a:lstStyle>
          <a:p>
            <a:r>
              <a:rPr lang="en-US" smtClean="0"/>
              <a:t>Click to edit Master title style</a:t>
            </a:r>
            <a:endParaRPr lang="en-US" dirty="0"/>
          </a:p>
        </p:txBody>
      </p:sp>
    </p:spTree>
    <p:extLst>
      <p:ext uri="{BB962C8B-B14F-4D97-AF65-F5344CB8AC3E}">
        <p14:creationId xmlns:p14="http://schemas.microsoft.com/office/powerpoint/2010/main" val="338410793"/>
      </p:ext>
    </p:extLst>
  </p:cSld>
  <p:clrMapOvr>
    <a:masterClrMapping/>
  </p:clrMapOvr>
  <p:transition>
    <p:fade/>
  </p:transition>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ection Title Accent Color 3">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200"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3266291156"/>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50-50 Right Photo Layou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40" y="1241426"/>
            <a:ext cx="5486399" cy="1798637"/>
          </a:xfrm>
        </p:spPr>
        <p:txBody>
          <a:bodyPr/>
          <a:lstStyle>
            <a:lvl1pPr>
              <a:defRPr sz="6599" baseline="0">
                <a:gradFill>
                  <a:gsLst>
                    <a:gs pos="1250">
                      <a:schemeClr val="tx1"/>
                    </a:gs>
                    <a:gs pos="100000">
                      <a:schemeClr val="tx1"/>
                    </a:gs>
                  </a:gsLst>
                  <a:lin ang="5400000" scaled="0"/>
                </a:gradFill>
              </a:defRPr>
            </a:lvl1pPr>
          </a:lstStyle>
          <a:p>
            <a:r>
              <a:rPr lang="en-US" dirty="0" smtClean="0"/>
              <a:t>50/50 Photo Layout</a:t>
            </a:r>
            <a:endParaRPr lang="en-US" dirty="0"/>
          </a:p>
        </p:txBody>
      </p:sp>
      <p:sp>
        <p:nvSpPr>
          <p:cNvPr id="5" name="Picture Placeholder 4"/>
          <p:cNvSpPr>
            <a:spLocks noGrp="1"/>
          </p:cNvSpPr>
          <p:nvPr>
            <p:ph type="pic" sz="quarter" idx="10"/>
          </p:nvPr>
        </p:nvSpPr>
        <p:spPr bwMode="ltGray">
          <a:xfrm>
            <a:off x="6219825" y="0"/>
            <a:ext cx="6216650" cy="6992587"/>
          </a:xfrm>
          <a:blipFill>
            <a:blip r:embed="rId2" cstate="email">
              <a:extLst>
                <a:ext uri="{28A0092B-C50C-407E-A947-70E740481C1C}">
                  <a14:useLocalDpi xmlns:a14="http://schemas.microsoft.com/office/drawing/2010/main"/>
                </a:ext>
              </a:extLst>
            </a:blip>
            <a:stretch>
              <a:fillRect/>
            </a:stretch>
          </a:blipFill>
        </p:spPr>
        <p:txBody>
          <a:bodyPr tIns="548640" anchor="ctr" anchorCtr="0">
            <a:noAutofit/>
          </a:bodyPr>
          <a:lstStyle>
            <a:lvl1pPr marL="0" indent="0" algn="ctr">
              <a:buNone/>
              <a:defRPr sz="1599" b="1" cap="none" baseline="0">
                <a:gradFill>
                  <a:gsLst>
                    <a:gs pos="0">
                      <a:srgbClr val="FFFFFF"/>
                    </a:gs>
                    <a:gs pos="27000">
                      <a:srgbClr val="FFFFFF"/>
                    </a:gs>
                  </a:gsLst>
                  <a:lin ang="5400000" scaled="0"/>
                </a:gradFill>
                <a:latin typeface="+mn-lt"/>
              </a:defRPr>
            </a:lvl1pPr>
          </a:lstStyle>
          <a:p>
            <a:r>
              <a:rPr lang="en-US" smtClean="0"/>
              <a:t>Drag picture to placeholder or click icon to add</a:t>
            </a:r>
            <a:endParaRPr lang="en-US" dirty="0"/>
          </a:p>
        </p:txBody>
      </p:sp>
    </p:spTree>
    <p:extLst>
      <p:ext uri="{BB962C8B-B14F-4D97-AF65-F5344CB8AC3E}">
        <p14:creationId xmlns:p14="http://schemas.microsoft.com/office/powerpoint/2010/main" val="179701273"/>
      </p:ext>
    </p:extLst>
  </p:cSld>
  <p:clrMapOvr>
    <a:masterClrMapping/>
  </p:clrMapOvr>
  <p:transition>
    <p:fade/>
  </p:transition>
  <p:timing>
    <p:tnLst>
      <p:par>
        <p:cTn id="1" dur="indefinite" restart="never" nodeType="tmRoot"/>
      </p:par>
    </p:tnLst>
  </p:timing>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50-50 Left Photo Layou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675439" y="1241427"/>
            <a:ext cx="5486399" cy="917575"/>
          </a:xfrm>
        </p:spPr>
        <p:txBody>
          <a:bodyPr/>
          <a:lstStyle>
            <a:lvl1pPr>
              <a:defRPr sz="6599" baseline="0">
                <a:gradFill>
                  <a:gsLst>
                    <a:gs pos="1250">
                      <a:schemeClr val="tx1"/>
                    </a:gs>
                    <a:gs pos="100000">
                      <a:schemeClr val="tx1"/>
                    </a:gs>
                  </a:gsLst>
                  <a:lin ang="5400000" scaled="0"/>
                </a:gradFill>
              </a:defRPr>
            </a:lvl1pPr>
          </a:lstStyle>
          <a:p>
            <a:r>
              <a:rPr lang="en-US" smtClean="0"/>
              <a:t>Click to edit Master title style</a:t>
            </a:r>
            <a:endParaRPr lang="en-US" dirty="0"/>
          </a:p>
        </p:txBody>
      </p:sp>
      <p:sp>
        <p:nvSpPr>
          <p:cNvPr id="4" name="Picture Placeholder 4"/>
          <p:cNvSpPr>
            <a:spLocks noGrp="1"/>
          </p:cNvSpPr>
          <p:nvPr>
            <p:ph type="pic" sz="quarter" idx="10"/>
          </p:nvPr>
        </p:nvSpPr>
        <p:spPr bwMode="ltGray">
          <a:xfrm>
            <a:off x="0" y="0"/>
            <a:ext cx="6216650" cy="6988560"/>
          </a:xfrm>
          <a:blipFill>
            <a:blip r:embed="rId2" cstate="email">
              <a:extLst>
                <a:ext uri="{28A0092B-C50C-407E-A947-70E740481C1C}">
                  <a14:useLocalDpi xmlns:a14="http://schemas.microsoft.com/office/drawing/2010/main"/>
                </a:ext>
              </a:extLst>
            </a:blip>
            <a:stretch>
              <a:fillRect/>
            </a:stretch>
          </a:blipFill>
        </p:spPr>
        <p:txBody>
          <a:bodyPr tIns="548640" anchor="ctr" anchorCtr="0">
            <a:noAutofit/>
          </a:bodyPr>
          <a:lstStyle>
            <a:lvl1pPr marL="0" indent="0" algn="ctr">
              <a:buNone/>
              <a:defRPr sz="1399" b="1">
                <a:gradFill>
                  <a:gsLst>
                    <a:gs pos="13139">
                      <a:srgbClr val="FFFFFF"/>
                    </a:gs>
                    <a:gs pos="38000">
                      <a:srgbClr val="FFFFFF"/>
                    </a:gs>
                  </a:gsLst>
                  <a:lin ang="5400000" scaled="0"/>
                </a:gradFill>
                <a:latin typeface="+mn-lt"/>
              </a:defRPr>
            </a:lvl1pPr>
          </a:lstStyle>
          <a:p>
            <a:r>
              <a:rPr lang="en-US" smtClean="0"/>
              <a:t>Drag picture to placeholder or click icon to add</a:t>
            </a:r>
            <a:endParaRPr lang="en-US" dirty="0"/>
          </a:p>
        </p:txBody>
      </p:sp>
      <mc:AlternateContent xmlns:mc="http://schemas.openxmlformats.org/markup-compatibility/2006" xmlns:p14="http://schemas.microsoft.com/office/powerpoint/2010/main">
        <mc:Choice Requires="p14">
          <p:contentPart p14:bwMode="auto" r:id="rId3">
            <p14:nvContentPartPr>
              <p14:cNvPr id="5" name="Ink 4"/>
              <p14:cNvContentPartPr/>
              <p14:nvPr userDrawn="1"/>
            </p14:nvContentPartPr>
            <p14:xfrm>
              <a:off x="3161386" y="3554776"/>
              <a:ext cx="360" cy="1800"/>
            </p14:xfrm>
          </p:contentPart>
        </mc:Choice>
        <mc:Fallback xmlns="">
          <p:pic>
            <p:nvPicPr>
              <p:cNvPr id="5" name="Ink 4"/>
              <p:cNvPicPr/>
              <p:nvPr/>
            </p:nvPicPr>
            <p:blipFill>
              <a:blip r:embed="rId4"/>
              <a:stretch>
                <a:fillRect/>
              </a:stretch>
            </p:blipFill>
            <p:spPr>
              <a:xfrm>
                <a:off x="3149866" y="3544696"/>
                <a:ext cx="23400" cy="23400"/>
              </a:xfrm>
              <a:prstGeom prst="rect">
                <a:avLst/>
              </a:prstGeom>
            </p:spPr>
          </p:pic>
        </mc:Fallback>
      </mc:AlternateContent>
    </p:spTree>
    <p:extLst>
      <p:ext uri="{BB962C8B-B14F-4D97-AF65-F5344CB8AC3E}">
        <p14:creationId xmlns:p14="http://schemas.microsoft.com/office/powerpoint/2010/main" val="13883705"/>
      </p:ext>
    </p:extLst>
  </p:cSld>
  <p:clrMapOvr>
    <a:masterClrMapping/>
  </p:clrMapOvr>
  <p:transition>
    <p:fade/>
  </p:transition>
  <p:timing>
    <p:tnLst>
      <p:par>
        <p:cTn id="1" dur="indefinite" restart="never" nodeType="tmRoot"/>
      </p:par>
    </p:tnLst>
  </p:timing>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4755239"/>
      </p:ext>
    </p:extLst>
  </p:cSld>
  <p:clrMapOvr>
    <a:masterClrMapping/>
  </p:clrMapOvr>
  <p:transition>
    <p:fade/>
  </p:transition>
  <p:timing>
    <p:tnLst>
      <p:par>
        <p:cTn id="1" dur="indefinite" restart="never" nodeType="tmRoot"/>
      </p:par>
    </p:tnLst>
  </p:timing>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rgbClr val="00827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9439902"/>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rgbClr val="004B50"/>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0210998"/>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Blank Accent Color 3">
    <p:bg>
      <p:bgPr>
        <a:solidFill>
          <a:srgbClr val="00827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95161738"/>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9" y="1212851"/>
            <a:ext cx="11887200" cy="2443746"/>
          </a:xfrm>
          <a:prstGeom prst="rect">
            <a:avLst/>
          </a:prstGeom>
        </p:spPr>
        <p:txBody>
          <a:bodyPr/>
          <a:lstStyle>
            <a:lvl1pPr marL="290457" indent="-290457">
              <a:buClr>
                <a:schemeClr val="tx1"/>
              </a:buClr>
              <a:buSzPct val="90000"/>
              <a:buFont typeface="Wingdings" panose="05000000000000000000" pitchFamily="2" charset="2"/>
              <a:buChar char="§"/>
              <a:defRPr sz="3599">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390" indent="-280935">
              <a:buClr>
                <a:schemeClr val="tx1"/>
              </a:buClr>
              <a:buSzPct val="90000"/>
              <a:buFont typeface="Wingdings" panose="05000000000000000000" pitchFamily="2" charset="2"/>
              <a:buChar char="§"/>
              <a:defRPr sz="3199">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1847" indent="-290457">
              <a:buClr>
                <a:schemeClr val="tx1"/>
              </a:buClr>
              <a:buSzPct val="90000"/>
              <a:buFont typeface="Wingdings" panose="05000000000000000000" pitchFamily="2" charset="2"/>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404" indent="-228557">
              <a:buClr>
                <a:schemeClr val="tx1"/>
              </a:buClr>
              <a:buSzPct val="90000"/>
              <a:buFont typeface="Wingdings" panose="05000000000000000000" pitchFamily="2" charset="2"/>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8960" indent="-228557">
              <a:buClr>
                <a:schemeClr val="tx1"/>
              </a:buClr>
              <a:buSzPct val="90000"/>
              <a:buFont typeface="Wingdings" panose="05000000000000000000" pitchFamily="2" charset="2"/>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6"/>
          <p:cNvSpPr>
            <a:spLocks noGrp="1"/>
          </p:cNvSpPr>
          <p:nvPr>
            <p:ph type="body" sz="quarter" idx="11" hasCustomPrompt="1"/>
          </p:nvPr>
        </p:nvSpPr>
        <p:spPr>
          <a:xfrm>
            <a:off x="2" y="6363076"/>
            <a:ext cx="12436476" cy="631450"/>
          </a:xfrm>
          <a:prstGeom prst="rect">
            <a:avLst/>
          </a:prstGeom>
          <a:solidFill>
            <a:srgbClr val="FFFC9E"/>
          </a:solidFill>
        </p:spPr>
        <p:txBody>
          <a:bodyPr wrap="square" lIns="155457" tIns="77729" rIns="155457" bIns="77729" anchor="b" anchorCtr="0">
            <a:noAutofit/>
          </a:bodyPr>
          <a:lstStyle>
            <a:lvl1pPr algn="r">
              <a:buFont typeface="Arial" pitchFamily="34" charset="0"/>
              <a:buNone/>
              <a:defRPr sz="3699"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smtClean="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4008372737"/>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197.xml><?xml version="1.0" encoding="utf-8"?>
<p:sldLayout xmlns:a="http://schemas.openxmlformats.org/drawingml/2006/main" xmlns:r="http://schemas.openxmlformats.org/officeDocument/2006/relationships" xmlns:p="http://schemas.openxmlformats.org/presentationml/2006/main" userDrawn="1">
  <p:cSld name="2_Walkin">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 y="2481"/>
            <a:ext cx="12436472" cy="6989563"/>
          </a:xfrm>
          <a:prstGeom prst="rect">
            <a:avLst/>
          </a:prstGeom>
        </p:spPr>
      </p:pic>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56657" y="482453"/>
            <a:ext cx="1554351" cy="335252"/>
          </a:xfrm>
          <a:prstGeom prst="rect">
            <a:avLst/>
          </a:prstGeom>
        </p:spPr>
      </p:pic>
      <p:sp>
        <p:nvSpPr>
          <p:cNvPr id="12" name="Rectangle 11"/>
          <p:cNvSpPr/>
          <p:nvPr userDrawn="1"/>
        </p:nvSpPr>
        <p:spPr bwMode="gray">
          <a:xfrm>
            <a:off x="274638" y="2125663"/>
            <a:ext cx="4572000" cy="4572000"/>
          </a:xfrm>
          <a:prstGeom prst="rect">
            <a:avLst/>
          </a:prstGeom>
          <a:solidFill>
            <a:srgbClr val="00827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13" name="Picture 12"/>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74638" y="2125663"/>
            <a:ext cx="4571429" cy="4561905"/>
          </a:xfrm>
          <a:prstGeom prst="rect">
            <a:avLst/>
          </a:prstGeom>
        </p:spPr>
      </p:pic>
    </p:spTree>
    <p:extLst>
      <p:ext uri="{BB962C8B-B14F-4D97-AF65-F5344CB8AC3E}">
        <p14:creationId xmlns:p14="http://schemas.microsoft.com/office/powerpoint/2010/main" val="3768827115"/>
      </p:ext>
    </p:extLst>
  </p:cSld>
  <p:clrMapOvr>
    <a:masterClrMapping/>
  </p:clrMapOvr>
  <p:transition>
    <p:fade/>
  </p:transition>
  <p:timing>
    <p:tnLst>
      <p:par>
        <p:cTn id="1" dur="indefinite" restart="never" nodeType="tmRoot"/>
      </p:par>
    </p:tnLst>
  </p:timing>
  <p:extLst mod="1">
    <p:ext uri="{DCECCB84-F9BA-43D5-87BE-67443E8EF086}">
      <p15:sldGuideLst xmlns:p15="http://schemas.microsoft.com/office/powerpoint/2012/main">
        <p15:guide id="1" pos="288">
          <p15:clr>
            <a:srgbClr val="C35EA4"/>
          </p15:clr>
        </p15:guide>
        <p15:guide id="2" pos="7546">
          <p15:clr>
            <a:srgbClr val="C35EA4"/>
          </p15:clr>
        </p15:guide>
        <p15:guide id="3" orient="horz" pos="302">
          <p15:clr>
            <a:srgbClr val="C35EA4"/>
          </p15:clr>
        </p15:guide>
        <p15:guide id="4" orient="horz" pos="4104">
          <p15:clr>
            <a:srgbClr val="C35EA4"/>
          </p15:clr>
        </p15:guide>
      </p15:sldGuideLst>
    </p:ext>
  </p:extLst>
</p:sldLayout>
</file>

<file path=ppt/slideLayouts/slideLayout198.xml><?xml version="1.0" encoding="utf-8"?>
<p:sldLayout xmlns:a="http://schemas.openxmlformats.org/drawingml/2006/main" xmlns:r="http://schemas.openxmlformats.org/officeDocument/2006/relationships" xmlns:p="http://schemas.openxmlformats.org/presentationml/2006/main" userDrawn="1">
  <p:cSld name="1_Title Slide Photo">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2481"/>
            <a:ext cx="12436473" cy="6989564"/>
          </a:xfrm>
          <a:prstGeom prst="rect">
            <a:avLst/>
          </a:prstGeom>
        </p:spPr>
      </p:pic>
      <p:sp>
        <p:nvSpPr>
          <p:cNvPr id="18" name="Rectangle 17"/>
          <p:cNvSpPr/>
          <p:nvPr userDrawn="1"/>
        </p:nvSpPr>
        <p:spPr bwMode="invGray">
          <a:xfrm>
            <a:off x="5758656" y="3055303"/>
            <a:ext cx="6400800" cy="3657600"/>
          </a:xfrm>
          <a:prstGeom prst="rect">
            <a:avLst/>
          </a:prstGeom>
          <a:solidFill>
            <a:srgbClr val="004B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ltGray">
          <a:xfrm>
            <a:off x="5759450" y="3040063"/>
            <a:ext cx="6402388" cy="2103119"/>
          </a:xfrm>
          <a:noFill/>
        </p:spPr>
        <p:txBody>
          <a:bodyPr vert="horz" wrap="square" lIns="146304" tIns="91440" rIns="146304" bIns="91440" rtlCol="0" anchor="t" anchorCtr="0">
            <a:noAutofit/>
          </a:bodyPr>
          <a:lstStyle>
            <a:lvl1pPr>
              <a:defRPr lang="en-US" sz="5999" spc="-100" baseline="0" dirty="0">
                <a:gradFill>
                  <a:gsLst>
                    <a:gs pos="0">
                      <a:schemeClr val="bg1"/>
                    </a:gs>
                    <a:gs pos="100000">
                      <a:schemeClr val="bg1"/>
                    </a:gs>
                  </a:gsLst>
                  <a:lin ang="5400000" scaled="0"/>
                </a:gradFill>
              </a:defRPr>
            </a:lvl1pPr>
          </a:lstStyle>
          <a:p>
            <a:pPr lvl="0"/>
            <a:r>
              <a:rPr lang="en-US" dirty="0" smtClean="0"/>
              <a:t>Presentation title</a:t>
            </a:r>
            <a:endParaRPr lang="en-US" dirty="0"/>
          </a:p>
        </p:txBody>
      </p:sp>
      <p:sp>
        <p:nvSpPr>
          <p:cNvPr id="3" name="Text Placeholder 2"/>
          <p:cNvSpPr>
            <a:spLocks noGrp="1"/>
          </p:cNvSpPr>
          <p:nvPr>
            <p:ph type="body" sz="quarter" idx="14" hasCustomPrompt="1"/>
          </p:nvPr>
        </p:nvSpPr>
        <p:spPr bwMode="ltGray">
          <a:xfrm>
            <a:off x="5761038" y="5143186"/>
            <a:ext cx="6400800" cy="1554478"/>
          </a:xfrm>
        </p:spPr>
        <p:txBody>
          <a:bodyPr tIns="109728" bIns="109728">
            <a:noAutofit/>
          </a:bodyPr>
          <a:lstStyle>
            <a:lvl1pPr marL="0" indent="0">
              <a:spcBef>
                <a:spcPts val="0"/>
              </a:spcBef>
              <a:buNone/>
              <a:defRPr sz="3199">
                <a:gradFill>
                  <a:gsLst>
                    <a:gs pos="0">
                      <a:schemeClr val="bg1"/>
                    </a:gs>
                    <a:gs pos="100000">
                      <a:schemeClr val="bg1"/>
                    </a:gs>
                  </a:gsLst>
                  <a:lin ang="5400000" scaled="0"/>
                </a:gradFill>
              </a:defRPr>
            </a:lvl1pPr>
          </a:lstStyle>
          <a:p>
            <a:pPr lvl="0"/>
            <a:r>
              <a:rPr lang="en-US" dirty="0" smtClean="0"/>
              <a:t>Speaker Name</a:t>
            </a:r>
            <a:endParaRPr lang="en-US" dirty="0"/>
          </a:p>
        </p:txBody>
      </p:sp>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424924" y="482453"/>
            <a:ext cx="1554351" cy="335252"/>
          </a:xfrm>
          <a:prstGeom prst="rect">
            <a:avLst/>
          </a:prstGeom>
        </p:spPr>
      </p:pic>
      <p:sp>
        <p:nvSpPr>
          <p:cNvPr id="11" name="Rectangle 10"/>
          <p:cNvSpPr/>
          <p:nvPr userDrawn="1"/>
        </p:nvSpPr>
        <p:spPr bwMode="blackGray">
          <a:xfrm>
            <a:off x="3011143" y="3969703"/>
            <a:ext cx="2743200" cy="2743200"/>
          </a:xfrm>
          <a:prstGeom prst="rect">
            <a:avLst/>
          </a:prstGeom>
          <a:solidFill>
            <a:srgbClr val="00827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13" name="Picture 12"/>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018180" y="3970047"/>
            <a:ext cx="2742857" cy="2742857"/>
          </a:xfrm>
          <a:prstGeom prst="rect">
            <a:avLst/>
          </a:prstGeom>
        </p:spPr>
      </p:pic>
    </p:spTree>
    <p:extLst>
      <p:ext uri="{BB962C8B-B14F-4D97-AF65-F5344CB8AC3E}">
        <p14:creationId xmlns:p14="http://schemas.microsoft.com/office/powerpoint/2010/main" val="403951775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199.xml><?xml version="1.0" encoding="utf-8"?>
<p:sldLayout xmlns:a="http://schemas.openxmlformats.org/drawingml/2006/main" xmlns:r="http://schemas.openxmlformats.org/officeDocument/2006/relationships" xmlns:p="http://schemas.openxmlformats.org/presentationml/2006/main" userDrawn="1">
  <p:cSld name="1_Title &amp;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1"/>
          </p:nvPr>
        </p:nvSpPr>
        <p:spPr>
          <a:xfrm>
            <a:off x="274639" y="1212850"/>
            <a:ext cx="11889564" cy="2059025"/>
          </a:xfrm>
        </p:spPr>
        <p:txBody>
          <a:bodyPr/>
          <a:lstStyle>
            <a:lvl1pPr marL="0" indent="0">
              <a:buNone/>
              <a:defRPr>
                <a:solidFill>
                  <a:srgbClr val="008272"/>
                </a:solidFill>
              </a:defRPr>
            </a:lvl1pPr>
            <a:lvl2pPr marL="28569" indent="0">
              <a:buNone/>
              <a:defRPr sz="2000"/>
            </a:lvl2pPr>
            <a:lvl3pPr marL="223795" indent="0">
              <a:buNone/>
              <a:defRPr sz="2000"/>
            </a:lvl3pPr>
            <a:lvl4pPr marL="476159" indent="0">
              <a:buNone/>
              <a:defRPr sz="1800"/>
            </a:lvl4pPr>
            <a:lvl5pPr marL="739632" indent="0">
              <a:buNone/>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195165526"/>
      </p:ext>
    </p:extLst>
  </p:cSld>
  <p:clrMapOvr>
    <a:masterClrMapping/>
  </p:clrMapOvr>
  <p:transition>
    <p:fade/>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hoto_Option">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050" y="814"/>
            <a:ext cx="12455525" cy="6992896"/>
          </a:xfrm>
          <a:prstGeom prst="rect">
            <a:avLst/>
          </a:prstGeom>
        </p:spPr>
      </p:pic>
      <p:sp>
        <p:nvSpPr>
          <p:cNvPr id="2" name="Rectangle 1"/>
          <p:cNvSpPr/>
          <p:nvPr userDrawn="1"/>
        </p:nvSpPr>
        <p:spPr bwMode="auto">
          <a:xfrm>
            <a:off x="274638" y="3040063"/>
            <a:ext cx="7315200" cy="3664099"/>
          </a:xfrm>
          <a:prstGeom prst="rect">
            <a:avLst/>
          </a:prstGeom>
          <a:solidFill>
            <a:srgbClr val="96969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100000">
                    <a:schemeClr val="bg1"/>
                  </a:gs>
                  <a:gs pos="0">
                    <a:schemeClr val="bg1"/>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auto">
          <a:xfrm>
            <a:off x="274702" y="3040078"/>
            <a:ext cx="7315136" cy="1828800"/>
          </a:xfrm>
          <a:noFill/>
        </p:spPr>
        <p:txBody>
          <a:bodyPr lIns="146304" tIns="91440" rIns="146304" bIns="91440" anchor="t" anchorCtr="0"/>
          <a:lstStyle>
            <a:lvl1pPr>
              <a:defRPr sz="5400" spc="-100" baseline="0">
                <a:gradFill>
                  <a:gsLst>
                    <a:gs pos="100000">
                      <a:schemeClr val="bg1"/>
                    </a:gs>
                    <a:gs pos="0">
                      <a:schemeClr val="bg1"/>
                    </a:gs>
                  </a:gsLst>
                  <a:lin ang="5400000" scaled="0"/>
                </a:gradFill>
              </a:defRPr>
            </a:lvl1pPr>
          </a:lstStyle>
          <a:p>
            <a:r>
              <a:rPr lang="en-US" dirty="0" smtClean="0"/>
              <a:t>Presentation title </a:t>
            </a:r>
            <a:br>
              <a:rPr lang="en-US" dirty="0" smtClean="0"/>
            </a:br>
            <a:r>
              <a:rPr lang="en-US" dirty="0" smtClean="0"/>
              <a:t>goes here</a:t>
            </a:r>
            <a:endParaRPr lang="en-US" dirty="0"/>
          </a:p>
        </p:txBody>
      </p:sp>
      <p:sp>
        <p:nvSpPr>
          <p:cNvPr id="3" name="Text Placeholder 2"/>
          <p:cNvSpPr>
            <a:spLocks noGrp="1"/>
          </p:cNvSpPr>
          <p:nvPr>
            <p:ph type="body" sz="quarter" idx="14" hasCustomPrompt="1"/>
          </p:nvPr>
        </p:nvSpPr>
        <p:spPr bwMode="auto">
          <a:xfrm>
            <a:off x="273050" y="4875363"/>
            <a:ext cx="7315136" cy="1261175"/>
          </a:xfrm>
        </p:spPr>
        <p:txBody>
          <a:bodyPr tIns="109728" bIns="109728">
            <a:noAutofit/>
          </a:bodyPr>
          <a:lstStyle>
            <a:lvl1pPr marL="0" indent="0">
              <a:spcBef>
                <a:spcPts val="0"/>
              </a:spcBef>
              <a:buNone/>
              <a:defRPr sz="3200">
                <a:gradFill>
                  <a:gsLst>
                    <a:gs pos="100000">
                      <a:schemeClr val="bg1"/>
                    </a:gs>
                    <a:gs pos="0">
                      <a:schemeClr val="bg1"/>
                    </a:gs>
                  </a:gsLst>
                  <a:lin ang="5400000" scaled="0"/>
                </a:gradFill>
              </a:defRPr>
            </a:lvl1pPr>
          </a:lstStyle>
          <a:p>
            <a:pPr lvl="0"/>
            <a:r>
              <a:rPr lang="en-US" dirty="0" smtClean="0"/>
              <a:t>Speaker Name</a:t>
            </a:r>
          </a:p>
          <a:p>
            <a:pPr lvl="0"/>
            <a:r>
              <a:rPr lang="en-US" dirty="0" smtClean="0"/>
              <a:t>Title</a:t>
            </a:r>
          </a:p>
        </p:txBody>
      </p:sp>
      <p:sp>
        <p:nvSpPr>
          <p:cNvPr id="5" name="Text Placeholder 4"/>
          <p:cNvSpPr>
            <a:spLocks noGrp="1"/>
          </p:cNvSpPr>
          <p:nvPr>
            <p:ph type="body" sz="quarter" idx="15" hasCustomPrompt="1"/>
          </p:nvPr>
        </p:nvSpPr>
        <p:spPr>
          <a:xfrm>
            <a:off x="273050" y="6146597"/>
            <a:ext cx="7316788" cy="548640"/>
          </a:xfrm>
        </p:spPr>
        <p:txBody>
          <a:bodyPr lIns="182880" tIns="146304" rIns="182880" bIns="146304"/>
          <a:lstStyle>
            <a:lvl1pPr marL="0" indent="0" algn="r">
              <a:buNone/>
              <a:defRPr sz="1800" baseline="0">
                <a:gradFill>
                  <a:gsLst>
                    <a:gs pos="1250">
                      <a:schemeClr val="bg1"/>
                    </a:gs>
                    <a:gs pos="100000">
                      <a:schemeClr val="bg1"/>
                    </a:gs>
                  </a:gsLst>
                  <a:lin ang="5400000" scaled="0"/>
                </a:gradFill>
                <a:latin typeface="+mn-lt"/>
              </a:defRPr>
            </a:lvl1pPr>
            <a:lvl2pPr marL="342900" indent="0">
              <a:buNone/>
              <a:defRPr/>
            </a:lvl2pPr>
            <a:lvl3pPr marL="571500" indent="0">
              <a:buNone/>
              <a:defRPr/>
            </a:lvl3pPr>
            <a:lvl4pPr marL="800100" indent="0">
              <a:buNone/>
              <a:defRPr/>
            </a:lvl4pPr>
            <a:lvl5pPr marL="1028700" indent="0">
              <a:buNone/>
              <a:defRPr/>
            </a:lvl5pPr>
          </a:lstStyle>
          <a:p>
            <a:pPr lvl="0"/>
            <a:r>
              <a:rPr lang="en-US" dirty="0" smtClean="0"/>
              <a:t>Insert Session Code Here</a:t>
            </a:r>
          </a:p>
        </p:txBody>
      </p:sp>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invGray">
          <a:xfrm>
            <a:off x="457580" y="482453"/>
            <a:ext cx="1554463" cy="332988"/>
          </a:xfrm>
          <a:prstGeom prst="rect">
            <a:avLst/>
          </a:prstGeom>
        </p:spPr>
      </p:pic>
      <p:sp>
        <p:nvSpPr>
          <p:cNvPr id="11" name="Rectangle 10"/>
          <p:cNvSpPr/>
          <p:nvPr userDrawn="1"/>
        </p:nvSpPr>
        <p:spPr>
          <a:xfrm>
            <a:off x="1983802" y="463877"/>
            <a:ext cx="736099" cy="424732"/>
          </a:xfrm>
          <a:prstGeom prst="rect">
            <a:avLst/>
          </a:prstGeom>
        </p:spPr>
        <p:txBody>
          <a:bodyPr wrap="none">
            <a:spAutoFit/>
          </a:bodyPr>
          <a:lstStyle/>
          <a:p>
            <a:pPr defTabSz="699220" fontAlgn="base">
              <a:lnSpc>
                <a:spcPct val="90000"/>
              </a:lnSpc>
              <a:spcBef>
                <a:spcPct val="0"/>
              </a:spcBef>
              <a:spcAft>
                <a:spcPct val="0"/>
              </a:spcAft>
            </a:pPr>
            <a:r>
              <a:rPr lang="en-US" sz="2400" b="1" dirty="0" smtClean="0">
                <a:solidFill>
                  <a:schemeClr val="bg1">
                    <a:lumMod val="50000"/>
                  </a:schemeClr>
                </a:solidFill>
                <a:latin typeface="Segoe UI Semibold" panose="020B0702040204020203" pitchFamily="34" charset="0"/>
                <a:ea typeface="Segoe UI" pitchFamily="34" charset="0"/>
                <a:cs typeface="Segoe UI Semibold" panose="020B0702040204020203" pitchFamily="34" charset="0"/>
              </a:rPr>
              <a:t>CSR</a:t>
            </a:r>
            <a:endParaRPr lang="en-US" sz="2400" b="1" dirty="0">
              <a:solidFill>
                <a:schemeClr val="bg1">
                  <a:lumMod val="50000"/>
                </a:schemeClr>
              </a:solidFill>
              <a:latin typeface="Segoe UI Semibold" panose="020B0702040204020203" pitchFamily="34" charset="0"/>
              <a:ea typeface="Segoe UI" pitchFamily="34" charset="0"/>
              <a:cs typeface="Segoe UI Semibold" panose="020B0702040204020203" pitchFamily="34" charset="0"/>
            </a:endParaRPr>
          </a:p>
        </p:txBody>
      </p:sp>
    </p:spTree>
    <p:extLst>
      <p:ext uri="{BB962C8B-B14F-4D97-AF65-F5344CB8AC3E}">
        <p14:creationId xmlns:p14="http://schemas.microsoft.com/office/powerpoint/2010/main" val="28215056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Fact Layout ">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103438" y="2125661"/>
            <a:ext cx="8229600" cy="1828801"/>
          </a:xfrm>
          <a:noFill/>
        </p:spPr>
        <p:txBody>
          <a:bodyPr wrap="square" tIns="91440" bIns="91440" anchor="t" anchorCtr="0">
            <a:noAutofit/>
          </a:bodyPr>
          <a:lstStyle>
            <a:lvl1pPr>
              <a:defRPr sz="6000" spc="-100" baseline="0">
                <a:gradFill>
                  <a:gsLst>
                    <a:gs pos="100000">
                      <a:schemeClr val="bg1"/>
                    </a:gs>
                    <a:gs pos="0">
                      <a:schemeClr val="bg1"/>
                    </a:gs>
                  </a:gsLst>
                  <a:lin ang="5400000" scaled="0"/>
                </a:gradFill>
              </a:defRPr>
            </a:lvl1pPr>
          </a:lstStyle>
          <a:p>
            <a:r>
              <a:rPr lang="en-US" smtClean="0"/>
              <a:t>Click to edit Master title style</a:t>
            </a:r>
            <a:endParaRPr lang="en-US" dirty="0"/>
          </a:p>
        </p:txBody>
      </p:sp>
    </p:spTree>
    <p:extLst>
      <p:ext uri="{BB962C8B-B14F-4D97-AF65-F5344CB8AC3E}">
        <p14:creationId xmlns:p14="http://schemas.microsoft.com/office/powerpoint/2010/main" val="790400837"/>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200.xml><?xml version="1.0" encoding="utf-8"?>
<p:sldLayout xmlns:a="http://schemas.openxmlformats.org/drawingml/2006/main" xmlns:r="http://schemas.openxmlformats.org/officeDocument/2006/relationships" xmlns:p="http://schemas.openxmlformats.org/presentationml/2006/main" userDrawn="1">
  <p:cSld name="1_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1"/>
          </p:nvPr>
        </p:nvSpPr>
        <p:spPr>
          <a:xfrm>
            <a:off x="274639" y="1212850"/>
            <a:ext cx="11889564" cy="2059025"/>
          </a:xfrm>
        </p:spPr>
        <p:txBody>
          <a:bodyPr/>
          <a:lstStyle>
            <a:lvl1pPr marL="0" indent="0">
              <a:buNone/>
              <a:defRPr/>
            </a:lvl1pPr>
            <a:lvl2pPr marL="28569" indent="0">
              <a:buNone/>
              <a:defRPr sz="2000"/>
            </a:lvl2pPr>
            <a:lvl3pPr marL="223795" indent="0">
              <a:buNone/>
              <a:defRPr sz="2000"/>
            </a:lvl3pPr>
            <a:lvl4pPr marL="476159" indent="0">
              <a:buNone/>
              <a:defRPr sz="1800"/>
            </a:lvl4pPr>
            <a:lvl5pPr marL="739632" indent="0">
              <a:buNone/>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070114750"/>
      </p:ext>
    </p:extLst>
  </p:cSld>
  <p:clrMapOvr>
    <a:masterClrMapping/>
  </p:clrMapOvr>
  <p:transition>
    <p:fade/>
  </p:transition>
  <p:timing>
    <p:tnLst>
      <p:par>
        <p:cTn id="1" dur="indefinite" restart="never" nodeType="tmRoot"/>
      </p:par>
    </p:tnLst>
  </p:timing>
</p:sldLayout>
</file>

<file path=ppt/slideLayouts/slideLayout201.xml><?xml version="1.0" encoding="utf-8"?>
<p:sldLayout xmlns:a="http://schemas.openxmlformats.org/drawingml/2006/main" xmlns:r="http://schemas.openxmlformats.org/officeDocument/2006/relationships" xmlns:p="http://schemas.openxmlformats.org/presentationml/2006/main" userDrawn="1">
  <p:cSld name="1_Title and 2-color bullete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9" y="1212850"/>
            <a:ext cx="11887200" cy="2228302"/>
          </a:xfrm>
        </p:spPr>
        <p:txBody>
          <a:bodyPr>
            <a:spAutoFit/>
          </a:bodyPr>
          <a:lstStyle>
            <a:lvl1pPr>
              <a:buClr>
                <a:schemeClr val="tx2"/>
              </a:buClr>
              <a:defRPr>
                <a:solidFill>
                  <a:srgbClr val="008272"/>
                </a:solidFill>
              </a:defRPr>
            </a:lvl1pPr>
            <a:lvl3pPr>
              <a:defRPr sz="2400"/>
            </a:lvl3pPr>
            <a:lvl4pPr>
              <a:defRPr sz="2000"/>
            </a:lvl4pPr>
            <a:lvl5pPr>
              <a:defRPr sz="20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055987458"/>
      </p:ext>
    </p:extLst>
  </p:cSld>
  <p:clrMapOvr>
    <a:masterClrMapping/>
  </p:clrMapOvr>
  <p:transition>
    <p:fade/>
  </p:transition>
  <p:timing>
    <p:tnLst>
      <p:par>
        <p:cTn id="1" dur="indefinite" restart="never" nodeType="tmRoot"/>
      </p:par>
    </p:tnLst>
  </p:timing>
</p:sldLayout>
</file>

<file path=ppt/slideLayouts/slideLayout202.xml><?xml version="1.0" encoding="utf-8"?>
<p:sldLayout xmlns:a="http://schemas.openxmlformats.org/drawingml/2006/main" xmlns:r="http://schemas.openxmlformats.org/officeDocument/2006/relationships" xmlns:p="http://schemas.openxmlformats.org/presentationml/2006/main" userDrawn="1">
  <p:cSld name="1_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smtClean="0"/>
              <a:t>Slide for Developer Code</a:t>
            </a:r>
            <a:endParaRPr lang="en-US" dirty="0"/>
          </a:p>
        </p:txBody>
      </p:sp>
      <p:sp>
        <p:nvSpPr>
          <p:cNvPr id="3" name="Rectangle 2"/>
          <p:cNvSpPr/>
          <p:nvPr userDrawn="1"/>
        </p:nvSpPr>
        <p:spPr bwMode="hidden">
          <a:xfrm>
            <a:off x="1" y="1212849"/>
            <a:ext cx="12436475" cy="5781676"/>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2" tIns="46632" rIns="46632" bIns="46632" numCol="1" spcCol="0" rtlCol="0" fromWordArt="0" anchor="ctr" anchorCtr="0" forceAA="0" compatLnSpc="1">
            <a:prstTxWarp prst="textNoShape">
              <a:avLst/>
            </a:prstTxWarp>
            <a:noAutofit/>
          </a:bodyPr>
          <a:lstStyle/>
          <a:p>
            <a:pPr algn="ctr" defTabSz="932293" fontAlgn="base">
              <a:spcBef>
                <a:spcPct val="0"/>
              </a:spcBef>
              <a:spcAft>
                <a:spcPct val="0"/>
              </a:spcAft>
            </a:pPr>
            <a:endParaRPr lang="en-US"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74638" y="1216153"/>
            <a:ext cx="11887199" cy="2131353"/>
          </a:xfrm>
        </p:spPr>
        <p:txBody>
          <a:bodyPr/>
          <a:lstStyle>
            <a:lvl1pPr marL="0" indent="0">
              <a:buNone/>
              <a:defRPr sz="3299">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34648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584494"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814406"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1050795"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660560538"/>
      </p:ext>
    </p:extLst>
  </p:cSld>
  <p:clrMapOvr>
    <a:masterClrMapping/>
  </p:clrMapOvr>
  <p:transition>
    <p:fade/>
  </p:transition>
  <p:timing>
    <p:tnLst>
      <p:par>
        <p:cTn id="1" dur="indefinite" restart="never" nodeType="tmRoot"/>
      </p:par>
    </p:tnLst>
  </p:timing>
</p:sldLayout>
</file>

<file path=ppt/slideLayouts/slideLayout203.xml><?xml version="1.0" encoding="utf-8"?>
<p:sldLayout xmlns:a="http://schemas.openxmlformats.org/drawingml/2006/main" xmlns:r="http://schemas.openxmlformats.org/officeDocument/2006/relationships" xmlns:p="http://schemas.openxmlformats.org/presentationml/2006/main" userDrawn="1">
  <p:cSld name="1_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9" y="1212851"/>
            <a:ext cx="11887200" cy="2443746"/>
          </a:xfrm>
          <a:prstGeom prst="rect">
            <a:avLst/>
          </a:prstGeom>
        </p:spPr>
        <p:txBody>
          <a:bodyPr/>
          <a:lstStyle>
            <a:lvl1pPr marL="290457" indent="-290457">
              <a:buClr>
                <a:schemeClr val="tx1"/>
              </a:buClr>
              <a:buSzPct val="90000"/>
              <a:buFont typeface="Wingdings" panose="05000000000000000000" pitchFamily="2" charset="2"/>
              <a:buChar char="§"/>
              <a:defRPr sz="3599">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390" indent="-280935">
              <a:buClr>
                <a:schemeClr val="tx1"/>
              </a:buClr>
              <a:buSzPct val="90000"/>
              <a:buFont typeface="Wingdings" panose="05000000000000000000" pitchFamily="2" charset="2"/>
              <a:buChar char="§"/>
              <a:defRPr sz="3199">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1847" indent="-290457">
              <a:buClr>
                <a:schemeClr val="tx1"/>
              </a:buClr>
              <a:buSzPct val="90000"/>
              <a:buFont typeface="Wingdings" panose="05000000000000000000" pitchFamily="2" charset="2"/>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404" indent="-228557">
              <a:buClr>
                <a:schemeClr val="tx1"/>
              </a:buClr>
              <a:buSzPct val="90000"/>
              <a:buFont typeface="Wingdings" panose="05000000000000000000" pitchFamily="2" charset="2"/>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8960" indent="-228557">
              <a:buClr>
                <a:schemeClr val="tx1"/>
              </a:buClr>
              <a:buSzPct val="90000"/>
              <a:buFont typeface="Wingdings" panose="05000000000000000000" pitchFamily="2" charset="2"/>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6"/>
          <p:cNvSpPr>
            <a:spLocks noGrp="1"/>
          </p:cNvSpPr>
          <p:nvPr>
            <p:ph type="body" sz="quarter" idx="11" hasCustomPrompt="1"/>
          </p:nvPr>
        </p:nvSpPr>
        <p:spPr>
          <a:xfrm>
            <a:off x="2" y="6363076"/>
            <a:ext cx="12436476" cy="631450"/>
          </a:xfrm>
          <a:prstGeom prst="rect">
            <a:avLst/>
          </a:prstGeom>
          <a:solidFill>
            <a:srgbClr val="FFFC9E"/>
          </a:solidFill>
        </p:spPr>
        <p:txBody>
          <a:bodyPr wrap="square" lIns="155457" tIns="77729" rIns="155457" bIns="77729" anchor="b" anchorCtr="0">
            <a:noAutofit/>
          </a:bodyPr>
          <a:lstStyle>
            <a:lvl1pPr algn="r">
              <a:buFont typeface="Arial" pitchFamily="34" charset="0"/>
              <a:buNone/>
              <a:defRPr sz="3699"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smtClean="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932890738"/>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204.xml><?xml version="1.0" encoding="utf-8"?>
<p:sldLayout xmlns:a="http://schemas.openxmlformats.org/drawingml/2006/main" xmlns:r="http://schemas.openxmlformats.org/officeDocument/2006/relationships" xmlns:p="http://schemas.openxmlformats.org/presentationml/2006/main" userDrawn="1">
  <p:cSld name="1_Blank Accent Color 1">
    <p:bg>
      <p:bgPr>
        <a:solidFill>
          <a:srgbClr val="00827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5613437"/>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205.xml><?xml version="1.0" encoding="utf-8"?>
<p:sldLayout xmlns:a="http://schemas.openxmlformats.org/drawingml/2006/main" xmlns:r="http://schemas.openxmlformats.org/officeDocument/2006/relationships" xmlns:p="http://schemas.openxmlformats.org/presentationml/2006/main" userDrawn="1">
  <p:cSld name="1_Section Title Accent Color 3">
    <p:bg>
      <p:bgPr>
        <a:solidFill>
          <a:srgbClr val="00B294"/>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2125663"/>
            <a:ext cx="11887200" cy="1831975"/>
          </a:xfrm>
          <a:noFill/>
        </p:spPr>
        <p:txBody>
          <a:bodyPr tIns="91440" bIns="91440" anchor="t" anchorCtr="0"/>
          <a:lstStyle>
            <a:lvl1pPr algn="l" defTabSz="932563" rtl="0" eaLnBrk="1" latinLnBrk="0" hangingPunct="1">
              <a:lnSpc>
                <a:spcPct val="90000"/>
              </a:lnSpc>
              <a:spcBef>
                <a:spcPct val="0"/>
              </a:spcBef>
              <a:buNone/>
              <a:defRPr lang="en-US" sz="8799" b="0" kern="1200" cap="none" spc="-100" baseline="0" dirty="0">
                <a:ln w="3175">
                  <a:noFill/>
                </a:ln>
                <a:gradFill>
                  <a:gsLst>
                    <a:gs pos="91241">
                      <a:schemeClr val="tx1"/>
                    </a:gs>
                    <a:gs pos="57000">
                      <a:schemeClr val="tx1"/>
                    </a:gs>
                    <a:gs pos="18000">
                      <a:schemeClr val="tx1"/>
                    </a:gs>
                  </a:gsLst>
                  <a:lin ang="5400000" scaled="0"/>
                </a:gradFill>
                <a:effectLst/>
                <a:latin typeface="+mj-lt"/>
                <a:ea typeface="+mn-ea"/>
                <a:cs typeface="Segoe UI" pitchFamily="34" charset="0"/>
              </a:defRPr>
            </a:lvl1pPr>
          </a:lstStyle>
          <a:p>
            <a:r>
              <a:rPr lang="en-US" dirty="0" smtClean="0"/>
              <a:t>Section title</a:t>
            </a:r>
            <a:endParaRPr lang="en-US" dirty="0"/>
          </a:p>
        </p:txBody>
      </p:sp>
    </p:spTree>
    <p:extLst>
      <p:ext uri="{BB962C8B-B14F-4D97-AF65-F5344CB8AC3E}">
        <p14:creationId xmlns:p14="http://schemas.microsoft.com/office/powerpoint/2010/main" val="2531500018"/>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206.xml><?xml version="1.0" encoding="utf-8"?>
<p:sldLayout xmlns:a="http://schemas.openxmlformats.org/drawingml/2006/main" xmlns:r="http://schemas.openxmlformats.org/officeDocument/2006/relationships" xmlns:p="http://schemas.openxmlformats.org/presentationml/2006/main" userDrawn="1">
  <p:cSld name="1_Section Title Accent Color 1">
    <p:bg>
      <p:bgPr>
        <a:solidFill>
          <a:srgbClr val="00827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2125663"/>
            <a:ext cx="11887200" cy="1831975"/>
          </a:xfrm>
          <a:noFill/>
        </p:spPr>
        <p:txBody>
          <a:bodyPr tIns="91440" bIns="91440" anchor="t" anchorCtr="0"/>
          <a:lstStyle>
            <a:lvl1pPr>
              <a:defRPr sz="8799" spc="-100" baseline="0">
                <a:gradFill>
                  <a:gsLst>
                    <a:gs pos="91241">
                      <a:schemeClr val="tx1"/>
                    </a:gs>
                    <a:gs pos="57000">
                      <a:schemeClr val="tx1"/>
                    </a:gs>
                    <a:gs pos="1800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3918484445"/>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207.xml><?xml version="1.0" encoding="utf-8"?>
<p:sldLayout xmlns:a="http://schemas.openxmlformats.org/drawingml/2006/main" xmlns:r="http://schemas.openxmlformats.org/officeDocument/2006/relationships" xmlns:p="http://schemas.openxmlformats.org/presentationml/2006/main" userDrawn="1">
  <p:cSld name="1_Section Title Accent Color 2">
    <p:bg>
      <p:bgPr>
        <a:solidFill>
          <a:srgbClr val="004B50"/>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2125663"/>
            <a:ext cx="11887200" cy="1831975"/>
          </a:xfrm>
          <a:noFill/>
        </p:spPr>
        <p:txBody>
          <a:bodyPr tIns="91440" bIns="91440" anchor="t" anchorCtr="0"/>
          <a:lstStyle>
            <a:lvl1pPr algn="l" defTabSz="932563" rtl="0" eaLnBrk="1" latinLnBrk="0" hangingPunct="1">
              <a:lnSpc>
                <a:spcPct val="90000"/>
              </a:lnSpc>
              <a:spcBef>
                <a:spcPct val="0"/>
              </a:spcBef>
              <a:buNone/>
              <a:defRPr lang="en-US" sz="8799" b="0" kern="1200" cap="none" spc="-100" baseline="0" dirty="0">
                <a:ln w="3175">
                  <a:noFill/>
                </a:ln>
                <a:solidFill>
                  <a:schemeClr val="tx1"/>
                </a:solidFill>
                <a:effectLst/>
                <a:latin typeface="+mj-lt"/>
                <a:ea typeface="+mn-ea"/>
                <a:cs typeface="Segoe UI" pitchFamily="34" charset="0"/>
              </a:defRPr>
            </a:lvl1pPr>
          </a:lstStyle>
          <a:p>
            <a:r>
              <a:rPr lang="en-US" dirty="0" smtClean="0"/>
              <a:t>Section title</a:t>
            </a:r>
            <a:endParaRPr lang="en-US" dirty="0"/>
          </a:p>
        </p:txBody>
      </p:sp>
    </p:spTree>
    <p:extLst>
      <p:ext uri="{BB962C8B-B14F-4D97-AF65-F5344CB8AC3E}">
        <p14:creationId xmlns:p14="http://schemas.microsoft.com/office/powerpoint/2010/main" val="235246101"/>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208.xml><?xml version="1.0" encoding="utf-8"?>
<p:sldLayout xmlns:a="http://schemas.openxmlformats.org/drawingml/2006/main" xmlns:r="http://schemas.openxmlformats.org/officeDocument/2006/relationships" xmlns:p="http://schemas.openxmlformats.org/presentationml/2006/main" userDrawn="1">
  <p:cSld name="1_Demo slide">
    <p:bg>
      <p:bgRef idx="1001">
        <a:schemeClr val="bg2"/>
      </p:bgRef>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2481"/>
            <a:ext cx="12436473" cy="6989565"/>
          </a:xfrm>
          <a:prstGeom prst="rect">
            <a:avLst/>
          </a:prstGeom>
        </p:spPr>
      </p:pic>
      <p:sp>
        <p:nvSpPr>
          <p:cNvPr id="6" name="Rectangle 5"/>
          <p:cNvSpPr/>
          <p:nvPr userDrawn="1"/>
        </p:nvSpPr>
        <p:spPr bwMode="ltGray">
          <a:xfrm>
            <a:off x="4846638" y="2125663"/>
            <a:ext cx="7315200" cy="4572000"/>
          </a:xfrm>
          <a:prstGeom prst="rect">
            <a:avLst/>
          </a:prstGeom>
          <a:solidFill>
            <a:srgbClr val="00827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4" name="Rectangle 3"/>
          <p:cNvSpPr/>
          <p:nvPr userDrawn="1"/>
        </p:nvSpPr>
        <p:spPr bwMode="auto">
          <a:xfrm>
            <a:off x="274702" y="1211287"/>
            <a:ext cx="10058336" cy="2743176"/>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4846638" y="2125664"/>
            <a:ext cx="7312888" cy="2750408"/>
          </a:xfrm>
          <a:noFill/>
        </p:spPr>
        <p:txBody>
          <a:bodyPr tIns="91440" bIns="91440" anchor="t" anchorCtr="0"/>
          <a:lstStyle>
            <a:lvl1pPr>
              <a:defRPr sz="7198" spc="-100" baseline="0">
                <a:gradFill>
                  <a:gsLst>
                    <a:gs pos="91241">
                      <a:schemeClr val="tx1"/>
                    </a:gs>
                    <a:gs pos="57000">
                      <a:schemeClr val="tx1"/>
                    </a:gs>
                    <a:gs pos="18000">
                      <a:schemeClr val="tx1"/>
                    </a:gs>
                  </a:gsLst>
                  <a:lin ang="5400000" scaled="0"/>
                </a:gradFill>
              </a:defRPr>
            </a:lvl1pPr>
          </a:lstStyle>
          <a:p>
            <a:r>
              <a:rPr lang="en-US" dirty="0" smtClean="0"/>
              <a:t>Demo title</a:t>
            </a:r>
            <a:endParaRPr lang="en-US" dirty="0"/>
          </a:p>
        </p:txBody>
      </p:sp>
      <p:sp>
        <p:nvSpPr>
          <p:cNvPr id="5" name="Text Placeholder 4"/>
          <p:cNvSpPr>
            <a:spLocks noGrp="1"/>
          </p:cNvSpPr>
          <p:nvPr>
            <p:ph type="body" sz="quarter" idx="12" hasCustomPrompt="1"/>
          </p:nvPr>
        </p:nvSpPr>
        <p:spPr>
          <a:xfrm>
            <a:off x="4847795" y="4868864"/>
            <a:ext cx="7314044" cy="1829593"/>
          </a:xfrm>
          <a:noFill/>
        </p:spPr>
        <p:txBody>
          <a:bodyPr lIns="182880" tIns="146304" rIns="182880" bIns="146304">
            <a:noAutofit/>
          </a:bodyPr>
          <a:lstStyle>
            <a:lvl1pPr marL="0" indent="0">
              <a:spcBef>
                <a:spcPts val="0"/>
              </a:spcBef>
              <a:buNone/>
              <a:defRPr sz="3599" spc="0" baseline="0">
                <a:gradFill>
                  <a:gsLst>
                    <a:gs pos="91241">
                      <a:schemeClr val="tx1"/>
                    </a:gs>
                    <a:gs pos="57000">
                      <a:schemeClr val="tx1"/>
                    </a:gs>
                    <a:gs pos="18000">
                      <a:schemeClr val="tx1"/>
                    </a:gs>
                  </a:gsLst>
                  <a:lin ang="5400000" scaled="0"/>
                </a:gradFill>
                <a:latin typeface="+mj-lt"/>
              </a:defRPr>
            </a:lvl1pPr>
          </a:lstStyle>
          <a:p>
            <a:pPr lvl="0"/>
            <a:r>
              <a:rPr lang="en-US" dirty="0" smtClean="0"/>
              <a:t>Speaker Name</a:t>
            </a:r>
          </a:p>
        </p:txBody>
      </p:sp>
    </p:spTree>
    <p:extLst>
      <p:ext uri="{BB962C8B-B14F-4D97-AF65-F5344CB8AC3E}">
        <p14:creationId xmlns:p14="http://schemas.microsoft.com/office/powerpoint/2010/main" val="15192206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209.xml><?xml version="1.0" encoding="utf-8"?>
<p:sldLayout xmlns:a="http://schemas.openxmlformats.org/drawingml/2006/main" xmlns:r="http://schemas.openxmlformats.org/officeDocument/2006/relationships" xmlns:p="http://schemas.openxmlformats.org/presentationml/2006/main" userDrawn="1">
  <p:cSld name="1_Video slide">
    <p:bg>
      <p:bgPr>
        <a:solidFill>
          <a:schemeClr val="accent2"/>
        </a:soli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2481"/>
            <a:ext cx="12436473" cy="6989565"/>
          </a:xfrm>
          <a:prstGeom prst="rect">
            <a:avLst/>
          </a:prstGeom>
        </p:spPr>
      </p:pic>
      <p:sp>
        <p:nvSpPr>
          <p:cNvPr id="6" name="Rectangle 5"/>
          <p:cNvSpPr/>
          <p:nvPr userDrawn="1"/>
        </p:nvSpPr>
        <p:spPr bwMode="ltGray">
          <a:xfrm>
            <a:off x="4846638" y="2125662"/>
            <a:ext cx="7315200" cy="4573290"/>
          </a:xfrm>
          <a:prstGeom prst="rect">
            <a:avLst/>
          </a:prstGeom>
          <a:solidFill>
            <a:srgbClr val="004B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4" name="Rectangle 3"/>
          <p:cNvSpPr/>
          <p:nvPr userDrawn="1"/>
        </p:nvSpPr>
        <p:spPr bwMode="auto">
          <a:xfrm>
            <a:off x="274702" y="1211287"/>
            <a:ext cx="10058336" cy="2743176"/>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4846639" y="2125662"/>
            <a:ext cx="7315199" cy="2751698"/>
          </a:xfrm>
          <a:solidFill>
            <a:srgbClr val="004B50"/>
          </a:solidFill>
        </p:spPr>
        <p:txBody>
          <a:bodyPr tIns="91440" bIns="91440" anchor="t" anchorCtr="0"/>
          <a:lstStyle>
            <a:lvl1pPr>
              <a:defRPr sz="7198" spc="-100" baseline="0">
                <a:gradFill>
                  <a:gsLst>
                    <a:gs pos="100000">
                      <a:schemeClr val="tx1"/>
                    </a:gs>
                    <a:gs pos="3000">
                      <a:schemeClr val="tx1"/>
                    </a:gs>
                  </a:gsLst>
                  <a:lin ang="5400000" scaled="0"/>
                </a:gradFill>
              </a:defRPr>
            </a:lvl1pPr>
          </a:lstStyle>
          <a:p>
            <a:r>
              <a:rPr lang="en-US" dirty="0" smtClean="0"/>
              <a:t>Video title</a:t>
            </a:r>
            <a:endParaRPr lang="en-US" dirty="0"/>
          </a:p>
        </p:txBody>
      </p:sp>
    </p:spTree>
    <p:extLst>
      <p:ext uri="{BB962C8B-B14F-4D97-AF65-F5344CB8AC3E}">
        <p14:creationId xmlns:p14="http://schemas.microsoft.com/office/powerpoint/2010/main" val="249682400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Fact Layout-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103438" y="2125661"/>
            <a:ext cx="8229600" cy="1828801"/>
          </a:xfrm>
          <a:noFill/>
        </p:spPr>
        <p:txBody>
          <a:bodyPr wrap="square" tIns="91440" bIns="91440" anchor="t" anchorCtr="0">
            <a:noAutofit/>
          </a:bodyPr>
          <a:lstStyle>
            <a:lvl1pPr>
              <a:defRPr sz="6000" spc="-100" baseline="0">
                <a:gradFill>
                  <a:gsLst>
                    <a:gs pos="100000">
                      <a:schemeClr val="accent6"/>
                    </a:gs>
                    <a:gs pos="0">
                      <a:schemeClr val="accent6"/>
                    </a:gs>
                  </a:gsLst>
                  <a:lin ang="5400000" scaled="0"/>
                </a:gradFill>
              </a:defRPr>
            </a:lvl1pPr>
          </a:lstStyle>
          <a:p>
            <a:r>
              <a:rPr lang="en-US" smtClean="0"/>
              <a:t>Click to edit Master title style</a:t>
            </a:r>
            <a:endParaRPr lang="en-US" dirty="0"/>
          </a:p>
        </p:txBody>
      </p:sp>
    </p:spTree>
    <p:extLst>
      <p:ext uri="{BB962C8B-B14F-4D97-AF65-F5344CB8AC3E}">
        <p14:creationId xmlns:p14="http://schemas.microsoft.com/office/powerpoint/2010/main" val="20351090"/>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210.xml><?xml version="1.0" encoding="utf-8"?>
<p:sldLayout xmlns:a="http://schemas.openxmlformats.org/drawingml/2006/main" xmlns:r="http://schemas.openxmlformats.org/officeDocument/2006/relationships" xmlns:p="http://schemas.openxmlformats.org/presentationml/2006/main" showMasterSp="0" userDrawn="1">
  <p:cSld name="1_Fact Layout_Accent Color 2">
    <p:bg>
      <p:bgPr>
        <a:solidFill>
          <a:srgbClr val="00827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113226" y="2125664"/>
            <a:ext cx="8219813" cy="1828800"/>
          </a:xfrm>
        </p:spPr>
        <p:txBody>
          <a:bodyPr/>
          <a:lstStyle>
            <a:lvl1pPr>
              <a:defRPr sz="5999" baseline="0">
                <a:solidFill>
                  <a:schemeClr val="tx1"/>
                </a:solidFill>
              </a:defRPr>
            </a:lvl1pPr>
          </a:lstStyle>
          <a:p>
            <a:r>
              <a:rPr lang="en-US" smtClean="0"/>
              <a:t>Click to edit Master title style</a:t>
            </a:r>
            <a:endParaRPr lang="en-US" dirty="0"/>
          </a:p>
        </p:txBody>
      </p:sp>
    </p:spTree>
    <p:extLst>
      <p:ext uri="{BB962C8B-B14F-4D97-AF65-F5344CB8AC3E}">
        <p14:creationId xmlns:p14="http://schemas.microsoft.com/office/powerpoint/2010/main" val="3757867819"/>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211.xml><?xml version="1.0" encoding="utf-8"?>
<p:sldLayout xmlns:a="http://schemas.openxmlformats.org/drawingml/2006/main" xmlns:r="http://schemas.openxmlformats.org/officeDocument/2006/relationships" xmlns:p="http://schemas.openxmlformats.org/presentationml/2006/main" userDrawn="1">
  <p:cSld name="1_Quote Layout_Accent Color 1">
    <p:bg>
      <p:bgPr>
        <a:solidFill>
          <a:srgbClr val="004B50"/>
        </a:solidFill>
        <a:effectLst/>
      </p:bgPr>
    </p:bg>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1189038" y="2125664"/>
            <a:ext cx="10058399" cy="917575"/>
          </a:xfrm>
        </p:spPr>
        <p:txBody>
          <a:bodyPr/>
          <a:lstStyle>
            <a:lvl1pPr marL="282520" indent="-282520">
              <a:tabLst>
                <a:tab pos="282520" algn="l"/>
              </a:tabLst>
              <a:defRPr sz="5999" baseline="0"/>
            </a:lvl1pPr>
          </a:lstStyle>
          <a:p>
            <a:r>
              <a:rPr lang="en-US" dirty="0" smtClean="0"/>
              <a:t>“	Add a quote here. Design is easier than it looks, and more important than it seems.”</a:t>
            </a:r>
            <a:endParaRPr lang="en-US" dirty="0"/>
          </a:p>
        </p:txBody>
      </p:sp>
      <p:sp>
        <p:nvSpPr>
          <p:cNvPr id="4" name="Text Placeholder 3"/>
          <p:cNvSpPr>
            <a:spLocks noGrp="1"/>
          </p:cNvSpPr>
          <p:nvPr>
            <p:ph type="body" sz="quarter" idx="10" hasCustomPrompt="1"/>
          </p:nvPr>
        </p:nvSpPr>
        <p:spPr>
          <a:xfrm>
            <a:off x="5761038" y="4868847"/>
            <a:ext cx="5486400" cy="1071062"/>
          </a:xfrm>
        </p:spPr>
        <p:txBody>
          <a:bodyPr/>
          <a:lstStyle>
            <a:lvl1pPr marL="0" indent="0">
              <a:spcBef>
                <a:spcPts val="0"/>
              </a:spcBef>
              <a:buNone/>
              <a:defRPr sz="3199" baseline="0">
                <a:latin typeface="+mj-lt"/>
              </a:defRPr>
            </a:lvl1pPr>
          </a:lstStyle>
          <a:p>
            <a:pPr lvl="0"/>
            <a:r>
              <a:rPr lang="en-US" dirty="0" smtClean="0"/>
              <a:t>Author’s Name</a:t>
            </a:r>
          </a:p>
          <a:p>
            <a:pPr lvl="0"/>
            <a:r>
              <a:rPr lang="en-US" dirty="0" smtClean="0"/>
              <a:t>Title</a:t>
            </a:r>
          </a:p>
        </p:txBody>
      </p:sp>
    </p:spTree>
    <p:extLst>
      <p:ext uri="{BB962C8B-B14F-4D97-AF65-F5344CB8AC3E}">
        <p14:creationId xmlns:p14="http://schemas.microsoft.com/office/powerpoint/2010/main" val="161014226"/>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212.xml><?xml version="1.0" encoding="utf-8"?>
<p:sldLayout xmlns:a="http://schemas.openxmlformats.org/drawingml/2006/main" xmlns:r="http://schemas.openxmlformats.org/officeDocument/2006/relationships" xmlns:p="http://schemas.openxmlformats.org/presentationml/2006/main" userDrawn="1">
  <p:cSld name="1_Blank Accent Color 2">
    <p:bg>
      <p:bgPr>
        <a:solidFill>
          <a:srgbClr val="004B50"/>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90665223"/>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213.xml><?xml version="1.0" encoding="utf-8"?>
<p:sldLayout xmlns:a="http://schemas.openxmlformats.org/drawingml/2006/main" xmlns:r="http://schemas.openxmlformats.org/officeDocument/2006/relationships" xmlns:p="http://schemas.openxmlformats.org/presentationml/2006/main" userDrawn="1">
  <p:cSld name="1_50-50 Left Photo Layou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675439" y="1241427"/>
            <a:ext cx="5486399" cy="917575"/>
          </a:xfrm>
        </p:spPr>
        <p:txBody>
          <a:bodyPr/>
          <a:lstStyle>
            <a:lvl1pPr>
              <a:defRPr sz="6599" baseline="0">
                <a:gradFill>
                  <a:gsLst>
                    <a:gs pos="1250">
                      <a:schemeClr val="tx1"/>
                    </a:gs>
                    <a:gs pos="100000">
                      <a:schemeClr val="tx1"/>
                    </a:gs>
                  </a:gsLst>
                  <a:lin ang="5400000" scaled="0"/>
                </a:gradFill>
              </a:defRPr>
            </a:lvl1pPr>
          </a:lstStyle>
          <a:p>
            <a:r>
              <a:rPr lang="en-US" smtClean="0"/>
              <a:t>Click to edit Master title style</a:t>
            </a:r>
            <a:endParaRPr lang="en-US" dirty="0"/>
          </a:p>
        </p:txBody>
      </p:sp>
      <p:sp>
        <p:nvSpPr>
          <p:cNvPr id="4" name="Picture Placeholder 4"/>
          <p:cNvSpPr>
            <a:spLocks noGrp="1"/>
          </p:cNvSpPr>
          <p:nvPr>
            <p:ph type="pic" sz="quarter" idx="10"/>
          </p:nvPr>
        </p:nvSpPr>
        <p:spPr bwMode="ltGray">
          <a:xfrm>
            <a:off x="0" y="0"/>
            <a:ext cx="6216650" cy="6988560"/>
          </a:xfrm>
          <a:blipFill>
            <a:blip r:embed="rId2" cstate="email">
              <a:extLst>
                <a:ext uri="{28A0092B-C50C-407E-A947-70E740481C1C}">
                  <a14:useLocalDpi xmlns:a14="http://schemas.microsoft.com/office/drawing/2010/main"/>
                </a:ext>
              </a:extLst>
            </a:blip>
            <a:stretch>
              <a:fillRect/>
            </a:stretch>
          </a:blipFill>
        </p:spPr>
        <p:txBody>
          <a:bodyPr tIns="548640" anchor="ctr" anchorCtr="0">
            <a:noAutofit/>
          </a:bodyPr>
          <a:lstStyle>
            <a:lvl1pPr marL="0" indent="0" algn="ctr">
              <a:buNone/>
              <a:defRPr sz="1399" b="1">
                <a:gradFill>
                  <a:gsLst>
                    <a:gs pos="13139">
                      <a:srgbClr val="FFFFFF"/>
                    </a:gs>
                    <a:gs pos="38000">
                      <a:srgbClr val="FFFFFF"/>
                    </a:gs>
                  </a:gsLst>
                  <a:lin ang="5400000" scaled="0"/>
                </a:gradFill>
                <a:latin typeface="+mn-lt"/>
              </a:defRPr>
            </a:lvl1pPr>
          </a:lstStyle>
          <a:p>
            <a:r>
              <a:rPr lang="en-US" smtClean="0"/>
              <a:t>Drag picture to placeholder or click icon to add</a:t>
            </a:r>
            <a:endParaRPr lang="en-US" dirty="0"/>
          </a:p>
        </p:txBody>
      </p:sp>
      <mc:AlternateContent xmlns:mc="http://schemas.openxmlformats.org/markup-compatibility/2006" xmlns:p14="http://schemas.microsoft.com/office/powerpoint/2010/main">
        <mc:Choice Requires="p14">
          <p:contentPart p14:bwMode="auto" r:id="rId3">
            <p14:nvContentPartPr>
              <p14:cNvPr id="5" name="Ink 4"/>
              <p14:cNvContentPartPr/>
              <p14:nvPr userDrawn="1"/>
            </p14:nvContentPartPr>
            <p14:xfrm>
              <a:off x="3161386" y="3554776"/>
              <a:ext cx="360" cy="1800"/>
            </p14:xfrm>
          </p:contentPart>
        </mc:Choice>
        <mc:Fallback xmlns="">
          <p:pic>
            <p:nvPicPr>
              <p:cNvPr id="5" name="Ink 4"/>
              <p:cNvPicPr/>
              <p:nvPr/>
            </p:nvPicPr>
            <p:blipFill>
              <a:blip r:embed="rId4"/>
              <a:stretch>
                <a:fillRect/>
              </a:stretch>
            </p:blipFill>
            <p:spPr>
              <a:xfrm>
                <a:off x="3149866" y="3544696"/>
                <a:ext cx="23400" cy="23400"/>
              </a:xfrm>
              <a:prstGeom prst="rect">
                <a:avLst/>
              </a:prstGeom>
            </p:spPr>
          </p:pic>
        </mc:Fallback>
      </mc:AlternateContent>
    </p:spTree>
    <p:extLst>
      <p:ext uri="{BB962C8B-B14F-4D97-AF65-F5344CB8AC3E}">
        <p14:creationId xmlns:p14="http://schemas.microsoft.com/office/powerpoint/2010/main" val="2314710393"/>
      </p:ext>
    </p:extLst>
  </p:cSld>
  <p:clrMapOvr>
    <a:masterClrMapping/>
  </p:clrMapOvr>
  <p:transition>
    <p:fade/>
  </p:transition>
  <p:timing>
    <p:tnLst>
      <p:par>
        <p:cTn id="1" dur="indefinite" restart="never" nodeType="tmRoot"/>
      </p:par>
    </p:tnLst>
  </p:timing>
</p:sldLayout>
</file>

<file path=ppt/slideLayouts/slideLayout214.xml><?xml version="1.0" encoding="utf-8"?>
<p:sldLayout xmlns:a="http://schemas.openxmlformats.org/drawingml/2006/main" xmlns:r="http://schemas.openxmlformats.org/officeDocument/2006/relationships" xmlns:p="http://schemas.openxmlformats.org/presentationml/2006/main" userDrawn="1">
  <p:cSld name="1_50-50 Right Photo Layou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40" y="1241426"/>
            <a:ext cx="5486399" cy="1798637"/>
          </a:xfrm>
        </p:spPr>
        <p:txBody>
          <a:bodyPr/>
          <a:lstStyle>
            <a:lvl1pPr>
              <a:defRPr sz="6599" baseline="0">
                <a:gradFill>
                  <a:gsLst>
                    <a:gs pos="1250">
                      <a:schemeClr val="tx1"/>
                    </a:gs>
                    <a:gs pos="100000">
                      <a:schemeClr val="tx1"/>
                    </a:gs>
                  </a:gsLst>
                  <a:lin ang="5400000" scaled="0"/>
                </a:gradFill>
              </a:defRPr>
            </a:lvl1pPr>
          </a:lstStyle>
          <a:p>
            <a:r>
              <a:rPr lang="en-US" dirty="0" smtClean="0"/>
              <a:t>50/50 Photo Layout</a:t>
            </a:r>
            <a:endParaRPr lang="en-US" dirty="0"/>
          </a:p>
        </p:txBody>
      </p:sp>
      <p:sp>
        <p:nvSpPr>
          <p:cNvPr id="5" name="Picture Placeholder 4"/>
          <p:cNvSpPr>
            <a:spLocks noGrp="1"/>
          </p:cNvSpPr>
          <p:nvPr>
            <p:ph type="pic" sz="quarter" idx="10"/>
          </p:nvPr>
        </p:nvSpPr>
        <p:spPr bwMode="ltGray">
          <a:xfrm>
            <a:off x="6219825" y="0"/>
            <a:ext cx="6216650" cy="6992587"/>
          </a:xfrm>
          <a:blipFill>
            <a:blip r:embed="rId2" cstate="email">
              <a:extLst>
                <a:ext uri="{28A0092B-C50C-407E-A947-70E740481C1C}">
                  <a14:useLocalDpi xmlns:a14="http://schemas.microsoft.com/office/drawing/2010/main"/>
                </a:ext>
              </a:extLst>
            </a:blip>
            <a:stretch>
              <a:fillRect/>
            </a:stretch>
          </a:blipFill>
        </p:spPr>
        <p:txBody>
          <a:bodyPr tIns="548640" anchor="ctr" anchorCtr="0">
            <a:noAutofit/>
          </a:bodyPr>
          <a:lstStyle>
            <a:lvl1pPr marL="0" indent="0" algn="ctr">
              <a:buNone/>
              <a:defRPr sz="1599" b="1" cap="none" baseline="0">
                <a:gradFill>
                  <a:gsLst>
                    <a:gs pos="0">
                      <a:srgbClr val="FFFFFF"/>
                    </a:gs>
                    <a:gs pos="27000">
                      <a:srgbClr val="FFFFFF"/>
                    </a:gs>
                  </a:gsLst>
                  <a:lin ang="5400000" scaled="0"/>
                </a:gradFill>
                <a:latin typeface="+mn-lt"/>
              </a:defRPr>
            </a:lvl1pPr>
          </a:lstStyle>
          <a:p>
            <a:r>
              <a:rPr lang="en-US" smtClean="0"/>
              <a:t>Drag picture to placeholder or click icon to add</a:t>
            </a:r>
            <a:endParaRPr lang="en-US" dirty="0"/>
          </a:p>
        </p:txBody>
      </p:sp>
    </p:spTree>
    <p:extLst>
      <p:ext uri="{BB962C8B-B14F-4D97-AF65-F5344CB8AC3E}">
        <p14:creationId xmlns:p14="http://schemas.microsoft.com/office/powerpoint/2010/main" val="976326872"/>
      </p:ext>
    </p:extLst>
  </p:cSld>
  <p:clrMapOvr>
    <a:masterClrMapping/>
  </p:clrMapOvr>
  <p:transition>
    <p:fade/>
  </p:transition>
  <p:timing>
    <p:tnLst>
      <p:par>
        <p:cTn id="1" dur="indefinite" restart="never" nodeType="tmRoot"/>
      </p:par>
    </p:tnLst>
  </p:timing>
</p:sldLayout>
</file>

<file path=ppt/slideLayouts/slideLayout215.xml><?xml version="1.0" encoding="utf-8"?>
<p:sldLayout xmlns:a="http://schemas.openxmlformats.org/drawingml/2006/main" xmlns:r="http://schemas.openxmlformats.org/officeDocument/2006/relationships" xmlns:p="http://schemas.openxmlformats.org/presentationml/2006/main">
  <p:cSld name="Title and Content 1">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9" y="1212850"/>
            <a:ext cx="11887200" cy="2092881"/>
          </a:xfrm>
        </p:spPr>
        <p:txBody>
          <a:bodyPr>
            <a:spAutoFit/>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
        <p:nvSpPr>
          <p:cNvPr id="2" name="Footer Placeholder 1"/>
          <p:cNvSpPr>
            <a:spLocks noGrp="1"/>
          </p:cNvSpPr>
          <p:nvPr>
            <p:ph type="ftr" sz="quarter" idx="11"/>
          </p:nvPr>
        </p:nvSpPr>
        <p:spPr>
          <a:xfrm>
            <a:off x="674745" y="6448626"/>
            <a:ext cx="4466598" cy="371475"/>
          </a:xfrm>
          <a:prstGeom prst="rect">
            <a:avLst/>
          </a:prstGeom>
        </p:spPr>
        <p:txBody>
          <a:bodyPr/>
          <a:lstStyle/>
          <a:p>
            <a:endParaRPr lang="en-US"/>
          </a:p>
        </p:txBody>
      </p:sp>
      <p:sp>
        <p:nvSpPr>
          <p:cNvPr id="3" name="Slide Number Placeholder 2"/>
          <p:cNvSpPr>
            <a:spLocks noGrp="1"/>
          </p:cNvSpPr>
          <p:nvPr>
            <p:ph type="sldNum" sz="quarter" idx="12"/>
          </p:nvPr>
        </p:nvSpPr>
        <p:spPr>
          <a:xfrm>
            <a:off x="316662" y="6448626"/>
            <a:ext cx="356198" cy="371475"/>
          </a:xfrm>
          <a:prstGeom prst="rect">
            <a:avLst/>
          </a:prstGeom>
        </p:spPr>
        <p:txBody>
          <a:bodyPr/>
          <a:lstStyle/>
          <a:p>
            <a:fld id="{392178BA-2BA8-4481-AA2A-3D23FCF718ED}" type="slidenum">
              <a:rPr lang="en-US" smtClean="0"/>
              <a:t>‹#›</a:t>
            </a:fld>
            <a:endParaRPr lang="en-US"/>
          </a:p>
        </p:txBody>
      </p:sp>
    </p:spTree>
    <p:extLst>
      <p:ext uri="{BB962C8B-B14F-4D97-AF65-F5344CB8AC3E}">
        <p14:creationId xmlns:p14="http://schemas.microsoft.com/office/powerpoint/2010/main" val="15352388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216.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529661" y="1476622"/>
            <a:ext cx="11375536" cy="2092881"/>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159289247"/>
      </p:ext>
    </p:extLst>
  </p:cSld>
  <p:clrMapOvr>
    <a:masterClrMapping/>
  </p:clrMapOvr>
  <p:transition>
    <p:fade/>
  </p:transition>
</p:sldLayout>
</file>

<file path=ppt/slideLayouts/slideLayout217.xml><?xml version="1.0" encoding="utf-8"?>
<p:sldLayout xmlns:a="http://schemas.openxmlformats.org/drawingml/2006/main" xmlns:r="http://schemas.openxmlformats.org/officeDocument/2006/relationships" xmlns:p="http://schemas.openxmlformats.org/presentationml/2006/main" type="titleOnly">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Tree>
    <p:extLst>
      <p:ext uri="{BB962C8B-B14F-4D97-AF65-F5344CB8AC3E}">
        <p14:creationId xmlns:p14="http://schemas.microsoft.com/office/powerpoint/2010/main" val="2526157007"/>
      </p:ext>
    </p:extLst>
  </p:cSld>
  <p:clrMapOvr>
    <a:masterClrMapping/>
  </p:clrMapOvr>
  <p:transition>
    <p:fade/>
  </p:transition>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userDrawn="1">
  <p:cSld name="Title Slide 1">
    <p:spTree>
      <p:nvGrpSpPr>
        <p:cNvPr id="1" name=""/>
        <p:cNvGrpSpPr/>
        <p:nvPr/>
      </p:nvGrpSpPr>
      <p:grpSpPr>
        <a:xfrm>
          <a:off x="0" y="0"/>
          <a:ext cx="0" cy="0"/>
          <a:chOff x="0" y="0"/>
          <a:chExt cx="0" cy="0"/>
        </a:xfrm>
      </p:grpSpPr>
      <p:sp>
        <p:nvSpPr>
          <p:cNvPr id="5" name="Text Placeholder 4"/>
          <p:cNvSpPr>
            <a:spLocks noGrp="1"/>
          </p:cNvSpPr>
          <p:nvPr>
            <p:ph type="body" sz="quarter" idx="12" hasCustomPrompt="1"/>
          </p:nvPr>
        </p:nvSpPr>
        <p:spPr>
          <a:xfrm>
            <a:off x="276540" y="3954458"/>
            <a:ext cx="6399213" cy="1830388"/>
          </a:xfrm>
          <a:noFill/>
        </p:spPr>
        <p:txBody>
          <a:bodyPr lIns="146304" tIns="109728" rIns="146304" bIns="109728">
            <a:noAutofit/>
          </a:bodyPr>
          <a:lstStyle>
            <a:lvl1pPr marL="0" indent="0">
              <a:spcBef>
                <a:spcPts val="0"/>
              </a:spcBef>
              <a:buNone/>
              <a:defRPr sz="3599" spc="0" baseline="0">
                <a:gradFill>
                  <a:gsLst>
                    <a:gs pos="0">
                      <a:schemeClr val="tx1"/>
                    </a:gs>
                    <a:gs pos="100000">
                      <a:schemeClr val="tx1"/>
                    </a:gs>
                  </a:gsLst>
                  <a:lin ang="5400000" scaled="0"/>
                </a:gradFill>
                <a:latin typeface="+mj-lt"/>
              </a:defRPr>
            </a:lvl1pPr>
          </a:lstStyle>
          <a:p>
            <a:pPr lvl="0"/>
            <a:r>
              <a:rPr lang="en-US" dirty="0" smtClean="0"/>
              <a:t>Speaker Name</a:t>
            </a:r>
          </a:p>
        </p:txBody>
      </p:sp>
      <p:sp>
        <p:nvSpPr>
          <p:cNvPr id="9" name="Title 1"/>
          <p:cNvSpPr>
            <a:spLocks noGrp="1"/>
          </p:cNvSpPr>
          <p:nvPr>
            <p:ph type="title" hasCustomPrompt="1"/>
          </p:nvPr>
        </p:nvSpPr>
        <p:spPr>
          <a:xfrm>
            <a:off x="274703" y="2117165"/>
            <a:ext cx="10058336" cy="1837298"/>
          </a:xfrm>
          <a:noFill/>
        </p:spPr>
        <p:txBody>
          <a:bodyPr lIns="146304" tIns="91440" rIns="146304" bIns="91440" anchor="t" anchorCtr="0"/>
          <a:lstStyle>
            <a:lvl1pPr>
              <a:defRPr sz="5999" spc="-100" baseline="0">
                <a:gradFill>
                  <a:gsLst>
                    <a:gs pos="3333">
                      <a:schemeClr val="tx2"/>
                    </a:gs>
                    <a:gs pos="39000">
                      <a:schemeClr val="tx2"/>
                    </a:gs>
                  </a:gsLst>
                  <a:lin ang="5400000" scaled="0"/>
                </a:gradFill>
              </a:defRPr>
            </a:lvl1pPr>
          </a:lstStyle>
          <a:p>
            <a:r>
              <a:rPr lang="en-US" dirty="0" smtClean="0"/>
              <a:t>Presentation title</a:t>
            </a:r>
            <a:endParaRPr lang="en-US" dirty="0"/>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invGray">
          <a:xfrm>
            <a:off x="458839" y="480503"/>
            <a:ext cx="2557747" cy="547905"/>
          </a:xfrm>
          <a:prstGeom prst="rect">
            <a:avLst/>
          </a:prstGeom>
        </p:spPr>
      </p:pic>
    </p:spTree>
    <p:extLst>
      <p:ext uri="{BB962C8B-B14F-4D97-AF65-F5344CB8AC3E}">
        <p14:creationId xmlns:p14="http://schemas.microsoft.com/office/powerpoint/2010/main" val="166145436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sp>
        <p:nvSpPr>
          <p:cNvPr id="3" name="Rectangle 2"/>
          <p:cNvSpPr/>
          <p:nvPr userDrawn="1"/>
        </p:nvSpPr>
        <p:spPr bwMode="auto">
          <a:xfrm>
            <a:off x="274638" y="2125663"/>
            <a:ext cx="9144000" cy="365760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a:xfrm>
            <a:off x="274702" y="2125678"/>
            <a:ext cx="9143936" cy="1828786"/>
          </a:xfrm>
          <a:noFill/>
        </p:spPr>
        <p:txBody>
          <a:bodyPr lIns="146304" tIns="91440" rIns="146304" bIns="91440" anchor="t" anchorCtr="0"/>
          <a:lstStyle>
            <a:lvl1pPr>
              <a:defRPr sz="5999" spc="-100" baseline="0">
                <a:gradFill>
                  <a:gsLst>
                    <a:gs pos="5833">
                      <a:srgbClr val="FFFFFF"/>
                    </a:gs>
                    <a:gs pos="18000">
                      <a:srgbClr val="FFFFFF"/>
                    </a:gs>
                  </a:gsLst>
                  <a:lin ang="5400000" scaled="0"/>
                </a:gradFill>
              </a:defRPr>
            </a:lvl1pPr>
          </a:lstStyle>
          <a:p>
            <a:r>
              <a:rPr lang="en-US" dirty="0" smtClean="0"/>
              <a:t>Presentation title</a:t>
            </a:r>
            <a:endParaRPr lang="en-US" dirty="0"/>
          </a:p>
        </p:txBody>
      </p:sp>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invGray">
          <a:xfrm>
            <a:off x="458839" y="480503"/>
            <a:ext cx="2557747" cy="547905"/>
          </a:xfrm>
          <a:prstGeom prst="rect">
            <a:avLst/>
          </a:prstGeom>
        </p:spPr>
      </p:pic>
      <p:sp>
        <p:nvSpPr>
          <p:cNvPr id="5" name="Text Placeholder 4"/>
          <p:cNvSpPr>
            <a:spLocks noGrp="1"/>
          </p:cNvSpPr>
          <p:nvPr>
            <p:ph type="body" sz="quarter" idx="12" hasCustomPrompt="1"/>
          </p:nvPr>
        </p:nvSpPr>
        <p:spPr>
          <a:xfrm>
            <a:off x="274702" y="3955786"/>
            <a:ext cx="9143937" cy="1828007"/>
          </a:xfrm>
          <a:noFill/>
        </p:spPr>
        <p:txBody>
          <a:bodyPr lIns="146304" tIns="109728" rIns="146304" bIns="109728">
            <a:noAutofit/>
          </a:bodyPr>
          <a:lstStyle>
            <a:lvl1pPr marL="0" indent="0">
              <a:spcBef>
                <a:spcPts val="0"/>
              </a:spcBef>
              <a:buNone/>
              <a:defRPr sz="3599" spc="0" baseline="0">
                <a:gradFill>
                  <a:gsLst>
                    <a:gs pos="2917">
                      <a:srgbClr val="FFFFFF"/>
                    </a:gs>
                    <a:gs pos="30000">
                      <a:srgbClr val="FFFFFF"/>
                    </a:gs>
                  </a:gsLst>
                  <a:lin ang="5400000" scaled="0"/>
                </a:gradFill>
                <a:latin typeface="+mj-lt"/>
              </a:defRPr>
            </a:lvl1pPr>
          </a:lstStyle>
          <a:p>
            <a:pPr lvl="0"/>
            <a:r>
              <a:rPr lang="en-US" dirty="0" smtClean="0"/>
              <a:t>Speaker Name</a:t>
            </a:r>
          </a:p>
        </p:txBody>
      </p:sp>
    </p:spTree>
    <p:extLst>
      <p:ext uri="{BB962C8B-B14F-4D97-AF65-F5344CB8AC3E}">
        <p14:creationId xmlns:p14="http://schemas.microsoft.com/office/powerpoint/2010/main" val="392890994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Quote Layou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189037" y="1227029"/>
            <a:ext cx="10058401" cy="914401"/>
          </a:xfrm>
        </p:spPr>
        <p:txBody>
          <a:bodyPr/>
          <a:lstStyle>
            <a:lvl1pPr marL="284163" indent="-284163">
              <a:defRPr sz="6000" baseline="0">
                <a:solidFill>
                  <a:srgbClr val="969696"/>
                </a:solidFill>
              </a:defRPr>
            </a:lvl1pPr>
          </a:lstStyle>
          <a:p>
            <a:r>
              <a:rPr lang="en-US" dirty="0" smtClean="0"/>
              <a:t>“Sample quote goes here. Design is easier than it looks, and more important than it seems.”</a:t>
            </a:r>
            <a:endParaRPr lang="en-US" dirty="0"/>
          </a:p>
        </p:txBody>
      </p:sp>
      <p:sp>
        <p:nvSpPr>
          <p:cNvPr id="4" name="Text Placeholder 3"/>
          <p:cNvSpPr>
            <a:spLocks noGrp="1"/>
          </p:cNvSpPr>
          <p:nvPr>
            <p:ph type="body" sz="quarter" idx="10" hasCustomPrompt="1"/>
          </p:nvPr>
        </p:nvSpPr>
        <p:spPr>
          <a:xfrm>
            <a:off x="5761038" y="4884629"/>
            <a:ext cx="5486400" cy="1071062"/>
          </a:xfrm>
        </p:spPr>
        <p:txBody>
          <a:bodyPr/>
          <a:lstStyle>
            <a:lvl1pPr marL="0" indent="0">
              <a:buNone/>
              <a:defRPr sz="3200">
                <a:solidFill>
                  <a:srgbClr val="000000"/>
                </a:solidFill>
              </a:defRPr>
            </a:lvl1pPr>
            <a:lvl2pPr marL="342900" indent="0">
              <a:buNone/>
              <a:defRPr/>
            </a:lvl2pPr>
            <a:lvl3pPr marL="571500" indent="0">
              <a:buNone/>
              <a:defRPr/>
            </a:lvl3pPr>
            <a:lvl4pPr marL="800100" indent="0">
              <a:buNone/>
              <a:defRPr/>
            </a:lvl4pPr>
            <a:lvl5pPr marL="1028700" indent="0">
              <a:buNone/>
              <a:defRPr/>
            </a:lvl5pPr>
          </a:lstStyle>
          <a:p>
            <a:pPr lvl="0"/>
            <a:r>
              <a:rPr lang="en-US" dirty="0" smtClean="0"/>
              <a:t>Author’s Name</a:t>
            </a:r>
            <a:br>
              <a:rPr lang="en-US" dirty="0" smtClean="0"/>
            </a:br>
            <a:r>
              <a:rPr lang="en-US" dirty="0" smtClean="0"/>
              <a:t>Title</a:t>
            </a:r>
          </a:p>
        </p:txBody>
      </p:sp>
    </p:spTree>
    <p:extLst>
      <p:ext uri="{BB962C8B-B14F-4D97-AF65-F5344CB8AC3E}">
        <p14:creationId xmlns:p14="http://schemas.microsoft.com/office/powerpoint/2010/main" val="65245377"/>
      </p:ext>
    </p:extLst>
  </p:cSld>
  <p:clrMapOvr>
    <a:masterClrMapping/>
  </p:clrMapOvr>
  <p:transition>
    <p:fade/>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userDrawn="1">
  <p:cSld name="Title Slide 3">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26" y="1"/>
            <a:ext cx="12426819" cy="6994524"/>
          </a:xfrm>
          <a:prstGeom prst="rect">
            <a:avLst/>
          </a:prstGeom>
        </p:spPr>
      </p:pic>
      <p:sp>
        <p:nvSpPr>
          <p:cNvPr id="18" name="Rectangle 17"/>
          <p:cNvSpPr/>
          <p:nvPr userDrawn="1"/>
        </p:nvSpPr>
        <p:spPr bwMode="gray">
          <a:xfrm>
            <a:off x="274639" y="2125663"/>
            <a:ext cx="7315200" cy="3657600"/>
          </a:xfrm>
          <a:prstGeom prst="rect">
            <a:avLst/>
          </a:prstGeom>
          <a:solidFill>
            <a:schemeClr val="accent3">
              <a:alpha val="93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ltGray">
          <a:xfrm>
            <a:off x="274702" y="2123925"/>
            <a:ext cx="7316788" cy="1830538"/>
          </a:xfrm>
          <a:noFill/>
        </p:spPr>
        <p:txBody>
          <a:bodyPr lIns="146304" tIns="91440" rIns="146304" bIns="91440" anchor="t" anchorCtr="0"/>
          <a:lstStyle>
            <a:lvl1pPr>
              <a:defRPr sz="5999" spc="-100" baseline="0">
                <a:gradFill>
                  <a:gsLst>
                    <a:gs pos="5833">
                      <a:srgbClr val="FFFFFF"/>
                    </a:gs>
                    <a:gs pos="18000">
                      <a:srgbClr val="FFFFFF"/>
                    </a:gs>
                  </a:gsLst>
                  <a:lin ang="5400000" scaled="0"/>
                </a:gradFill>
              </a:defRPr>
            </a:lvl1pPr>
          </a:lstStyle>
          <a:p>
            <a:r>
              <a:rPr lang="en-US" dirty="0" smtClean="0"/>
              <a:t>Presentation title</a:t>
            </a:r>
            <a:endParaRPr lang="en-US" dirty="0"/>
          </a:p>
        </p:txBody>
      </p:sp>
      <p:sp>
        <p:nvSpPr>
          <p:cNvPr id="3" name="Text Placeholder 2"/>
          <p:cNvSpPr>
            <a:spLocks noGrp="1"/>
          </p:cNvSpPr>
          <p:nvPr>
            <p:ph type="body" sz="quarter" idx="14" hasCustomPrompt="1"/>
          </p:nvPr>
        </p:nvSpPr>
        <p:spPr bwMode="ltGray">
          <a:xfrm>
            <a:off x="274702" y="3957639"/>
            <a:ext cx="7316788" cy="1825625"/>
          </a:xfrm>
        </p:spPr>
        <p:txBody>
          <a:bodyPr tIns="109728" bIns="109728">
            <a:noAutofit/>
          </a:bodyPr>
          <a:lstStyle>
            <a:lvl1pPr marL="0" indent="0">
              <a:spcBef>
                <a:spcPts val="0"/>
              </a:spcBef>
              <a:buNone/>
              <a:defRPr sz="3199" baseline="0">
                <a:gradFill>
                  <a:gsLst>
                    <a:gs pos="1250">
                      <a:srgbClr val="FFFFFF"/>
                    </a:gs>
                    <a:gs pos="99000">
                      <a:srgbClr val="FFFFFF"/>
                    </a:gs>
                  </a:gsLst>
                  <a:lin ang="5400000" scaled="0"/>
                </a:gradFill>
              </a:defRPr>
            </a:lvl1pPr>
          </a:lstStyle>
          <a:p>
            <a:pPr lvl="0"/>
            <a:r>
              <a:rPr lang="en-US" dirty="0" smtClean="0"/>
              <a:t>Speaker Name</a:t>
            </a:r>
            <a:endParaRPr lang="en-US" dirty="0"/>
          </a:p>
        </p:txBody>
      </p:sp>
      <p:pic>
        <p:nvPicPr>
          <p:cNvPr id="6" name="Picture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bwMode="gray">
          <a:xfrm>
            <a:off x="458332" y="480504"/>
            <a:ext cx="1552931" cy="332659"/>
          </a:xfrm>
          <a:prstGeom prst="rect">
            <a:avLst/>
          </a:prstGeom>
        </p:spPr>
      </p:pic>
    </p:spTree>
    <p:extLst>
      <p:ext uri="{BB962C8B-B14F-4D97-AF65-F5344CB8AC3E}">
        <p14:creationId xmlns:p14="http://schemas.microsoft.com/office/powerpoint/2010/main" val="295520818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userDrawn="1">
  <p:cSld name="Demo slide">
    <p:spTree>
      <p:nvGrpSpPr>
        <p:cNvPr id="1" name=""/>
        <p:cNvGrpSpPr/>
        <p:nvPr/>
      </p:nvGrpSpPr>
      <p:grpSpPr>
        <a:xfrm>
          <a:off x="0" y="0"/>
          <a:ext cx="0" cy="0"/>
          <a:chOff x="0" y="0"/>
          <a:chExt cx="0" cy="0"/>
        </a:xfrm>
      </p:grpSpPr>
      <p:sp>
        <p:nvSpPr>
          <p:cNvPr id="4" name="Rectangle 3"/>
          <p:cNvSpPr/>
          <p:nvPr userDrawn="1"/>
        </p:nvSpPr>
        <p:spPr bwMode="auto">
          <a:xfrm>
            <a:off x="274702" y="1211287"/>
            <a:ext cx="10058336" cy="2743176"/>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74639" y="1209973"/>
            <a:ext cx="10056812" cy="2751698"/>
          </a:xfrm>
          <a:noFill/>
        </p:spPr>
        <p:txBody>
          <a:bodyPr tIns="91440" bIns="91440" anchor="t" anchorCtr="0"/>
          <a:lstStyle>
            <a:lvl1pPr>
              <a:defRPr sz="7198" spc="-100" baseline="0">
                <a:gradFill>
                  <a:gsLst>
                    <a:gs pos="5833">
                      <a:srgbClr val="FFFFFF"/>
                    </a:gs>
                    <a:gs pos="18000">
                      <a:srgbClr val="FFFFFF"/>
                    </a:gs>
                  </a:gsLst>
                  <a:lin ang="5400000" scaled="0"/>
                </a:gradFill>
              </a:defRPr>
            </a:lvl1pPr>
          </a:lstStyle>
          <a:p>
            <a:r>
              <a:rPr lang="en-US" dirty="0" smtClean="0"/>
              <a:t>Demo title</a:t>
            </a:r>
            <a:endParaRPr lang="en-US" dirty="0"/>
          </a:p>
        </p:txBody>
      </p:sp>
      <p:sp>
        <p:nvSpPr>
          <p:cNvPr id="5" name="Text Placeholder 4"/>
          <p:cNvSpPr>
            <a:spLocks noGrp="1"/>
          </p:cNvSpPr>
          <p:nvPr>
            <p:ph type="body" sz="quarter" idx="12" hasCustomPrompt="1"/>
          </p:nvPr>
        </p:nvSpPr>
        <p:spPr>
          <a:xfrm>
            <a:off x="274639" y="3954464"/>
            <a:ext cx="10058401" cy="1829593"/>
          </a:xfrm>
          <a:noFill/>
        </p:spPr>
        <p:txBody>
          <a:bodyPr lIns="182880" tIns="146304" rIns="182880" bIns="146304">
            <a:noAutofit/>
          </a:bodyPr>
          <a:lstStyle>
            <a:lvl1pPr marL="0" indent="0">
              <a:spcBef>
                <a:spcPts val="0"/>
              </a:spcBef>
              <a:buNone/>
              <a:defRPr sz="3599" spc="0" baseline="0">
                <a:gradFill>
                  <a:gsLst>
                    <a:gs pos="0">
                      <a:schemeClr val="tx1"/>
                    </a:gs>
                    <a:gs pos="100000">
                      <a:schemeClr val="tx1"/>
                    </a:gs>
                  </a:gsLst>
                  <a:lin ang="5400000" scaled="0"/>
                </a:gradFill>
                <a:latin typeface="+mj-lt"/>
              </a:defRPr>
            </a:lvl1pPr>
          </a:lstStyle>
          <a:p>
            <a:pPr lvl="0"/>
            <a:r>
              <a:rPr lang="en-US" dirty="0" smtClean="0"/>
              <a:t>Speaker Name</a:t>
            </a:r>
          </a:p>
        </p:txBody>
      </p:sp>
    </p:spTree>
    <p:extLst>
      <p:ext uri="{BB962C8B-B14F-4D97-AF65-F5344CB8AC3E}">
        <p14:creationId xmlns:p14="http://schemas.microsoft.com/office/powerpoint/2010/main" val="421458955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2125663"/>
            <a:ext cx="11887200" cy="1831975"/>
          </a:xfrm>
          <a:noFill/>
        </p:spPr>
        <p:txBody>
          <a:bodyPr tIns="91440" bIns="91440" anchor="t" anchorCtr="0"/>
          <a:lstStyle>
            <a:lvl1pPr>
              <a:defRPr sz="8799"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276709377"/>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userDrawn="1">
  <p:cSld name="Section Title Accent Color 3">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2125663"/>
            <a:ext cx="11887200" cy="1831975"/>
          </a:xfrm>
          <a:noFill/>
        </p:spPr>
        <p:txBody>
          <a:bodyPr tIns="91440" bIns="91440" anchor="t" anchorCtr="0"/>
          <a:lstStyle>
            <a:lvl1pPr>
              <a:defRPr sz="8799"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3886529466"/>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274639" y="1212851"/>
            <a:ext cx="11887200" cy="2025170"/>
          </a:xfrm>
        </p:spPr>
        <p:txBody>
          <a:bodyPr/>
          <a:lstStyle>
            <a:lvl1pPr marL="0" indent="0">
              <a:buNone/>
              <a:defRPr>
                <a:gradFill>
                  <a:gsLst>
                    <a:gs pos="1250">
                      <a:schemeClr val="tx2"/>
                    </a:gs>
                    <a:gs pos="99000">
                      <a:schemeClr val="tx2"/>
                    </a:gs>
                  </a:gsLst>
                  <a:lin ang="5400000" scaled="0"/>
                </a:gradFill>
              </a:defRPr>
            </a:lvl1pPr>
            <a:lvl2pPr marL="0" indent="0">
              <a:buFontTx/>
              <a:buNone/>
              <a:defRPr sz="2000"/>
            </a:lvl2pPr>
            <a:lvl3pPr marL="228557" indent="0">
              <a:buNone/>
              <a:defRPr/>
            </a:lvl3pPr>
            <a:lvl4pPr marL="457112" indent="0">
              <a:buNone/>
              <a:defRPr/>
            </a:lvl4pPr>
            <a:lvl5pPr marL="685669" indent="0">
              <a:buNone/>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169418636"/>
      </p:ext>
    </p:extLst>
  </p:cSld>
  <p:clrMapOvr>
    <a:masterClrMapping/>
  </p:clrMapOvr>
  <p:transition>
    <p:fade/>
  </p:transition>
  <p:timing>
    <p:tnLst>
      <p:par>
        <p:cTn id="1" dur="indefinite" restart="never" nodeType="tmRoot"/>
      </p:par>
    </p:tnLst>
  </p:timing>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274639" y="1212851"/>
            <a:ext cx="11887200" cy="2025170"/>
          </a:xfrm>
        </p:spPr>
        <p:txBody>
          <a:bodyPr/>
          <a:lstStyle>
            <a:lvl1pPr marL="0" indent="0">
              <a:buNone/>
              <a:defRPr>
                <a:gradFill>
                  <a:gsLst>
                    <a:gs pos="1250">
                      <a:schemeClr val="tx1"/>
                    </a:gs>
                    <a:gs pos="99000">
                      <a:schemeClr val="tx1"/>
                    </a:gs>
                  </a:gsLst>
                  <a:lin ang="5400000" scaled="0"/>
                </a:gradFill>
              </a:defRPr>
            </a:lvl1pPr>
            <a:lvl2pPr marL="0" indent="0">
              <a:buFontTx/>
              <a:buNone/>
              <a:defRPr sz="2000"/>
            </a:lvl2pPr>
            <a:lvl3pPr marL="228557" indent="0">
              <a:buNone/>
              <a:defRPr/>
            </a:lvl3pPr>
            <a:lvl4pPr marL="457112" indent="0">
              <a:buNone/>
              <a:defRPr/>
            </a:lvl4pPr>
            <a:lvl5pPr marL="685669" indent="0">
              <a:buNone/>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258001498"/>
      </p:ext>
    </p:extLst>
  </p:cSld>
  <p:clrMapOvr>
    <a:masterClrMapping/>
  </p:clrMapOvr>
  <p:transition>
    <p:fade/>
  </p:transition>
  <p:timing>
    <p:tnLst>
      <p:par>
        <p:cTn id="1" dur="indefinite" restart="never" nodeType="tmRoot"/>
      </p:par>
    </p:tnLst>
  </p:timing>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9" y="1212850"/>
            <a:ext cx="11887200" cy="2096222"/>
          </a:xfrm>
        </p:spPr>
        <p:txBody>
          <a:bodyPr>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248029218"/>
      </p:ext>
    </p:extLst>
  </p:cSld>
  <p:clrMapOvr>
    <a:masterClrMapping/>
  </p:clrMapOvr>
  <p:transition>
    <p:fade/>
  </p:transition>
  <p:timing>
    <p:tnLst>
      <p:par>
        <p:cTn id="1" dur="indefinite" restart="never" nodeType="tmRoot"/>
      </p:par>
    </p:tnLst>
  </p:timing>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userDrawn="1">
  <p:cSld name="Title and Content 1st level color tex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9" y="1212850"/>
            <a:ext cx="11887200" cy="2096222"/>
          </a:xfrm>
        </p:spPr>
        <p:txBody>
          <a:bodyPr>
            <a:spAutoFit/>
          </a:bodyPr>
          <a:lstStyle>
            <a:lvl1pPr>
              <a:defRPr>
                <a:gradFill>
                  <a:gsLst>
                    <a:gs pos="1250">
                      <a:schemeClr val="tx2"/>
                    </a:gs>
                    <a:gs pos="99000">
                      <a:schemeClr val="tx2"/>
                    </a:gs>
                  </a:gsLst>
                  <a:lin ang="5400000" scaled="0"/>
                </a:gradFill>
              </a:defRPr>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466428472"/>
      </p:ext>
    </p:extLst>
  </p:cSld>
  <p:clrMapOvr>
    <a:masterClrMapping/>
  </p:clrMapOvr>
  <p:transition>
    <p:fade/>
  </p:transition>
  <p:timing>
    <p:tnLst>
      <p:par>
        <p:cTn id="1" dur="indefinite" restart="never" nodeType="tmRoot"/>
      </p:par>
    </p:tnLst>
  </p:timing>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userDrawn="1">
  <p:cSld name="Two Column 2-color Non-bullete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40" y="1212849"/>
            <a:ext cx="5486399" cy="2468368"/>
          </a:xfrm>
        </p:spPr>
        <p:txBody>
          <a:bodyPr wrap="square">
            <a:spAutoFit/>
          </a:bodyPr>
          <a:lstStyle>
            <a:lvl1pPr marL="0" indent="0">
              <a:spcBef>
                <a:spcPts val="1224"/>
              </a:spcBef>
              <a:buClr>
                <a:schemeClr val="tx1"/>
              </a:buClr>
              <a:buFont typeface="Wingdings" pitchFamily="2" charset="2"/>
              <a:buNone/>
              <a:defRPr sz="3599">
                <a:gradFill>
                  <a:gsLst>
                    <a:gs pos="1250">
                      <a:schemeClr val="tx2"/>
                    </a:gs>
                    <a:gs pos="99000">
                      <a:schemeClr val="tx2"/>
                    </a:gs>
                  </a:gsLst>
                  <a:lin ang="5400000" scaled="0"/>
                </a:gradFill>
              </a:defRPr>
            </a:lvl1pPr>
            <a:lvl2pPr marL="0" indent="0">
              <a:buNone/>
              <a:defRPr sz="2000"/>
            </a:lvl2pPr>
            <a:lvl3pPr marL="231730" indent="0">
              <a:buNone/>
              <a:tabLst/>
              <a:defRPr sz="2000"/>
            </a:lvl3pPr>
            <a:lvl4pPr marL="460287" indent="0">
              <a:buNone/>
              <a:defRPr/>
            </a:lvl4pPr>
            <a:lvl5pPr marL="685669"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2468368"/>
          </a:xfrm>
        </p:spPr>
        <p:txBody>
          <a:bodyPr wrap="square">
            <a:spAutoFit/>
          </a:bodyPr>
          <a:lstStyle>
            <a:lvl1pPr marL="0" indent="0">
              <a:spcBef>
                <a:spcPts val="1224"/>
              </a:spcBef>
              <a:buClr>
                <a:schemeClr val="tx1"/>
              </a:buClr>
              <a:buFont typeface="Wingdings" pitchFamily="2" charset="2"/>
              <a:buNone/>
              <a:defRPr sz="3599">
                <a:gradFill>
                  <a:gsLst>
                    <a:gs pos="1250">
                      <a:schemeClr val="tx2"/>
                    </a:gs>
                    <a:gs pos="99000">
                      <a:schemeClr val="tx2"/>
                    </a:gs>
                  </a:gsLst>
                  <a:lin ang="5400000" scaled="0"/>
                </a:gradFill>
              </a:defRPr>
            </a:lvl1pPr>
            <a:lvl2pPr marL="0" indent="0">
              <a:buNone/>
              <a:defRPr sz="2000"/>
            </a:lvl2pPr>
            <a:lvl3pPr marL="231730" indent="0">
              <a:buNone/>
              <a:tabLst/>
              <a:defRPr sz="2000"/>
            </a:lvl3pPr>
            <a:lvl4pPr marL="460287" indent="0">
              <a:buNone/>
              <a:defRPr/>
            </a:lvl4pPr>
            <a:lvl5pPr marL="685669"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248596013"/>
      </p:ext>
    </p:extLst>
  </p:cSld>
  <p:clrMapOvr>
    <a:masterClrMapping/>
  </p:clrMapOvr>
  <p:transition>
    <p:fade/>
  </p:transition>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40" y="1212849"/>
            <a:ext cx="5486399" cy="2468368"/>
          </a:xfrm>
        </p:spPr>
        <p:txBody>
          <a:bodyPr wrap="square">
            <a:spAutoFit/>
          </a:bodyPr>
          <a:lstStyle>
            <a:lvl1pPr marL="0" indent="0">
              <a:spcBef>
                <a:spcPts val="1224"/>
              </a:spcBef>
              <a:buClr>
                <a:schemeClr val="tx1"/>
              </a:buClr>
              <a:buFont typeface="Wingdings" pitchFamily="2" charset="2"/>
              <a:buNone/>
              <a:defRPr sz="3599"/>
            </a:lvl1pPr>
            <a:lvl2pPr marL="0" indent="0">
              <a:buNone/>
              <a:defRPr sz="2000"/>
            </a:lvl2pPr>
            <a:lvl3pPr marL="231730" indent="0">
              <a:buNone/>
              <a:tabLst/>
              <a:defRPr sz="2000"/>
            </a:lvl3pPr>
            <a:lvl4pPr marL="460287" indent="0">
              <a:buNone/>
              <a:defRPr/>
            </a:lvl4pPr>
            <a:lvl5pPr marL="685669"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2468368"/>
          </a:xfrm>
        </p:spPr>
        <p:txBody>
          <a:bodyPr wrap="square">
            <a:spAutoFit/>
          </a:bodyPr>
          <a:lstStyle>
            <a:lvl1pPr marL="0" indent="0">
              <a:spcBef>
                <a:spcPts val="1224"/>
              </a:spcBef>
              <a:buClr>
                <a:schemeClr val="tx1"/>
              </a:buClr>
              <a:buFont typeface="Wingdings" pitchFamily="2" charset="2"/>
              <a:buNone/>
              <a:defRPr sz="3599"/>
            </a:lvl1pPr>
            <a:lvl2pPr marL="0" indent="0">
              <a:buNone/>
              <a:defRPr sz="2000"/>
            </a:lvl2pPr>
            <a:lvl3pPr marL="231730" indent="0">
              <a:buNone/>
              <a:tabLst/>
              <a:defRPr sz="2000"/>
            </a:lvl3pPr>
            <a:lvl4pPr marL="460287" indent="0">
              <a:buNone/>
              <a:defRPr/>
            </a:lvl4pPr>
            <a:lvl5pPr marL="685669"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200995679"/>
      </p:ext>
    </p:extLst>
  </p:cSld>
  <p:clrMapOvr>
    <a:masterClrMapping/>
  </p:clrMapOvr>
  <p:transition>
    <p:fade/>
  </p:transition>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Quote Layout- Accent Color 2">
    <p:bg>
      <p:bgPr>
        <a:solidFill>
          <a:srgbClr val="969696"/>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189037" y="2125663"/>
            <a:ext cx="10058401" cy="914401"/>
          </a:xfrm>
        </p:spPr>
        <p:txBody>
          <a:bodyPr/>
          <a:lstStyle>
            <a:lvl1pPr marL="173038" indent="-173038">
              <a:defRPr sz="6000" baseline="0">
                <a:gradFill>
                  <a:gsLst>
                    <a:gs pos="1250">
                      <a:schemeClr val="bg1"/>
                    </a:gs>
                    <a:gs pos="100000">
                      <a:schemeClr val="bg1"/>
                    </a:gs>
                  </a:gsLst>
                  <a:lin ang="5400000" scaled="0"/>
                </a:gradFill>
              </a:defRPr>
            </a:lvl1pPr>
          </a:lstStyle>
          <a:p>
            <a:r>
              <a:rPr lang="en-US" dirty="0" smtClean="0"/>
              <a:t>“Add a quote here. Design is easier than it looks, and more important than it seems.”</a:t>
            </a:r>
            <a:endParaRPr lang="en-US" dirty="0"/>
          </a:p>
        </p:txBody>
      </p:sp>
      <p:sp>
        <p:nvSpPr>
          <p:cNvPr id="4" name="Text Placeholder 3"/>
          <p:cNvSpPr>
            <a:spLocks noGrp="1"/>
          </p:cNvSpPr>
          <p:nvPr>
            <p:ph type="body" sz="quarter" idx="10" hasCustomPrompt="1"/>
          </p:nvPr>
        </p:nvSpPr>
        <p:spPr>
          <a:xfrm>
            <a:off x="5761038" y="4884629"/>
            <a:ext cx="5486400" cy="1071062"/>
          </a:xfrm>
        </p:spPr>
        <p:txBody>
          <a:bodyPr/>
          <a:lstStyle>
            <a:lvl1pPr marL="0" indent="0">
              <a:buNone/>
              <a:defRPr sz="3200">
                <a:gradFill>
                  <a:gsLst>
                    <a:gs pos="1250">
                      <a:schemeClr val="bg1"/>
                    </a:gs>
                    <a:gs pos="100000">
                      <a:schemeClr val="bg1"/>
                    </a:gs>
                  </a:gsLst>
                  <a:lin ang="5400000" scaled="0"/>
                </a:gradFill>
              </a:defRPr>
            </a:lvl1pPr>
            <a:lvl2pPr marL="342900" indent="0">
              <a:buNone/>
              <a:defRPr/>
            </a:lvl2pPr>
            <a:lvl3pPr marL="571500" indent="0">
              <a:buNone/>
              <a:defRPr/>
            </a:lvl3pPr>
            <a:lvl4pPr marL="800100" indent="0">
              <a:buNone/>
              <a:defRPr/>
            </a:lvl4pPr>
            <a:lvl5pPr marL="1028700" indent="0">
              <a:buNone/>
              <a:defRPr/>
            </a:lvl5pPr>
          </a:lstStyle>
          <a:p>
            <a:pPr lvl="0"/>
            <a:r>
              <a:rPr lang="en-US" dirty="0" smtClean="0"/>
              <a:t>Author’s Name</a:t>
            </a:r>
            <a:br>
              <a:rPr lang="en-US" dirty="0" smtClean="0"/>
            </a:br>
            <a:r>
              <a:rPr lang="en-US" dirty="0" smtClean="0"/>
              <a:t>Title</a:t>
            </a:r>
          </a:p>
        </p:txBody>
      </p:sp>
    </p:spTree>
    <p:extLst>
      <p:ext uri="{BB962C8B-B14F-4D97-AF65-F5344CB8AC3E}">
        <p14:creationId xmlns:p14="http://schemas.microsoft.com/office/powerpoint/2010/main" val="2274194421"/>
      </p:ext>
    </p:extLst>
  </p:cSld>
  <p:clrMapOvr>
    <a:masterClrMapping/>
  </p:clrMapOvr>
  <p:transition>
    <p:fade/>
  </p:transition>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40" y="1212850"/>
            <a:ext cx="5486399" cy="2536079"/>
          </a:xfrm>
        </p:spPr>
        <p:txBody>
          <a:bodyPr wrap="square">
            <a:spAutoFit/>
          </a:bodyPr>
          <a:lstStyle>
            <a:lvl1pPr marL="287282" indent="-287282">
              <a:spcBef>
                <a:spcPts val="1224"/>
              </a:spcBef>
              <a:buClr>
                <a:schemeClr val="tx1"/>
              </a:buClr>
              <a:buFont typeface="Arial" pitchFamily="34" charset="0"/>
              <a:buChar char="•"/>
              <a:defRPr sz="3599"/>
            </a:lvl1pPr>
            <a:lvl2pPr marL="531064" indent="-233150">
              <a:defRPr sz="2400"/>
            </a:lvl2pPr>
            <a:lvl3pPr marL="699450" indent="-168387">
              <a:tabLst/>
              <a:defRPr sz="2000"/>
            </a:lvl3pPr>
            <a:lvl4pPr marL="880789" indent="-181339">
              <a:defRPr/>
            </a:lvl4pPr>
            <a:lvl5pPr marL="1049175" indent="-168387">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50"/>
            <a:ext cx="5486399" cy="2536079"/>
          </a:xfrm>
        </p:spPr>
        <p:txBody>
          <a:bodyPr wrap="square">
            <a:spAutoFit/>
          </a:bodyPr>
          <a:lstStyle>
            <a:lvl1pPr marL="287282" indent="-287282">
              <a:spcBef>
                <a:spcPts val="1224"/>
              </a:spcBef>
              <a:buClr>
                <a:schemeClr val="tx1"/>
              </a:buClr>
              <a:buFont typeface="Arial" pitchFamily="34" charset="0"/>
              <a:buChar char="•"/>
              <a:defRPr sz="3599"/>
            </a:lvl1pPr>
            <a:lvl2pPr marL="531064" indent="-233150">
              <a:defRPr sz="2400"/>
            </a:lvl2pPr>
            <a:lvl3pPr marL="699450" indent="-168387">
              <a:tabLst/>
              <a:defRPr sz="2000"/>
            </a:lvl3pPr>
            <a:lvl4pPr marL="880789" indent="-181339">
              <a:defRPr/>
            </a:lvl4pPr>
            <a:lvl5pPr marL="1049175" indent="-168387">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958726529"/>
      </p:ext>
    </p:extLst>
  </p:cSld>
  <p:clrMapOvr>
    <a:masterClrMapping/>
  </p:clrMapOvr>
  <p:transition>
    <p:fade/>
  </p:transition>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userDrawn="1">
  <p:cSld name="Two Column Bullet text 1st level colo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40" y="1212850"/>
            <a:ext cx="5486399" cy="2536079"/>
          </a:xfrm>
        </p:spPr>
        <p:txBody>
          <a:bodyPr wrap="square">
            <a:spAutoFit/>
          </a:bodyPr>
          <a:lstStyle>
            <a:lvl1pPr marL="287282" indent="-287282">
              <a:spcBef>
                <a:spcPts val="1224"/>
              </a:spcBef>
              <a:buClr>
                <a:schemeClr val="tx2"/>
              </a:buClr>
              <a:buFont typeface="Arial" pitchFamily="34" charset="0"/>
              <a:buChar char="•"/>
              <a:defRPr sz="3599">
                <a:gradFill>
                  <a:gsLst>
                    <a:gs pos="1250">
                      <a:schemeClr val="tx2"/>
                    </a:gs>
                    <a:gs pos="99000">
                      <a:schemeClr val="tx2"/>
                    </a:gs>
                  </a:gsLst>
                  <a:lin ang="5400000" scaled="0"/>
                </a:gradFill>
              </a:defRPr>
            </a:lvl1pPr>
            <a:lvl2pPr marL="531064" indent="-233150">
              <a:defRPr sz="2400"/>
            </a:lvl2pPr>
            <a:lvl3pPr marL="699450" indent="-168387">
              <a:tabLst/>
              <a:defRPr sz="2000"/>
            </a:lvl3pPr>
            <a:lvl4pPr marL="880789" indent="-181339">
              <a:defRPr/>
            </a:lvl4pPr>
            <a:lvl5pPr marL="1049175" indent="-168387">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50"/>
            <a:ext cx="5486399" cy="2536079"/>
          </a:xfrm>
        </p:spPr>
        <p:txBody>
          <a:bodyPr wrap="square">
            <a:spAutoFit/>
          </a:bodyPr>
          <a:lstStyle>
            <a:lvl1pPr marL="287282" indent="-287282">
              <a:spcBef>
                <a:spcPts val="1224"/>
              </a:spcBef>
              <a:buClr>
                <a:schemeClr val="tx2"/>
              </a:buClr>
              <a:buFont typeface="Arial" pitchFamily="34" charset="0"/>
              <a:buChar char="•"/>
              <a:defRPr sz="3599">
                <a:gradFill>
                  <a:gsLst>
                    <a:gs pos="1250">
                      <a:schemeClr val="tx2"/>
                    </a:gs>
                    <a:gs pos="99000">
                      <a:schemeClr val="tx2"/>
                    </a:gs>
                  </a:gsLst>
                  <a:lin ang="5400000" scaled="0"/>
                </a:gradFill>
              </a:defRPr>
            </a:lvl1pPr>
            <a:lvl2pPr marL="531064" indent="-233150">
              <a:defRPr sz="2400"/>
            </a:lvl2pPr>
            <a:lvl3pPr marL="699450" indent="-168387">
              <a:tabLst/>
              <a:defRPr sz="2000"/>
            </a:lvl3pPr>
            <a:lvl4pPr marL="880789" indent="-181339">
              <a:defRPr/>
            </a:lvl4pPr>
            <a:lvl5pPr marL="1049175" indent="-168387">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492767813"/>
      </p:ext>
    </p:extLst>
  </p:cSld>
  <p:clrMapOvr>
    <a:masterClrMapping/>
  </p:clrMapOvr>
  <p:transition>
    <p:fade/>
  </p:transition>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955363004"/>
      </p:ext>
    </p:extLst>
  </p:cSld>
  <p:clrMapOvr>
    <a:masterClrMapping/>
  </p:clrMapOvr>
  <p:transition>
    <p:fade/>
  </p:transition>
  <p:timing>
    <p:tnLst>
      <p:par>
        <p:cTn id="1" dur="indefinite" restart="never" nodeType="tmRoot"/>
      </p:par>
    </p:tnLst>
  </p:timing>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2" name="Rectangle 1"/>
          <p:cNvSpPr/>
          <p:nvPr userDrawn="1"/>
        </p:nvSpPr>
        <p:spPr bwMode="auto">
          <a:xfrm>
            <a:off x="0" y="0"/>
            <a:ext cx="3231263" cy="6994525"/>
          </a:xfrm>
          <a:prstGeom prst="rect">
            <a:avLst/>
          </a:prstGeom>
          <a:solidFill>
            <a:schemeClr val="tx1">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pPr>
            <a:endParaRPr lang="en-US" sz="2448" dirty="0" err="1" smtClean="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3068077102"/>
      </p:ext>
    </p:extLst>
  </p:cSld>
  <p:clrMapOvr>
    <a:masterClrMapping/>
  </p:clrMapOvr>
  <p:transition>
    <p:fade/>
  </p:transition>
  <p:timing>
    <p:tnLst>
      <p:par>
        <p:cTn id="1" dur="indefinite" restart="never" nodeType="tmRoot"/>
      </p:par>
    </p:tnLst>
  </p:timing>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9382337"/>
      </p:ext>
    </p:extLst>
  </p:cSld>
  <p:clrMapOvr>
    <a:masterClrMapping/>
  </p:clrMapOvr>
  <p:transition>
    <p:fade/>
  </p:transition>
  <p:timing>
    <p:tnLst>
      <p:par>
        <p:cTn id="1" dur="indefinite" restart="never" nodeType="tmRoot"/>
      </p:par>
    </p:tnLst>
  </p:timing>
</p:sldLayout>
</file>

<file path=ppt/slideLayouts/slideLayout235.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smtClean="0"/>
              <a:t>Slide for Developer Code</a:t>
            </a:r>
            <a:endParaRPr lang="en-US" dirty="0"/>
          </a:p>
        </p:txBody>
      </p:sp>
      <p:sp>
        <p:nvSpPr>
          <p:cNvPr id="3" name="Rectangle 2"/>
          <p:cNvSpPr/>
          <p:nvPr userDrawn="1"/>
        </p:nvSpPr>
        <p:spPr bwMode="hidden">
          <a:xfrm>
            <a:off x="1" y="1212849"/>
            <a:ext cx="12436475" cy="5781676"/>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2" tIns="46632" rIns="46632" bIns="46632" numCol="1" spcCol="0" rtlCol="0" fromWordArt="0" anchor="ctr" anchorCtr="0" forceAA="0" compatLnSpc="1">
            <a:prstTxWarp prst="textNoShape">
              <a:avLst/>
            </a:prstTxWarp>
            <a:noAutofit/>
          </a:bodyPr>
          <a:lstStyle/>
          <a:p>
            <a:pPr algn="ctr" defTabSz="932293" fontAlgn="base">
              <a:spcBef>
                <a:spcPct val="0"/>
              </a:spcBef>
              <a:spcAft>
                <a:spcPct val="0"/>
              </a:spcAft>
            </a:pPr>
            <a:endParaRPr lang="en-US"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74638" y="1221158"/>
            <a:ext cx="11887199" cy="1995931"/>
          </a:xfrm>
        </p:spPr>
        <p:txBody>
          <a:bodyPr/>
          <a:lstStyle>
            <a:lvl1pPr marL="0" indent="0">
              <a:buNone/>
              <a:defRPr sz="3299">
                <a:gradFill>
                  <a:gsLst>
                    <a:gs pos="1250">
                      <a:srgbClr val="000000"/>
                    </a:gs>
                    <a:gs pos="100000">
                      <a:srgbClr val="000000"/>
                    </a:gs>
                  </a:gsLst>
                  <a:lin ang="5400000" scaled="0"/>
                </a:gradFill>
                <a:latin typeface="Segoe UI" pitchFamily="34" charset="0"/>
                <a:cs typeface="Segoe UI" pitchFamily="34" charset="0"/>
              </a:defRPr>
            </a:lvl1pPr>
            <a:lvl2pPr marL="346487" indent="0">
              <a:buNone/>
              <a:defRPr>
                <a:gradFill>
                  <a:gsLst>
                    <a:gs pos="1250">
                      <a:srgbClr val="000000"/>
                    </a:gs>
                    <a:gs pos="100000">
                      <a:srgbClr val="000000"/>
                    </a:gs>
                  </a:gsLst>
                  <a:lin ang="5400000" scaled="0"/>
                </a:gradFill>
                <a:latin typeface="Segoe UI" pitchFamily="34" charset="0"/>
                <a:cs typeface="Segoe UI" pitchFamily="34" charset="0"/>
              </a:defRPr>
            </a:lvl2pPr>
            <a:lvl3pPr marL="584494" indent="0">
              <a:buNone/>
              <a:defRPr>
                <a:gradFill>
                  <a:gsLst>
                    <a:gs pos="1250">
                      <a:srgbClr val="000000"/>
                    </a:gs>
                    <a:gs pos="100000">
                      <a:srgbClr val="000000"/>
                    </a:gs>
                  </a:gsLst>
                  <a:lin ang="5400000" scaled="0"/>
                </a:gradFill>
                <a:latin typeface="Segoe UI" pitchFamily="34" charset="0"/>
                <a:cs typeface="Segoe UI" pitchFamily="34" charset="0"/>
              </a:defRPr>
            </a:lvl3pPr>
            <a:lvl4pPr marL="814406" indent="0">
              <a:buNone/>
              <a:defRPr>
                <a:gradFill>
                  <a:gsLst>
                    <a:gs pos="1250">
                      <a:srgbClr val="000000"/>
                    </a:gs>
                    <a:gs pos="100000">
                      <a:srgbClr val="000000"/>
                    </a:gs>
                  </a:gsLst>
                  <a:lin ang="5400000" scaled="0"/>
                </a:gradFill>
                <a:latin typeface="Segoe UI" pitchFamily="34" charset="0"/>
                <a:cs typeface="Segoe UI" pitchFamily="34" charset="0"/>
              </a:defRPr>
            </a:lvl4pPr>
            <a:lvl5pPr marL="1050795" indent="0">
              <a:buNone/>
              <a:defRPr>
                <a:gradFill>
                  <a:gsLst>
                    <a:gs pos="1250">
                      <a:srgbClr val="000000"/>
                    </a:gs>
                    <a:gs pos="100000">
                      <a:srgbClr val="000000"/>
                    </a:gs>
                  </a:gsLst>
                  <a:lin ang="5400000" scaled="0"/>
                </a:gradFill>
                <a:latin typeface="Segoe UI" pitchFamily="34" charset="0"/>
                <a:cs typeface="Segoe UI"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147935096"/>
      </p:ext>
    </p:extLst>
  </p:cSld>
  <p:clrMapOvr>
    <a:masterClrMapping/>
  </p:clrMapOvr>
  <p:transition>
    <p:fade/>
  </p:transition>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9" y="1212851"/>
            <a:ext cx="11887200" cy="2443746"/>
          </a:xfrm>
          <a:prstGeom prst="rect">
            <a:avLst/>
          </a:prstGeom>
        </p:spPr>
        <p:txBody>
          <a:bodyPr/>
          <a:lstStyle>
            <a:lvl1pPr marL="290457" indent="-290457">
              <a:buClr>
                <a:schemeClr val="tx1"/>
              </a:buClr>
              <a:buSzPct val="90000"/>
              <a:buFont typeface="Arial" pitchFamily="34" charset="0"/>
              <a:buChar char="•"/>
              <a:defRPr sz="3599">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390" indent="-280935">
              <a:buClr>
                <a:schemeClr val="tx1"/>
              </a:buClr>
              <a:buSzPct val="90000"/>
              <a:buFont typeface="Arial" pitchFamily="34" charset="0"/>
              <a:buChar char="•"/>
              <a:defRPr sz="3199">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1847" indent="-290457">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404" indent="-228557">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8960" indent="-228557">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6"/>
          <p:cNvSpPr>
            <a:spLocks noGrp="1"/>
          </p:cNvSpPr>
          <p:nvPr>
            <p:ph type="body" sz="quarter" idx="11" hasCustomPrompt="1"/>
          </p:nvPr>
        </p:nvSpPr>
        <p:spPr>
          <a:xfrm>
            <a:off x="2" y="6363076"/>
            <a:ext cx="12436476"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699"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smtClean="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3812439749"/>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userDrawn="1">
  <p:cSld name="Title Slide Photo_Option 1 - Preferred">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1"/>
            <a:ext cx="12434711" cy="6994524"/>
          </a:xfrm>
          <a:prstGeom prst="rect">
            <a:avLst/>
          </a:prstGeom>
        </p:spPr>
      </p:pic>
      <p:sp>
        <p:nvSpPr>
          <p:cNvPr id="10" name="Rectangle 9"/>
          <p:cNvSpPr/>
          <p:nvPr userDrawn="1"/>
        </p:nvSpPr>
        <p:spPr bwMode="auto">
          <a:xfrm>
            <a:off x="282575" y="2127415"/>
            <a:ext cx="6392863" cy="3659335"/>
          </a:xfrm>
          <a:prstGeom prst="rect">
            <a:avLst/>
          </a:prstGeom>
          <a:solidFill>
            <a:srgbClr val="B4009E">
              <a:alpha val="9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auto">
          <a:xfrm>
            <a:off x="274702" y="2125677"/>
            <a:ext cx="6402388" cy="1828800"/>
          </a:xfrm>
          <a:noFill/>
        </p:spPr>
        <p:txBody>
          <a:bodyPr lIns="146304" tIns="91440" rIns="146304" bIns="91440" anchor="t" anchorCtr="0"/>
          <a:lstStyle>
            <a:lvl1pPr>
              <a:defRPr sz="5400" spc="-100" baseline="0">
                <a:gradFill>
                  <a:gsLst>
                    <a:gs pos="76768">
                      <a:srgbClr val="FFFFFF"/>
                    </a:gs>
                    <a:gs pos="60000">
                      <a:srgbClr val="FFFFFF"/>
                    </a:gs>
                  </a:gsLst>
                  <a:lin ang="5400000" scaled="0"/>
                </a:gradFill>
              </a:defRPr>
            </a:lvl1pPr>
          </a:lstStyle>
          <a:p>
            <a:r>
              <a:rPr lang="en-US" dirty="0" smtClean="0"/>
              <a:t>Presentation title</a:t>
            </a:r>
            <a:endParaRPr lang="en-US" dirty="0"/>
          </a:p>
        </p:txBody>
      </p:sp>
      <p:sp>
        <p:nvSpPr>
          <p:cNvPr id="3" name="Text Placeholder 2"/>
          <p:cNvSpPr>
            <a:spLocks noGrp="1"/>
          </p:cNvSpPr>
          <p:nvPr>
            <p:ph type="body" sz="quarter" idx="14" hasCustomPrompt="1"/>
          </p:nvPr>
        </p:nvSpPr>
        <p:spPr bwMode="auto">
          <a:xfrm>
            <a:off x="273050" y="3954457"/>
            <a:ext cx="6402388" cy="1825625"/>
          </a:xfrm>
        </p:spPr>
        <p:txBody>
          <a:bodyPr tIns="109728" bIns="109728">
            <a:noAutofit/>
          </a:bodyPr>
          <a:lstStyle>
            <a:lvl1pPr marL="0" indent="0">
              <a:spcBef>
                <a:spcPts val="0"/>
              </a:spcBef>
              <a:buNone/>
              <a:defRPr sz="3200">
                <a:gradFill>
                  <a:gsLst>
                    <a:gs pos="76768">
                      <a:srgbClr val="FFFFFF"/>
                    </a:gs>
                    <a:gs pos="60000">
                      <a:srgbClr val="FFFFFF"/>
                    </a:gs>
                  </a:gsLst>
                  <a:lin ang="5400000" scaled="0"/>
                </a:gradFill>
              </a:defRPr>
            </a:lvl1pPr>
          </a:lstStyle>
          <a:p>
            <a:pPr lvl="0"/>
            <a:r>
              <a:rPr lang="en-US" dirty="0" smtClean="0"/>
              <a:t>Speaker Name</a:t>
            </a:r>
          </a:p>
        </p:txBody>
      </p:sp>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invGray">
          <a:xfrm>
            <a:off x="457202" y="479775"/>
            <a:ext cx="1256644" cy="269191"/>
          </a:xfrm>
          <a:prstGeom prst="rect">
            <a:avLst/>
          </a:prstGeom>
        </p:spPr>
      </p:pic>
    </p:spTree>
    <p:extLst>
      <p:ext uri="{BB962C8B-B14F-4D97-AF65-F5344CB8AC3E}">
        <p14:creationId xmlns:p14="http://schemas.microsoft.com/office/powerpoint/2010/main" val="19170177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userDrawn="1">
  <p:cSld name="Title Slide 1_Option 1 - Preferred">
    <p:spTree>
      <p:nvGrpSpPr>
        <p:cNvPr id="1" name=""/>
        <p:cNvGrpSpPr/>
        <p:nvPr/>
      </p:nvGrpSpPr>
      <p:grpSpPr>
        <a:xfrm>
          <a:off x="0" y="0"/>
          <a:ext cx="0" cy="0"/>
          <a:chOff x="0" y="0"/>
          <a:chExt cx="0" cy="0"/>
        </a:xfrm>
      </p:grpSpPr>
      <p:sp>
        <p:nvSpPr>
          <p:cNvPr id="5" name="Text Placeholder 4"/>
          <p:cNvSpPr>
            <a:spLocks noGrp="1"/>
          </p:cNvSpPr>
          <p:nvPr>
            <p:ph type="body" sz="quarter" idx="12" hasCustomPrompt="1"/>
          </p:nvPr>
        </p:nvSpPr>
        <p:spPr>
          <a:xfrm>
            <a:off x="276540" y="3954457"/>
            <a:ext cx="6399213" cy="1830388"/>
          </a:xfrm>
          <a:noFill/>
        </p:spPr>
        <p:txBody>
          <a:bodyPr lIns="146304" tIns="109728" rIns="146304" bIns="109728">
            <a:noAutofit/>
          </a:bodyPr>
          <a:lstStyle>
            <a:lvl1pPr marL="0" indent="0">
              <a:spcBef>
                <a:spcPts val="0"/>
              </a:spcBef>
              <a:buNone/>
              <a:defRPr sz="3200" spc="0" baseline="0">
                <a:gradFill>
                  <a:gsLst>
                    <a:gs pos="0">
                      <a:schemeClr val="tx1"/>
                    </a:gs>
                    <a:gs pos="100000">
                      <a:schemeClr val="tx1"/>
                    </a:gs>
                  </a:gsLst>
                  <a:lin ang="5400000" scaled="0"/>
                </a:gradFill>
                <a:latin typeface="+mj-lt"/>
              </a:defRPr>
            </a:lvl1pPr>
          </a:lstStyle>
          <a:p>
            <a:pPr lvl="0"/>
            <a:r>
              <a:rPr lang="en-US" dirty="0" smtClean="0"/>
              <a:t>Speaker Name</a:t>
            </a:r>
          </a:p>
        </p:txBody>
      </p:sp>
      <p:sp>
        <p:nvSpPr>
          <p:cNvPr id="9" name="Title 1"/>
          <p:cNvSpPr>
            <a:spLocks noGrp="1"/>
          </p:cNvSpPr>
          <p:nvPr>
            <p:ph type="title" hasCustomPrompt="1"/>
          </p:nvPr>
        </p:nvSpPr>
        <p:spPr>
          <a:xfrm>
            <a:off x="274702" y="2117165"/>
            <a:ext cx="8229535" cy="1837298"/>
          </a:xfrm>
          <a:noFill/>
        </p:spPr>
        <p:txBody>
          <a:bodyPr lIns="146304" tIns="91440" rIns="146304" bIns="91440" anchor="t" anchorCtr="0"/>
          <a:lstStyle>
            <a:lvl1pPr>
              <a:defRPr sz="5400" spc="-100" baseline="0">
                <a:gradFill>
                  <a:gsLst>
                    <a:gs pos="3333">
                      <a:schemeClr val="tx2"/>
                    </a:gs>
                    <a:gs pos="39000">
                      <a:schemeClr val="tx2"/>
                    </a:gs>
                  </a:gsLst>
                  <a:lin ang="5400000" scaled="0"/>
                </a:gradFill>
              </a:defRPr>
            </a:lvl1pPr>
          </a:lstStyle>
          <a:p>
            <a:r>
              <a:rPr lang="en-US" dirty="0" smtClean="0"/>
              <a:t>Presentation title</a:t>
            </a:r>
            <a:endParaRPr lang="en-US" dirty="0"/>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457200" y="6244762"/>
            <a:ext cx="1256648" cy="270014"/>
          </a:xfrm>
          <a:prstGeom prst="rect">
            <a:avLst/>
          </a:prstGeom>
        </p:spPr>
      </p:pic>
    </p:spTree>
    <p:extLst>
      <p:ext uri="{BB962C8B-B14F-4D97-AF65-F5344CB8AC3E}">
        <p14:creationId xmlns:p14="http://schemas.microsoft.com/office/powerpoint/2010/main" val="54666317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239.xml><?xml version="1.0" encoding="utf-8"?>
<p:sldLayout xmlns:a="http://schemas.openxmlformats.org/drawingml/2006/main" xmlns:r="http://schemas.openxmlformats.org/officeDocument/2006/relationships" xmlns:p="http://schemas.openxmlformats.org/presentationml/2006/main" preserve="1" userDrawn="1">
  <p:cSld name="Title Slide 1_Option 2">
    <p:spTree>
      <p:nvGrpSpPr>
        <p:cNvPr id="1" name=""/>
        <p:cNvGrpSpPr/>
        <p:nvPr/>
      </p:nvGrpSpPr>
      <p:grpSpPr>
        <a:xfrm>
          <a:off x="0" y="0"/>
          <a:ext cx="0" cy="0"/>
          <a:chOff x="0" y="0"/>
          <a:chExt cx="0" cy="0"/>
        </a:xfrm>
      </p:grpSpPr>
      <p:sp>
        <p:nvSpPr>
          <p:cNvPr id="5" name="Text Placeholder 4"/>
          <p:cNvSpPr>
            <a:spLocks noGrp="1"/>
          </p:cNvSpPr>
          <p:nvPr>
            <p:ph type="body" sz="quarter" idx="12" hasCustomPrompt="1"/>
          </p:nvPr>
        </p:nvSpPr>
        <p:spPr>
          <a:xfrm>
            <a:off x="276540" y="3954457"/>
            <a:ext cx="6399213" cy="1830388"/>
          </a:xfrm>
          <a:noFill/>
        </p:spPr>
        <p:txBody>
          <a:bodyPr lIns="146304" tIns="109728" rIns="146304" bIns="109728">
            <a:noAutofit/>
          </a:bodyPr>
          <a:lstStyle>
            <a:lvl1pPr marL="0" indent="0">
              <a:spcBef>
                <a:spcPts val="0"/>
              </a:spcBef>
              <a:buNone/>
              <a:defRPr sz="3200" spc="0" baseline="0">
                <a:gradFill>
                  <a:gsLst>
                    <a:gs pos="0">
                      <a:schemeClr val="tx1"/>
                    </a:gs>
                    <a:gs pos="100000">
                      <a:schemeClr val="tx1"/>
                    </a:gs>
                  </a:gsLst>
                  <a:lin ang="5400000" scaled="0"/>
                </a:gradFill>
                <a:latin typeface="+mj-lt"/>
              </a:defRPr>
            </a:lvl1pPr>
          </a:lstStyle>
          <a:p>
            <a:pPr lvl="0"/>
            <a:r>
              <a:rPr lang="en-US" dirty="0" smtClean="0"/>
              <a:t>Speaker Name</a:t>
            </a:r>
          </a:p>
        </p:txBody>
      </p:sp>
      <p:sp>
        <p:nvSpPr>
          <p:cNvPr id="9" name="Title 1"/>
          <p:cNvSpPr>
            <a:spLocks noGrp="1"/>
          </p:cNvSpPr>
          <p:nvPr>
            <p:ph type="title" hasCustomPrompt="1"/>
          </p:nvPr>
        </p:nvSpPr>
        <p:spPr>
          <a:xfrm>
            <a:off x="274702" y="2117165"/>
            <a:ext cx="8229535" cy="1837298"/>
          </a:xfrm>
          <a:noFill/>
        </p:spPr>
        <p:txBody>
          <a:bodyPr lIns="146304" tIns="91440" rIns="146304" bIns="91440" anchor="t" anchorCtr="0"/>
          <a:lstStyle>
            <a:lvl1pPr>
              <a:defRPr sz="5400" spc="-100" baseline="0">
                <a:gradFill>
                  <a:gsLst>
                    <a:gs pos="3333">
                      <a:schemeClr val="tx2"/>
                    </a:gs>
                    <a:gs pos="39000">
                      <a:schemeClr val="tx2"/>
                    </a:gs>
                  </a:gsLst>
                  <a:lin ang="5400000" scaled="0"/>
                </a:gradFill>
              </a:defRPr>
            </a:lvl1pPr>
          </a:lstStyle>
          <a:p>
            <a:r>
              <a:rPr lang="en-US" dirty="0" smtClean="0"/>
              <a:t>Presentation title</a:t>
            </a:r>
            <a:endParaRPr lang="en-US" dirty="0"/>
          </a:p>
        </p:txBody>
      </p:sp>
      <p:sp>
        <p:nvSpPr>
          <p:cNvPr id="2" name="TextBox 1"/>
          <p:cNvSpPr txBox="1"/>
          <p:nvPr userDrawn="1"/>
        </p:nvSpPr>
        <p:spPr>
          <a:xfrm>
            <a:off x="274703" y="296862"/>
            <a:ext cx="6401050" cy="544765"/>
          </a:xfrm>
          <a:prstGeom prst="rect">
            <a:avLst/>
          </a:prstGeom>
          <a:noFill/>
        </p:spPr>
        <p:txBody>
          <a:bodyPr wrap="square" lIns="182880" tIns="146304" rIns="182880" bIns="146304" rtlCol="0">
            <a:spAutoFit/>
          </a:bodyPr>
          <a:lstStyle/>
          <a:p>
            <a:pPr>
              <a:lnSpc>
                <a:spcPct val="90000"/>
              </a:lnSpc>
              <a:spcAft>
                <a:spcPts val="600"/>
              </a:spcAft>
            </a:pPr>
            <a:r>
              <a:rPr lang="en-US" dirty="0" smtClean="0">
                <a:gradFill>
                  <a:gsLst>
                    <a:gs pos="2917">
                      <a:srgbClr val="505050"/>
                    </a:gs>
                    <a:gs pos="30000">
                      <a:srgbClr val="505050"/>
                    </a:gs>
                  </a:gsLst>
                  <a:lin ang="5400000" scaled="0"/>
                </a:gradFill>
              </a:rPr>
              <a:t>Org Name (update on Slide Master)</a:t>
            </a: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457200" y="6244762"/>
            <a:ext cx="1256648" cy="270014"/>
          </a:xfrm>
          <a:prstGeom prst="rect">
            <a:avLst/>
          </a:prstGeom>
        </p:spPr>
      </p:pic>
    </p:spTree>
    <p:extLst>
      <p:ext uri="{BB962C8B-B14F-4D97-AF65-F5344CB8AC3E}">
        <p14:creationId xmlns:p14="http://schemas.microsoft.com/office/powerpoint/2010/main" val="374920124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Big Idea &amp; 3 Points Layout">
    <p:spTree>
      <p:nvGrpSpPr>
        <p:cNvPr id="1" name=""/>
        <p:cNvGrpSpPr/>
        <p:nvPr/>
      </p:nvGrpSpPr>
      <p:grpSpPr>
        <a:xfrm>
          <a:off x="0" y="0"/>
          <a:ext cx="0" cy="0"/>
          <a:chOff x="0" y="0"/>
          <a:chExt cx="0" cy="0"/>
        </a:xfrm>
      </p:grpSpPr>
      <p:sp>
        <p:nvSpPr>
          <p:cNvPr id="2" name="Title 1"/>
          <p:cNvSpPr>
            <a:spLocks noGrp="1"/>
          </p:cNvSpPr>
          <p:nvPr>
            <p:ph type="title"/>
          </p:nvPr>
        </p:nvSpPr>
        <p:spPr>
          <a:xfrm>
            <a:off x="274639" y="1235348"/>
            <a:ext cx="11889564" cy="917575"/>
          </a:xfrm>
        </p:spPr>
        <p:txBody>
          <a:bodyPr/>
          <a:lstStyle>
            <a:lvl1pPr>
              <a:defRPr sz="7200">
                <a:solidFill>
                  <a:srgbClr val="969696"/>
                </a:solidFill>
              </a:defRPr>
            </a:lvl1pPr>
          </a:lstStyle>
          <a:p>
            <a:r>
              <a:rPr lang="en-US" smtClean="0"/>
              <a:t>Click to edit Master title style</a:t>
            </a:r>
            <a:endParaRPr lang="en-US" dirty="0"/>
          </a:p>
        </p:txBody>
      </p:sp>
      <p:sp>
        <p:nvSpPr>
          <p:cNvPr id="4" name="Text Placeholder 3"/>
          <p:cNvSpPr>
            <a:spLocks noGrp="1"/>
          </p:cNvSpPr>
          <p:nvPr>
            <p:ph type="body" sz="quarter" idx="10"/>
          </p:nvPr>
        </p:nvSpPr>
        <p:spPr>
          <a:xfrm>
            <a:off x="274638" y="2459644"/>
            <a:ext cx="11887200" cy="932563"/>
          </a:xfrm>
        </p:spPr>
        <p:txBody>
          <a:bodyPr/>
          <a:lstStyle>
            <a:lvl1pPr marL="0" indent="0">
              <a:buNone/>
              <a:defRPr sz="5400">
                <a:solidFill>
                  <a:srgbClr val="000000"/>
                </a:solidFill>
              </a:defRPr>
            </a:lvl1pPr>
          </a:lstStyle>
          <a:p>
            <a:pPr lvl="0"/>
            <a:r>
              <a:rPr lang="en-US" smtClean="0"/>
              <a:t>Click to edit Master text styles</a:t>
            </a:r>
          </a:p>
        </p:txBody>
      </p:sp>
    </p:spTree>
    <p:extLst>
      <p:ext uri="{BB962C8B-B14F-4D97-AF65-F5344CB8AC3E}">
        <p14:creationId xmlns:p14="http://schemas.microsoft.com/office/powerpoint/2010/main" val="2594677034"/>
      </p:ext>
    </p:extLst>
  </p:cSld>
  <p:clrMapOvr>
    <a:masterClrMapping/>
  </p:clrMapOvr>
  <p:transition>
    <p:fade/>
  </p:transition>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userDrawn="1">
  <p:cSld name="Title Slide 1_Option 3 - Org ID tile">
    <p:spTree>
      <p:nvGrpSpPr>
        <p:cNvPr id="1" name=""/>
        <p:cNvGrpSpPr/>
        <p:nvPr/>
      </p:nvGrpSpPr>
      <p:grpSpPr>
        <a:xfrm>
          <a:off x="0" y="0"/>
          <a:ext cx="0" cy="0"/>
          <a:chOff x="0" y="0"/>
          <a:chExt cx="0" cy="0"/>
        </a:xfrm>
      </p:grpSpPr>
      <p:sp>
        <p:nvSpPr>
          <p:cNvPr id="5" name="Text Placeholder 4"/>
          <p:cNvSpPr>
            <a:spLocks noGrp="1"/>
          </p:cNvSpPr>
          <p:nvPr>
            <p:ph type="body" sz="quarter" idx="12" hasCustomPrompt="1"/>
          </p:nvPr>
        </p:nvSpPr>
        <p:spPr>
          <a:xfrm>
            <a:off x="276540" y="3954457"/>
            <a:ext cx="6399213" cy="1830388"/>
          </a:xfrm>
          <a:noFill/>
        </p:spPr>
        <p:txBody>
          <a:bodyPr lIns="146304" tIns="109728" rIns="146304" bIns="109728">
            <a:noAutofit/>
          </a:bodyPr>
          <a:lstStyle>
            <a:lvl1pPr marL="0" indent="0">
              <a:spcBef>
                <a:spcPts val="0"/>
              </a:spcBef>
              <a:buNone/>
              <a:defRPr sz="3200" spc="0" baseline="0">
                <a:gradFill>
                  <a:gsLst>
                    <a:gs pos="0">
                      <a:schemeClr val="tx1"/>
                    </a:gs>
                    <a:gs pos="100000">
                      <a:schemeClr val="tx1"/>
                    </a:gs>
                  </a:gsLst>
                  <a:lin ang="5400000" scaled="0"/>
                </a:gradFill>
                <a:latin typeface="+mj-lt"/>
              </a:defRPr>
            </a:lvl1pPr>
          </a:lstStyle>
          <a:p>
            <a:pPr lvl="0"/>
            <a:r>
              <a:rPr lang="en-US" dirty="0" smtClean="0"/>
              <a:t>Speaker Name</a:t>
            </a:r>
          </a:p>
        </p:txBody>
      </p:sp>
      <p:sp>
        <p:nvSpPr>
          <p:cNvPr id="9" name="Title 1"/>
          <p:cNvSpPr>
            <a:spLocks noGrp="1"/>
          </p:cNvSpPr>
          <p:nvPr>
            <p:ph type="title" hasCustomPrompt="1"/>
          </p:nvPr>
        </p:nvSpPr>
        <p:spPr>
          <a:xfrm>
            <a:off x="274702" y="2117165"/>
            <a:ext cx="8229535" cy="1837298"/>
          </a:xfrm>
          <a:noFill/>
        </p:spPr>
        <p:txBody>
          <a:bodyPr lIns="146304" tIns="91440" rIns="146304" bIns="91440" anchor="t" anchorCtr="0"/>
          <a:lstStyle>
            <a:lvl1pPr>
              <a:defRPr sz="5400" spc="-100" baseline="0">
                <a:gradFill>
                  <a:gsLst>
                    <a:gs pos="3333">
                      <a:schemeClr val="tx2"/>
                    </a:gs>
                    <a:gs pos="39000">
                      <a:schemeClr val="tx2"/>
                    </a:gs>
                  </a:gsLst>
                  <a:lin ang="5400000" scaled="0"/>
                </a:gradFill>
              </a:defRPr>
            </a:lvl1pPr>
          </a:lstStyle>
          <a:p>
            <a:r>
              <a:rPr lang="en-US" dirty="0" smtClean="0"/>
              <a:t>Presentation title</a:t>
            </a:r>
            <a:endParaRPr lang="en-US" dirty="0"/>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457200" y="6244762"/>
            <a:ext cx="1256648" cy="270014"/>
          </a:xfrm>
          <a:prstGeom prst="rect">
            <a:avLst/>
          </a:prstGeom>
        </p:spPr>
      </p:pic>
      <p:sp>
        <p:nvSpPr>
          <p:cNvPr id="7" name="Rectangle 6"/>
          <p:cNvSpPr>
            <a:spLocks noChangeAspect="1"/>
          </p:cNvSpPr>
          <p:nvPr userDrawn="1"/>
        </p:nvSpPr>
        <p:spPr bwMode="auto">
          <a:xfrm>
            <a:off x="11064875" y="484872"/>
            <a:ext cx="914400" cy="914400"/>
          </a:xfrm>
          <a:prstGeom prst="rect">
            <a:avLst/>
          </a:prstGeom>
          <a:solidFill>
            <a:srgbClr val="008272"/>
          </a:solidFill>
        </p:spPr>
        <p:txBody>
          <a:bodyPr vert="horz" wrap="square" lIns="91440" tIns="64008" rIns="91440" bIns="91440" rtlCol="0">
            <a:noAutofit/>
          </a:bodyPr>
          <a:lstStyle/>
          <a:p>
            <a:pPr>
              <a:lnSpc>
                <a:spcPct val="90000"/>
              </a:lnSpc>
              <a:buSzPct val="90000"/>
              <a:buFont typeface="Arial" pitchFamily="34" charset="0"/>
              <a:buNone/>
            </a:pPr>
            <a:r>
              <a:rPr lang="en-US" dirty="0" smtClean="0">
                <a:gradFill>
                  <a:gsLst>
                    <a:gs pos="18687">
                      <a:srgbClr val="FFFFFF"/>
                    </a:gs>
                    <a:gs pos="37000">
                      <a:srgbClr val="FFFFFF"/>
                    </a:gs>
                  </a:gsLst>
                  <a:lin ang="5400000" scaled="0"/>
                </a:gradFill>
              </a:rPr>
              <a:t>Org tile here</a:t>
            </a:r>
          </a:p>
        </p:txBody>
      </p:sp>
    </p:spTree>
    <p:extLst>
      <p:ext uri="{BB962C8B-B14F-4D97-AF65-F5344CB8AC3E}">
        <p14:creationId xmlns:p14="http://schemas.microsoft.com/office/powerpoint/2010/main" val="323498243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241.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274638" y="1212850"/>
            <a:ext cx="11887200" cy="2025170"/>
          </a:xfrm>
        </p:spPr>
        <p:txBody>
          <a:bodyPr/>
          <a:lstStyle>
            <a:lvl1pPr marL="0" indent="0">
              <a:buNone/>
              <a:defRPr>
                <a:gradFill>
                  <a:gsLst>
                    <a:gs pos="1250">
                      <a:schemeClr val="tx2"/>
                    </a:gs>
                    <a:gs pos="99000">
                      <a:schemeClr val="tx2"/>
                    </a:gs>
                  </a:gsLst>
                  <a:lin ang="5400000" scaled="0"/>
                </a:gradFill>
              </a:defRPr>
            </a:lvl1pPr>
            <a:lvl2pPr marL="0" indent="0">
              <a:buFontTx/>
              <a:buNone/>
              <a:defRPr sz="2000"/>
            </a:lvl2pPr>
            <a:lvl3pPr marL="228600" indent="0">
              <a:buNone/>
              <a:defRPr/>
            </a:lvl3pPr>
            <a:lvl4pPr marL="457200" indent="0">
              <a:buNone/>
              <a:defRPr/>
            </a:lvl4pPr>
            <a:lvl5pPr marL="685800" indent="0">
              <a:buNone/>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201944269"/>
      </p:ext>
    </p:extLst>
  </p:cSld>
  <p:clrMapOvr>
    <a:masterClrMapping/>
  </p:clrMapOvr>
  <p:transition>
    <p:fade/>
  </p:transition>
  <p:timing>
    <p:tnLst>
      <p:par>
        <p:cTn id="1" dur="indefinite" restart="never" nodeType="tmRoot"/>
      </p:par>
    </p:tnLst>
  </p:timing>
</p:sldLayout>
</file>

<file path=ppt/slideLayouts/slideLayout242.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274638" y="1212850"/>
            <a:ext cx="11887200" cy="2025170"/>
          </a:xfrm>
        </p:spPr>
        <p:txBody>
          <a:bodyPr/>
          <a:lstStyle>
            <a:lvl1pPr marL="0" indent="0">
              <a:buNone/>
              <a:defRPr>
                <a:gradFill>
                  <a:gsLst>
                    <a:gs pos="1250">
                      <a:schemeClr val="tx1"/>
                    </a:gs>
                    <a:gs pos="99000">
                      <a:schemeClr val="tx1"/>
                    </a:gs>
                  </a:gsLst>
                  <a:lin ang="5400000" scaled="0"/>
                </a:gradFill>
              </a:defRPr>
            </a:lvl1pPr>
            <a:lvl2pPr marL="0" indent="0">
              <a:buFontTx/>
              <a:buNone/>
              <a:defRPr sz="2000"/>
            </a:lvl2pPr>
            <a:lvl3pPr marL="228600" indent="0">
              <a:buNone/>
              <a:defRPr/>
            </a:lvl3pPr>
            <a:lvl4pPr marL="457200" indent="0">
              <a:buNone/>
              <a:defRPr/>
            </a:lvl4pPr>
            <a:lvl5pPr marL="685800" indent="0">
              <a:buNone/>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128464401"/>
      </p:ext>
    </p:extLst>
  </p:cSld>
  <p:clrMapOvr>
    <a:masterClrMapping/>
  </p:clrMapOvr>
  <p:transition>
    <p:fade/>
  </p:transition>
  <p:timing>
    <p:tnLst>
      <p:par>
        <p:cTn id="1" dur="indefinite" restart="never" nodeType="tmRoot"/>
      </p:par>
    </p:tnLst>
  </p:timing>
</p:sldLayout>
</file>

<file path=ppt/slideLayouts/slideLayout243.xml><?xml version="1.0" encoding="utf-8"?>
<p:sldLayout xmlns:a="http://schemas.openxmlformats.org/drawingml/2006/main" xmlns:r="http://schemas.openxmlformats.org/officeDocument/2006/relationships" xmlns:p="http://schemas.openxmlformats.org/presentationml/2006/main" preserve="1" userDrawn="1">
  <p:cSld name="Title and Content 1st level color tex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025170"/>
          </a:xfrm>
        </p:spPr>
        <p:txBody>
          <a:bodyPr>
            <a:spAutoFit/>
          </a:bodyPr>
          <a:lstStyle>
            <a:lvl1pPr>
              <a:defRPr sz="3600">
                <a:gradFill>
                  <a:gsLst>
                    <a:gs pos="1250">
                      <a:schemeClr val="tx2"/>
                    </a:gs>
                    <a:gs pos="99000">
                      <a:schemeClr val="tx2"/>
                    </a:gs>
                  </a:gsLst>
                  <a:lin ang="5400000" scaled="0"/>
                </a:gradFill>
              </a:defRPr>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900442266"/>
      </p:ext>
    </p:extLst>
  </p:cSld>
  <p:clrMapOvr>
    <a:masterClrMapping/>
  </p:clrMapOvr>
  <p:transition>
    <p:fade/>
  </p:transition>
  <p:timing>
    <p:tnLst>
      <p:par>
        <p:cTn id="1" dur="indefinite" restart="never" nodeType="tmRoot"/>
      </p:par>
    </p:tnLst>
  </p:timing>
</p:sldLayout>
</file>

<file path=ppt/slideLayouts/slideLayout24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025170"/>
          </a:xfrm>
        </p:spPr>
        <p:txBody>
          <a:bodyPr>
            <a:spAutoFit/>
          </a:bodyPr>
          <a:lstStyle>
            <a:lvl1pPr>
              <a:defRPr sz="3600"/>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587138085"/>
      </p:ext>
    </p:extLst>
  </p:cSld>
  <p:clrMapOvr>
    <a:masterClrMapping/>
  </p:clrMapOvr>
  <p:transition>
    <p:fade/>
  </p:transition>
  <p:timing>
    <p:tnLst>
      <p:par>
        <p:cTn id="1" dur="indefinite" restart="never" nodeType="tmRoot"/>
      </p:par>
    </p:tnLst>
  </p:timing>
</p:sldLayout>
</file>

<file path=ppt/slideLayouts/slideLayout245.xml><?xml version="1.0" encoding="utf-8"?>
<p:sldLayout xmlns:a="http://schemas.openxmlformats.org/drawingml/2006/main" xmlns:r="http://schemas.openxmlformats.org/officeDocument/2006/relationships" xmlns:p="http://schemas.openxmlformats.org/presentationml/2006/main" preserve="1" userDrawn="1">
  <p:cSld name="Two Column 2-color Non-bullete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468368"/>
          </a:xfrm>
        </p:spPr>
        <p:txBody>
          <a:bodyPr wrap="square">
            <a:spAutoFit/>
          </a:bodyPr>
          <a:lstStyle>
            <a:lvl1pPr marL="0" indent="0">
              <a:spcBef>
                <a:spcPts val="1224"/>
              </a:spcBef>
              <a:buClr>
                <a:schemeClr val="tx1"/>
              </a:buClr>
              <a:buFont typeface="Wingdings" pitchFamily="2" charset="2"/>
              <a:buNone/>
              <a:defRPr sz="3600">
                <a:gradFill>
                  <a:gsLst>
                    <a:gs pos="1250">
                      <a:schemeClr val="tx2"/>
                    </a:gs>
                    <a:gs pos="99000">
                      <a:schemeClr val="tx2"/>
                    </a:gs>
                  </a:gsLst>
                  <a:lin ang="5400000" scaled="0"/>
                </a:gradFill>
              </a:defRPr>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2468368"/>
          </a:xfrm>
        </p:spPr>
        <p:txBody>
          <a:bodyPr wrap="square">
            <a:spAutoFit/>
          </a:bodyPr>
          <a:lstStyle>
            <a:lvl1pPr marL="0" indent="0">
              <a:spcBef>
                <a:spcPts val="1224"/>
              </a:spcBef>
              <a:buClr>
                <a:schemeClr val="tx1"/>
              </a:buClr>
              <a:buFont typeface="Wingdings" pitchFamily="2" charset="2"/>
              <a:buNone/>
              <a:defRPr sz="3600">
                <a:gradFill>
                  <a:gsLst>
                    <a:gs pos="1250">
                      <a:schemeClr val="tx2"/>
                    </a:gs>
                    <a:gs pos="99000">
                      <a:schemeClr val="tx2"/>
                    </a:gs>
                  </a:gsLst>
                  <a:lin ang="5400000" scaled="0"/>
                </a:gradFill>
              </a:defRPr>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569400447"/>
      </p:ext>
    </p:extLst>
  </p:cSld>
  <p:clrMapOvr>
    <a:masterClrMapping/>
  </p:clrMapOvr>
  <p:transition>
    <p:fade/>
  </p:transition>
  <p:timing>
    <p:tnLst>
      <p:par>
        <p:cTn id="1" dur="indefinite" restart="never" nodeType="tmRoot"/>
      </p:par>
    </p:tnLst>
  </p:timing>
</p:sldLayout>
</file>

<file path=ppt/slideLayouts/slideLayout246.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468368"/>
          </a:xfrm>
        </p:spPr>
        <p:txBody>
          <a:bodyPr wrap="square">
            <a:spAutoFit/>
          </a:bodyPr>
          <a:lstStyle>
            <a:lvl1pPr marL="0" indent="0">
              <a:spcBef>
                <a:spcPts val="1224"/>
              </a:spcBef>
              <a:buClr>
                <a:schemeClr val="tx1"/>
              </a:buClr>
              <a:buFont typeface="Wingdings" pitchFamily="2" charset="2"/>
              <a:buNone/>
              <a:defRPr sz="3600"/>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2468368"/>
          </a:xfrm>
        </p:spPr>
        <p:txBody>
          <a:bodyPr wrap="square">
            <a:spAutoFit/>
          </a:bodyPr>
          <a:lstStyle>
            <a:lvl1pPr marL="0" indent="0">
              <a:spcBef>
                <a:spcPts val="1224"/>
              </a:spcBef>
              <a:buClr>
                <a:schemeClr val="tx1"/>
              </a:buClr>
              <a:buFont typeface="Wingdings" pitchFamily="2" charset="2"/>
              <a:buNone/>
              <a:defRPr sz="3600"/>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281495065"/>
      </p:ext>
    </p:extLst>
  </p:cSld>
  <p:clrMapOvr>
    <a:masterClrMapping/>
  </p:clrMapOvr>
  <p:transition>
    <p:fade/>
  </p:transition>
  <p:timing>
    <p:tnLst>
      <p:par>
        <p:cTn id="1" dur="indefinite" restart="never" nodeType="tmRoot"/>
      </p:par>
    </p:tnLst>
  </p:timing>
</p:sldLayout>
</file>

<file path=ppt/slideLayouts/slideLayout247.xml><?xml version="1.0" encoding="utf-8"?>
<p:sldLayout xmlns:a="http://schemas.openxmlformats.org/drawingml/2006/main" xmlns:r="http://schemas.openxmlformats.org/officeDocument/2006/relationships" xmlns:p="http://schemas.openxmlformats.org/presentationml/2006/main" preserve="1" userDrawn="1">
  <p:cSld name="Two Column Bullet text 1st level colo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425279"/>
          </a:xfrm>
        </p:spPr>
        <p:txBody>
          <a:bodyPr wrap="square">
            <a:spAutoFit/>
          </a:bodyPr>
          <a:lstStyle>
            <a:lvl1pPr marL="287338" indent="-287338">
              <a:spcBef>
                <a:spcPts val="1224"/>
              </a:spcBef>
              <a:buClr>
                <a:schemeClr val="tx2"/>
              </a:buClr>
              <a:buFont typeface="Arial" pitchFamily="34" charset="0"/>
              <a:buChar char="•"/>
              <a:defRPr sz="3200">
                <a:gradFill>
                  <a:gsLst>
                    <a:gs pos="1250">
                      <a:schemeClr val="tx2"/>
                    </a:gs>
                    <a:gs pos="99000">
                      <a:schemeClr val="tx2"/>
                    </a:gs>
                  </a:gsLst>
                  <a:lin ang="5400000" scaled="0"/>
                </a:gradFill>
              </a:defRPr>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2425279"/>
          </a:xfrm>
        </p:spPr>
        <p:txBody>
          <a:bodyPr wrap="square">
            <a:spAutoFit/>
          </a:bodyPr>
          <a:lstStyle>
            <a:lvl1pPr marL="287338" indent="-287338">
              <a:spcBef>
                <a:spcPts val="1224"/>
              </a:spcBef>
              <a:buClr>
                <a:schemeClr val="tx2"/>
              </a:buClr>
              <a:buFont typeface="Arial" pitchFamily="34" charset="0"/>
              <a:buChar char="•"/>
              <a:defRPr sz="3200">
                <a:gradFill>
                  <a:gsLst>
                    <a:gs pos="1250">
                      <a:schemeClr val="tx2"/>
                    </a:gs>
                    <a:gs pos="99000">
                      <a:schemeClr val="tx2"/>
                    </a:gs>
                  </a:gsLst>
                  <a:lin ang="5400000" scaled="0"/>
                </a:gradFill>
              </a:defRPr>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36917353"/>
      </p:ext>
    </p:extLst>
  </p:cSld>
  <p:clrMapOvr>
    <a:masterClrMapping/>
  </p:clrMapOvr>
  <p:transition>
    <p:fade/>
  </p:transition>
  <p:timing>
    <p:tnLst>
      <p:par>
        <p:cTn id="1" dur="indefinite" restart="never" nodeType="tmRoot"/>
      </p:par>
    </p:tnLst>
  </p:timing>
</p:sldLayout>
</file>

<file path=ppt/slideLayouts/slideLayout248.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425279"/>
          </a:xfrm>
        </p:spPr>
        <p:txBody>
          <a:bodyPr wrap="square">
            <a:spAutoFit/>
          </a:bodyPr>
          <a:lstStyle>
            <a:lvl1pPr marL="287338" indent="-287338">
              <a:spcBef>
                <a:spcPts val="1224"/>
              </a:spcBef>
              <a:buClr>
                <a:schemeClr val="tx1"/>
              </a:buClr>
              <a:buFont typeface="Arial" pitchFamily="34" charset="0"/>
              <a:buChar char="•"/>
              <a:defRPr sz="32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2425279"/>
          </a:xfrm>
        </p:spPr>
        <p:txBody>
          <a:bodyPr wrap="square">
            <a:spAutoFit/>
          </a:bodyPr>
          <a:lstStyle>
            <a:lvl1pPr marL="287338" indent="-287338">
              <a:spcBef>
                <a:spcPts val="1224"/>
              </a:spcBef>
              <a:buClr>
                <a:schemeClr val="tx1"/>
              </a:buClr>
              <a:buFont typeface="Arial" pitchFamily="34" charset="0"/>
              <a:buChar char="•"/>
              <a:defRPr sz="32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5837477"/>
      </p:ext>
    </p:extLst>
  </p:cSld>
  <p:clrMapOvr>
    <a:masterClrMapping/>
  </p:clrMapOvr>
  <p:transition>
    <p:fade/>
  </p:transition>
  <p:timing>
    <p:tnLst>
      <p:par>
        <p:cTn id="1" dur="indefinite" restart="never" nodeType="tmRoot"/>
      </p:par>
    </p:tnLst>
  </p:timing>
</p:sldLayout>
</file>

<file path=ppt/slideLayouts/slideLayout24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937761732"/>
      </p:ext>
    </p:extLst>
  </p:cSld>
  <p:clrMapOvr>
    <a:masterClrMapping/>
  </p:clrMapOvr>
  <p:transition>
    <p:fade/>
  </p:transition>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50-50 Right Photo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1241426"/>
            <a:ext cx="5486399" cy="2012859"/>
          </a:xfrm>
        </p:spPr>
        <p:txBody>
          <a:bodyPr>
            <a:spAutoFit/>
          </a:bodyPr>
          <a:lstStyle>
            <a:lvl1pPr>
              <a:defRPr sz="6600" baseline="0">
                <a:gradFill>
                  <a:gsLst>
                    <a:gs pos="1250">
                      <a:schemeClr val="tx1"/>
                    </a:gs>
                    <a:gs pos="100000">
                      <a:schemeClr val="tx1"/>
                    </a:gs>
                  </a:gsLst>
                  <a:lin ang="5400000" scaled="0"/>
                </a:gradFill>
              </a:defRPr>
            </a:lvl1pPr>
          </a:lstStyle>
          <a:p>
            <a:r>
              <a:rPr lang="en-US" dirty="0" smtClean="0"/>
              <a:t>50/50 photo layout</a:t>
            </a:r>
            <a:endParaRPr lang="en-US" dirty="0"/>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216558" y="-23149"/>
            <a:ext cx="6218963" cy="7017674"/>
          </a:xfrm>
          <a:prstGeom prst="rect">
            <a:avLst/>
          </a:prstGeom>
        </p:spPr>
      </p:pic>
      <p:sp>
        <p:nvSpPr>
          <p:cNvPr id="5" name="Picture Placeholder 4"/>
          <p:cNvSpPr>
            <a:spLocks noGrp="1"/>
          </p:cNvSpPr>
          <p:nvPr>
            <p:ph type="pic" sz="quarter" idx="10"/>
          </p:nvPr>
        </p:nvSpPr>
        <p:spPr>
          <a:xfrm>
            <a:off x="6216558" y="-1"/>
            <a:ext cx="6219917" cy="6994525"/>
          </a:xfrm>
        </p:spPr>
        <p:txBody>
          <a:bodyPr/>
          <a:lstStyle>
            <a:lvl1pPr marL="0" indent="0">
              <a:buNone/>
              <a:defRPr/>
            </a:lvl1pPr>
          </a:lstStyle>
          <a:p>
            <a:r>
              <a:rPr lang="en-US" smtClean="0"/>
              <a:t>Click icon to add picture</a:t>
            </a:r>
            <a:endParaRPr lang="en-US" dirty="0"/>
          </a:p>
        </p:txBody>
      </p:sp>
    </p:spTree>
    <p:extLst>
      <p:ext uri="{BB962C8B-B14F-4D97-AF65-F5344CB8AC3E}">
        <p14:creationId xmlns:p14="http://schemas.microsoft.com/office/powerpoint/2010/main" val="2366974557"/>
      </p:ext>
    </p:extLst>
  </p:cSld>
  <p:clrMapOvr>
    <a:masterClrMapping/>
  </p:clrMapOvr>
  <p:transition>
    <p:fade/>
  </p:transition>
  <p:timing>
    <p:tnLst>
      <p:par>
        <p:cTn id="1" dur="indefinite" restart="never" nodeType="tmRoot"/>
      </p:par>
    </p:tnLst>
  </p:timing>
</p:sldLayout>
</file>

<file path=ppt/slideLayouts/slideLayout250.xml><?xml version="1.0" encoding="utf-8"?>
<p:sldLayout xmlns:a="http://schemas.openxmlformats.org/drawingml/2006/main" xmlns:r="http://schemas.openxmlformats.org/officeDocument/2006/relationships" xmlns:p="http://schemas.openxmlformats.org/presentationml/2006/main" preserve="1" userDrawn="1">
  <p:cSld name="Demo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1209973"/>
            <a:ext cx="10056812" cy="2751698"/>
          </a:xfrm>
          <a:noFill/>
        </p:spPr>
        <p:txBody>
          <a:bodyPr tIns="91440" bIns="91440" anchor="t" anchorCtr="0"/>
          <a:lstStyle>
            <a:lvl1pPr>
              <a:defRPr sz="7200" spc="-100" baseline="0">
                <a:gradFill>
                  <a:gsLst>
                    <a:gs pos="0">
                      <a:schemeClr val="tx1"/>
                    </a:gs>
                    <a:gs pos="100000">
                      <a:schemeClr val="tx1"/>
                    </a:gs>
                  </a:gsLst>
                  <a:lin ang="5400000" scaled="0"/>
                </a:gradFill>
              </a:defRPr>
            </a:lvl1pPr>
          </a:lstStyle>
          <a:p>
            <a:r>
              <a:rPr lang="en-US" dirty="0" smtClean="0"/>
              <a:t>Demo title</a:t>
            </a:r>
            <a:endParaRPr lang="en-US" dirty="0"/>
          </a:p>
        </p:txBody>
      </p:sp>
      <p:sp>
        <p:nvSpPr>
          <p:cNvPr id="5" name="Text Placeholder 4"/>
          <p:cNvSpPr>
            <a:spLocks noGrp="1"/>
          </p:cNvSpPr>
          <p:nvPr>
            <p:ph type="body" sz="quarter" idx="12" hasCustomPrompt="1"/>
          </p:nvPr>
        </p:nvSpPr>
        <p:spPr>
          <a:xfrm>
            <a:off x="274638" y="3954463"/>
            <a:ext cx="10058401" cy="1829593"/>
          </a:xfrm>
          <a:noFill/>
        </p:spPr>
        <p:txBody>
          <a:bodyPr lIns="182880" tIns="146304" rIns="182880" bIns="146304">
            <a:noAutofit/>
          </a:bodyPr>
          <a:lstStyle>
            <a:lvl1pPr marL="0" indent="0">
              <a:spcBef>
                <a:spcPts val="0"/>
              </a:spcBef>
              <a:buNone/>
              <a:defRPr sz="3600" spc="0" baseline="0">
                <a:gradFill>
                  <a:gsLst>
                    <a:gs pos="0">
                      <a:schemeClr val="tx1"/>
                    </a:gs>
                    <a:gs pos="100000">
                      <a:schemeClr val="tx1"/>
                    </a:gs>
                  </a:gsLst>
                  <a:lin ang="5400000" scaled="0"/>
                </a:gradFill>
                <a:latin typeface="+mj-lt"/>
              </a:defRPr>
            </a:lvl1pPr>
          </a:lstStyle>
          <a:p>
            <a:pPr lvl="0"/>
            <a:r>
              <a:rPr lang="en-US" dirty="0" smtClean="0"/>
              <a:t>Speaker Name</a:t>
            </a:r>
          </a:p>
        </p:txBody>
      </p:sp>
    </p:spTree>
    <p:extLst>
      <p:ext uri="{BB962C8B-B14F-4D97-AF65-F5344CB8AC3E}">
        <p14:creationId xmlns:p14="http://schemas.microsoft.com/office/powerpoint/2010/main" val="101794634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251.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200"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3634803756"/>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252.xml><?xml version="1.0" encoding="utf-8"?>
<p:sldLayout xmlns:a="http://schemas.openxmlformats.org/drawingml/2006/main" xmlns:r="http://schemas.openxmlformats.org/officeDocument/2006/relationships" xmlns:p="http://schemas.openxmlformats.org/presentationml/2006/main" preserve="1" userDrawn="1">
  <p:cSld name="Section Title Accent Color 3">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200"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844059934"/>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25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29756750"/>
      </p:ext>
    </p:extLst>
  </p:cSld>
  <p:clrMapOvr>
    <a:masterClrMapping/>
  </p:clrMapOvr>
  <p:transition>
    <p:fade/>
  </p:transition>
  <p:timing>
    <p:tnLst>
      <p:par>
        <p:cTn id="1" dur="indefinite" restart="never" nodeType="tmRoot"/>
      </p:par>
    </p:tnLst>
  </p:timing>
</p:sldLayout>
</file>

<file path=ppt/slideLayouts/slideLayout254.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26333609"/>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255.xml><?xml version="1.0" encoding="utf-8"?>
<p:sldLayout xmlns:a="http://schemas.openxmlformats.org/drawingml/2006/main" xmlns:r="http://schemas.openxmlformats.org/officeDocument/2006/relationships" xmlns:p="http://schemas.openxmlformats.org/presentationml/2006/main" preserve="1" userDrawn="1">
  <p:cSld name="Blank Accent Color 3">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14144386"/>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256.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smtClean="0"/>
              <a:t>Slide for developer code</a:t>
            </a:r>
            <a:endParaRPr lang="en-US" dirty="0"/>
          </a:p>
        </p:txBody>
      </p:sp>
      <p:sp>
        <p:nvSpPr>
          <p:cNvPr id="3" name="Rectangle 2"/>
          <p:cNvSpPr/>
          <p:nvPr userDrawn="1"/>
        </p:nvSpPr>
        <p:spPr bwMode="hidden">
          <a:xfrm>
            <a:off x="1" y="1212849"/>
            <a:ext cx="12436475" cy="5781676"/>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9" tIns="46639" rIns="46639" bIns="46639"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74638" y="1221157"/>
            <a:ext cx="11887199" cy="1995931"/>
          </a:xfrm>
        </p:spPr>
        <p:txBody>
          <a:bodyPr/>
          <a:lstStyle>
            <a:lvl1pPr marL="0" indent="0">
              <a:buNone/>
              <a:defRPr sz="3300">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34655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58460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81456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105099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832048250"/>
      </p:ext>
    </p:extLst>
  </p:cSld>
  <p:clrMapOvr>
    <a:masterClrMapping/>
  </p:clrMapOvr>
  <p:transition>
    <p:fade/>
  </p:transition>
</p:sldLayout>
</file>

<file path=ppt/slideLayouts/slideLayout257.xml><?xml version="1.0" encoding="utf-8"?>
<p:sldLayout xmlns:a="http://schemas.openxmlformats.org/drawingml/2006/main" xmlns:r="http://schemas.openxmlformats.org/officeDocument/2006/relationships" xmlns:p="http://schemas.openxmlformats.org/presentationml/2006/main" preserve="1" userDrawn="1">
  <p:cSld name="Closing logo slide">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74638" y="6292888"/>
            <a:ext cx="11856403" cy="403187"/>
          </a:xfrm>
          <a:prstGeom prst="rect">
            <a:avLst/>
          </a:prstGeom>
          <a:noFill/>
          <a:ln w="12700">
            <a:noFill/>
            <a:miter lim="800000"/>
            <a:headEnd type="none" w="sm" len="sm"/>
            <a:tailEnd type="none" w="sm" len="sm"/>
          </a:ln>
          <a:effectLst/>
        </p:spPr>
        <p:txBody>
          <a:bodyPr vert="horz" wrap="square" lIns="182880" tIns="146304" rIns="182880" bIns="146304" numCol="1" anchor="t" anchorCtr="0" compatLnSpc="1">
            <a:prstTxWarp prst="textNoShape">
              <a:avLst/>
            </a:prstTxWarp>
            <a:spAutoFit/>
          </a:bodyPr>
          <a:lstStyle/>
          <a:p>
            <a:pPr defTabSz="932290" eaLnBrk="0" hangingPunct="0"/>
            <a:r>
              <a:rPr lang="en-US" sz="700" dirty="0">
                <a:gradFill>
                  <a:gsLst>
                    <a:gs pos="0">
                      <a:srgbClr val="505050"/>
                    </a:gs>
                    <a:gs pos="100000">
                      <a:srgbClr val="505050"/>
                    </a:gs>
                  </a:gsLst>
                  <a:lin ang="5400000" scaled="0"/>
                </a:gradFill>
                <a:cs typeface="Segoe UI" pitchFamily="34" charset="0"/>
              </a:rPr>
              <a:t>© </a:t>
            </a:r>
            <a:r>
              <a:rPr lang="en-US" sz="700" dirty="0" smtClean="0">
                <a:gradFill>
                  <a:gsLst>
                    <a:gs pos="0">
                      <a:srgbClr val="505050"/>
                    </a:gs>
                    <a:gs pos="100000">
                      <a:srgbClr val="505050"/>
                    </a:gs>
                  </a:gsLst>
                  <a:lin ang="5400000" scaled="0"/>
                </a:gradFill>
                <a:cs typeface="Segoe UI" pitchFamily="34" charset="0"/>
              </a:rPr>
              <a:t>2014 </a:t>
            </a:r>
            <a:r>
              <a:rPr lang="en-US" sz="700" dirty="0">
                <a:gradFill>
                  <a:gsLst>
                    <a:gs pos="0">
                      <a:srgbClr val="505050"/>
                    </a:gs>
                    <a:gs pos="100000">
                      <a:srgbClr val="505050"/>
                    </a:gs>
                  </a:gsLst>
                  <a:lin ang="5400000" scaled="0"/>
                </a:gradFill>
                <a:cs typeface="Segoe UI" pitchFamily="34" charset="0"/>
              </a:rPr>
              <a:t>Microsoft Corporation. All rights reserved. </a:t>
            </a:r>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459230" y="3145040"/>
            <a:ext cx="3288506" cy="704444"/>
          </a:xfrm>
          <a:prstGeom prst="rect">
            <a:avLst/>
          </a:prstGeom>
        </p:spPr>
      </p:pic>
    </p:spTree>
    <p:extLst>
      <p:ext uri="{BB962C8B-B14F-4D97-AF65-F5344CB8AC3E}">
        <p14:creationId xmlns:p14="http://schemas.microsoft.com/office/powerpoint/2010/main" val="1004078406"/>
      </p:ext>
    </p:extLst>
  </p:cSld>
  <p:clrMapOvr>
    <a:masterClrMapping/>
  </p:clrMapOvr>
  <p:transition>
    <p:fade/>
  </p:transition>
  <p:timing>
    <p:tnLst>
      <p:par>
        <p:cTn id="1" dur="indefinite" restart="never" nodeType="tmRoot"/>
      </p:par>
    </p:tnLst>
  </p:timing>
</p:sldLayout>
</file>

<file path=ppt/slideLayouts/slideLayout258.xml><?xml version="1.0" encoding="utf-8"?>
<p:sldLayout xmlns:a="http://schemas.openxmlformats.org/drawingml/2006/main" xmlns:r="http://schemas.openxmlformats.org/officeDocument/2006/relationships" xmlns:p="http://schemas.openxmlformats.org/presentationml/2006/main" preserve="1" userDrawn="1">
  <p:cSld name="Walkin No til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52" y="3069"/>
            <a:ext cx="12434370" cy="6988382"/>
          </a:xfrm>
          <a:prstGeom prst="rect">
            <a:avLst/>
          </a:prstGeom>
        </p:spPr>
      </p:pic>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ltGray">
          <a:xfrm>
            <a:off x="457200" y="477660"/>
            <a:ext cx="1552931" cy="332660"/>
          </a:xfrm>
          <a:prstGeom prst="rect">
            <a:avLst/>
          </a:prstGeom>
        </p:spPr>
      </p:pic>
      <p:pic>
        <p:nvPicPr>
          <p:cNvPr id="4" name="Picture 3"/>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74637" y="3040061"/>
            <a:ext cx="3657601" cy="3657601"/>
          </a:xfrm>
          <a:prstGeom prst="rect">
            <a:avLst/>
          </a:prstGeom>
        </p:spPr>
      </p:pic>
    </p:spTree>
    <p:extLst>
      <p:ext uri="{BB962C8B-B14F-4D97-AF65-F5344CB8AC3E}">
        <p14:creationId xmlns:p14="http://schemas.microsoft.com/office/powerpoint/2010/main" val="30138133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59.xml><?xml version="1.0" encoding="utf-8"?>
<p:sldLayout xmlns:a="http://schemas.openxmlformats.org/drawingml/2006/main" xmlns:r="http://schemas.openxmlformats.org/officeDocument/2006/relationships" xmlns:p="http://schemas.openxmlformats.org/presentationml/2006/main" preserve="1" userDrawn="1">
  <p:cSld name="1_Title Slide Photo_Option">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a:extLst>
              <a:ext uri="{28A0092B-C50C-407E-A947-70E740481C1C}">
                <a14:useLocalDpi xmlns:a14="http://schemas.microsoft.com/office/drawing/2010/main" val="0"/>
              </a:ext>
            </a:extLst>
          </a:blip>
          <a:srcRect r="8248" b="8215"/>
          <a:stretch/>
        </p:blipFill>
        <p:spPr>
          <a:xfrm>
            <a:off x="7609" y="6754"/>
            <a:ext cx="12428866" cy="6987771"/>
          </a:xfrm>
          <a:prstGeom prst="rect">
            <a:avLst/>
          </a:prstGeom>
        </p:spPr>
      </p:pic>
      <p:sp>
        <p:nvSpPr>
          <p:cNvPr id="2" name="Rectangle 1"/>
          <p:cNvSpPr/>
          <p:nvPr userDrawn="1"/>
        </p:nvSpPr>
        <p:spPr bwMode="auto">
          <a:xfrm>
            <a:off x="274638" y="3040063"/>
            <a:ext cx="7315200" cy="3664099"/>
          </a:xfrm>
          <a:prstGeom prst="rect">
            <a:avLst/>
          </a:prstGeom>
          <a:solidFill>
            <a:schemeClr val="accent2">
              <a:alpha val="9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100000">
                    <a:srgbClr val="FFFFFF"/>
                  </a:gs>
                  <a:gs pos="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auto">
          <a:xfrm>
            <a:off x="274702" y="3040078"/>
            <a:ext cx="7315136" cy="1828800"/>
          </a:xfrm>
          <a:noFill/>
        </p:spPr>
        <p:txBody>
          <a:bodyPr lIns="146304" tIns="91440" rIns="146304" bIns="91440" anchor="t" anchorCtr="0"/>
          <a:lstStyle>
            <a:lvl1pPr>
              <a:defRPr sz="5400" spc="-100" baseline="0">
                <a:gradFill>
                  <a:gsLst>
                    <a:gs pos="100000">
                      <a:schemeClr val="bg1"/>
                    </a:gs>
                    <a:gs pos="0">
                      <a:schemeClr val="bg1"/>
                    </a:gs>
                  </a:gsLst>
                  <a:lin ang="5400000" scaled="0"/>
                </a:gradFill>
              </a:defRPr>
            </a:lvl1pPr>
          </a:lstStyle>
          <a:p>
            <a:r>
              <a:rPr lang="en-US" dirty="0" smtClean="0"/>
              <a:t>Presentation title </a:t>
            </a:r>
            <a:br>
              <a:rPr lang="en-US" dirty="0" smtClean="0"/>
            </a:br>
            <a:r>
              <a:rPr lang="en-US" dirty="0" smtClean="0"/>
              <a:t>goes here</a:t>
            </a:r>
            <a:endParaRPr lang="en-US" dirty="0"/>
          </a:p>
        </p:txBody>
      </p:sp>
      <p:sp>
        <p:nvSpPr>
          <p:cNvPr id="3" name="Text Placeholder 2"/>
          <p:cNvSpPr>
            <a:spLocks noGrp="1"/>
          </p:cNvSpPr>
          <p:nvPr>
            <p:ph type="body" sz="quarter" idx="14" hasCustomPrompt="1"/>
          </p:nvPr>
        </p:nvSpPr>
        <p:spPr bwMode="auto">
          <a:xfrm>
            <a:off x="273050" y="4875363"/>
            <a:ext cx="7315136" cy="1261175"/>
          </a:xfrm>
        </p:spPr>
        <p:txBody>
          <a:bodyPr tIns="109728" bIns="109728">
            <a:noAutofit/>
          </a:bodyPr>
          <a:lstStyle>
            <a:lvl1pPr marL="0" indent="0">
              <a:spcBef>
                <a:spcPts val="0"/>
              </a:spcBef>
              <a:buNone/>
              <a:defRPr sz="3200">
                <a:gradFill>
                  <a:gsLst>
                    <a:gs pos="100000">
                      <a:schemeClr val="bg1"/>
                    </a:gs>
                    <a:gs pos="0">
                      <a:schemeClr val="bg1"/>
                    </a:gs>
                  </a:gsLst>
                  <a:lin ang="5400000" scaled="0"/>
                </a:gradFill>
              </a:defRPr>
            </a:lvl1pPr>
          </a:lstStyle>
          <a:p>
            <a:pPr lvl="0"/>
            <a:r>
              <a:rPr lang="en-US" dirty="0" smtClean="0"/>
              <a:t>Speaker Name</a:t>
            </a:r>
          </a:p>
          <a:p>
            <a:pPr lvl="0"/>
            <a:r>
              <a:rPr lang="en-US" dirty="0" smtClean="0"/>
              <a:t>Title</a:t>
            </a:r>
          </a:p>
        </p:txBody>
      </p:sp>
      <p:sp>
        <p:nvSpPr>
          <p:cNvPr id="5" name="Text Placeholder 4"/>
          <p:cNvSpPr>
            <a:spLocks noGrp="1"/>
          </p:cNvSpPr>
          <p:nvPr>
            <p:ph type="body" sz="quarter" idx="15" hasCustomPrompt="1"/>
          </p:nvPr>
        </p:nvSpPr>
        <p:spPr>
          <a:xfrm>
            <a:off x="273050" y="6146597"/>
            <a:ext cx="7316788" cy="548640"/>
          </a:xfrm>
        </p:spPr>
        <p:txBody>
          <a:bodyPr lIns="182880" tIns="146304" rIns="182880" bIns="146304"/>
          <a:lstStyle>
            <a:lvl1pPr marL="0" indent="0" algn="r">
              <a:buNone/>
              <a:defRPr sz="1800" baseline="0">
                <a:gradFill>
                  <a:gsLst>
                    <a:gs pos="1250">
                      <a:schemeClr val="bg1"/>
                    </a:gs>
                    <a:gs pos="100000">
                      <a:schemeClr val="bg1"/>
                    </a:gs>
                  </a:gsLst>
                  <a:lin ang="5400000" scaled="0"/>
                </a:gradFill>
                <a:latin typeface="+mn-lt"/>
              </a:defRPr>
            </a:lvl1pPr>
            <a:lvl2pPr marL="342900" indent="0">
              <a:buNone/>
              <a:defRPr/>
            </a:lvl2pPr>
            <a:lvl3pPr marL="571500" indent="0">
              <a:buNone/>
              <a:defRPr/>
            </a:lvl3pPr>
            <a:lvl4pPr marL="800100" indent="0">
              <a:buNone/>
              <a:defRPr/>
            </a:lvl4pPr>
            <a:lvl5pPr marL="1028700" indent="0">
              <a:buNone/>
              <a:defRPr/>
            </a:lvl5pPr>
          </a:lstStyle>
          <a:p>
            <a:pPr lvl="0"/>
            <a:r>
              <a:rPr lang="en-US" dirty="0" smtClean="0"/>
              <a:t>Insert Session Code Here</a:t>
            </a:r>
          </a:p>
        </p:txBody>
      </p:sp>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ltGray">
          <a:xfrm>
            <a:off x="457200" y="479425"/>
            <a:ext cx="1552931" cy="332660"/>
          </a:xfrm>
          <a:prstGeom prst="rect">
            <a:avLst/>
          </a:prstGeom>
        </p:spPr>
      </p:pic>
    </p:spTree>
    <p:extLst>
      <p:ext uri="{BB962C8B-B14F-4D97-AF65-F5344CB8AC3E}">
        <p14:creationId xmlns:p14="http://schemas.microsoft.com/office/powerpoint/2010/main" val="34761071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50-50 Left Photo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492876" y="1241426"/>
            <a:ext cx="5486399" cy="2012859"/>
          </a:xfrm>
        </p:spPr>
        <p:txBody>
          <a:bodyPr>
            <a:spAutoFit/>
          </a:bodyPr>
          <a:lstStyle>
            <a:lvl1pPr>
              <a:defRPr sz="6600" baseline="0">
                <a:gradFill>
                  <a:gsLst>
                    <a:gs pos="1250">
                      <a:schemeClr val="tx1"/>
                    </a:gs>
                    <a:gs pos="100000">
                      <a:schemeClr val="tx1"/>
                    </a:gs>
                  </a:gsLst>
                  <a:lin ang="5400000" scaled="0"/>
                </a:gradFill>
              </a:defRPr>
            </a:lvl1pPr>
          </a:lstStyle>
          <a:p>
            <a:r>
              <a:rPr lang="en-US" dirty="0" smtClean="0"/>
              <a:t>50/50 photo layout</a:t>
            </a:r>
            <a:endParaRPr lang="en-US" dirty="0"/>
          </a:p>
        </p:txBody>
      </p:sp>
      <p:pic>
        <p:nvPicPr>
          <p:cNvPr id="5" name="Picture 4"/>
          <p:cNvPicPr>
            <a:picLocks noChangeAspect="1"/>
          </p:cNvPicPr>
          <p:nvPr userDrawn="1"/>
        </p:nvPicPr>
        <p:blipFill rotWithShape="1">
          <a:blip r:embed="rId2">
            <a:extLst>
              <a:ext uri="{28A0092B-C50C-407E-A947-70E740481C1C}">
                <a14:useLocalDpi xmlns:a14="http://schemas.microsoft.com/office/drawing/2010/main" val="0"/>
              </a:ext>
            </a:extLst>
          </a:blip>
          <a:srcRect r="49544"/>
          <a:stretch/>
        </p:blipFill>
        <p:spPr>
          <a:xfrm>
            <a:off x="0" y="0"/>
            <a:ext cx="6244390" cy="6994525"/>
          </a:xfrm>
          <a:prstGeom prst="rect">
            <a:avLst/>
          </a:prstGeom>
        </p:spPr>
      </p:pic>
      <p:sp>
        <p:nvSpPr>
          <p:cNvPr id="4" name="Picture Placeholder 3"/>
          <p:cNvSpPr>
            <a:spLocks noGrp="1"/>
          </p:cNvSpPr>
          <p:nvPr>
            <p:ph type="pic" sz="quarter" idx="10"/>
          </p:nvPr>
        </p:nvSpPr>
        <p:spPr>
          <a:xfrm>
            <a:off x="0" y="-20639"/>
            <a:ext cx="6240463" cy="7015163"/>
          </a:xfrm>
        </p:spPr>
        <p:txBody>
          <a:bodyPr/>
          <a:lstStyle>
            <a:lvl1pPr marL="0" indent="0">
              <a:buNone/>
              <a:defRPr/>
            </a:lvl1pPr>
          </a:lstStyle>
          <a:p>
            <a:r>
              <a:rPr lang="en-US" smtClean="0"/>
              <a:t>Click icon to add picture</a:t>
            </a:r>
            <a:endParaRPr lang="en-US" dirty="0"/>
          </a:p>
        </p:txBody>
      </p:sp>
    </p:spTree>
    <p:extLst>
      <p:ext uri="{BB962C8B-B14F-4D97-AF65-F5344CB8AC3E}">
        <p14:creationId xmlns:p14="http://schemas.microsoft.com/office/powerpoint/2010/main" val="77461118"/>
      </p:ext>
    </p:extLst>
  </p:cSld>
  <p:clrMapOvr>
    <a:masterClrMapping/>
  </p:clrMapOvr>
  <p:transition>
    <p:fade/>
  </p:transition>
  <p:timing>
    <p:tnLst>
      <p:par>
        <p:cTn id="1" dur="indefinite" restart="never" nodeType="tmRoot"/>
      </p:par>
    </p:tnLst>
  </p:timing>
</p:sldLayout>
</file>

<file path=ppt/slideLayouts/slideLayout260.xml><?xml version="1.0" encoding="utf-8"?>
<p:sldLayout xmlns:a="http://schemas.openxmlformats.org/drawingml/2006/main" xmlns:r="http://schemas.openxmlformats.org/officeDocument/2006/relationships" xmlns:p="http://schemas.openxmlformats.org/presentationml/2006/main" preserve="1" userDrawn="1">
  <p:cSld name="2_Title Slide Photo_Option">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08" y="-5946"/>
            <a:ext cx="12455878" cy="7000471"/>
          </a:xfrm>
          <a:prstGeom prst="rect">
            <a:avLst/>
          </a:prstGeom>
        </p:spPr>
      </p:pic>
      <p:sp>
        <p:nvSpPr>
          <p:cNvPr id="6" name="Rectangle 5"/>
          <p:cNvSpPr/>
          <p:nvPr userDrawn="1"/>
        </p:nvSpPr>
        <p:spPr bwMode="auto">
          <a:xfrm rot="16200000">
            <a:off x="-162033" y="157047"/>
            <a:ext cx="7000471" cy="6674473"/>
          </a:xfrm>
          <a:prstGeom prst="rect">
            <a:avLst/>
          </a:prstGeom>
          <a:gradFill>
            <a:gsLst>
              <a:gs pos="1250">
                <a:schemeClr val="accent6">
                  <a:alpha val="76000"/>
                </a:schemeClr>
              </a:gs>
              <a:gs pos="100000">
                <a:schemeClr val="accent6">
                  <a:alpha val="0"/>
                </a:schemeClr>
              </a:gs>
            </a:gsLst>
            <a:lin ang="54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invGray">
          <a:xfrm>
            <a:off x="467037" y="486066"/>
            <a:ext cx="1552931" cy="332660"/>
          </a:xfrm>
          <a:prstGeom prst="rect">
            <a:avLst/>
          </a:prstGeom>
        </p:spPr>
      </p:pic>
      <p:sp>
        <p:nvSpPr>
          <p:cNvPr id="2" name="Rectangle 1"/>
          <p:cNvSpPr/>
          <p:nvPr userDrawn="1"/>
        </p:nvSpPr>
        <p:spPr bwMode="auto">
          <a:xfrm>
            <a:off x="274638" y="3047928"/>
            <a:ext cx="7313322" cy="3664099"/>
          </a:xfrm>
          <a:prstGeom prst="rect">
            <a:avLst/>
          </a:prstGeom>
          <a:solidFill>
            <a:schemeClr val="accent1">
              <a:alpha val="9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auto">
          <a:xfrm>
            <a:off x="274702" y="3047943"/>
            <a:ext cx="7315136" cy="1828800"/>
          </a:xfrm>
          <a:noFill/>
        </p:spPr>
        <p:txBody>
          <a:bodyPr lIns="146304" tIns="91440" rIns="146304" bIns="91440" anchor="t" anchorCtr="0"/>
          <a:lstStyle>
            <a:lvl1pPr>
              <a:defRPr sz="5400" spc="-100" baseline="0">
                <a:gradFill>
                  <a:gsLst>
                    <a:gs pos="100000">
                      <a:schemeClr val="accent6"/>
                    </a:gs>
                    <a:gs pos="0">
                      <a:schemeClr val="accent6"/>
                    </a:gs>
                  </a:gsLst>
                  <a:lin ang="5400000" scaled="0"/>
                </a:gradFill>
              </a:defRPr>
            </a:lvl1pPr>
          </a:lstStyle>
          <a:p>
            <a:r>
              <a:rPr lang="en-US" dirty="0" smtClean="0"/>
              <a:t>Presentation title </a:t>
            </a:r>
            <a:br>
              <a:rPr lang="en-US" dirty="0" smtClean="0"/>
            </a:br>
            <a:r>
              <a:rPr lang="en-US" dirty="0" smtClean="0"/>
              <a:t>goes here</a:t>
            </a:r>
            <a:endParaRPr lang="en-US" dirty="0"/>
          </a:p>
        </p:txBody>
      </p:sp>
      <p:sp>
        <p:nvSpPr>
          <p:cNvPr id="3" name="Text Placeholder 2"/>
          <p:cNvSpPr>
            <a:spLocks noGrp="1"/>
          </p:cNvSpPr>
          <p:nvPr>
            <p:ph type="body" sz="quarter" idx="14" hasCustomPrompt="1"/>
          </p:nvPr>
        </p:nvSpPr>
        <p:spPr bwMode="auto">
          <a:xfrm>
            <a:off x="273050" y="4890848"/>
            <a:ext cx="7316788" cy="1244909"/>
          </a:xfrm>
        </p:spPr>
        <p:txBody>
          <a:bodyPr tIns="109728" bIns="109728">
            <a:noAutofit/>
          </a:bodyPr>
          <a:lstStyle>
            <a:lvl1pPr marL="0" indent="0">
              <a:spcBef>
                <a:spcPts val="0"/>
              </a:spcBef>
              <a:buNone/>
              <a:defRPr sz="3200">
                <a:gradFill>
                  <a:gsLst>
                    <a:gs pos="100000">
                      <a:schemeClr val="accent6"/>
                    </a:gs>
                    <a:gs pos="0">
                      <a:schemeClr val="accent6"/>
                    </a:gs>
                  </a:gsLst>
                  <a:lin ang="5400000" scaled="0"/>
                </a:gradFill>
              </a:defRPr>
            </a:lvl1pPr>
          </a:lstStyle>
          <a:p>
            <a:pPr lvl="0"/>
            <a:r>
              <a:rPr lang="en-US" dirty="0" smtClean="0"/>
              <a:t>Speaker Name</a:t>
            </a:r>
          </a:p>
          <a:p>
            <a:pPr lvl="0"/>
            <a:r>
              <a:rPr lang="en-US" dirty="0" smtClean="0"/>
              <a:t>Title</a:t>
            </a:r>
          </a:p>
        </p:txBody>
      </p:sp>
      <p:sp>
        <p:nvSpPr>
          <p:cNvPr id="5" name="Text Placeholder 4"/>
          <p:cNvSpPr>
            <a:spLocks noGrp="1"/>
          </p:cNvSpPr>
          <p:nvPr>
            <p:ph type="body" sz="quarter" idx="15" hasCustomPrompt="1"/>
          </p:nvPr>
        </p:nvSpPr>
        <p:spPr>
          <a:xfrm>
            <a:off x="272760" y="6142242"/>
            <a:ext cx="7317078" cy="570661"/>
          </a:xfrm>
        </p:spPr>
        <p:txBody>
          <a:bodyPr vert="horz" wrap="square" lIns="182880" tIns="146304" rIns="182880" bIns="146304" rtlCol="0">
            <a:noAutofit/>
          </a:bodyPr>
          <a:lstStyle>
            <a:lvl1pPr marL="342900" indent="-342900" algn="r">
              <a:buNone/>
              <a:defRPr lang="en-US" sz="1800" dirty="0" smtClean="0">
                <a:gradFill>
                  <a:gsLst>
                    <a:gs pos="1250">
                      <a:schemeClr val="accent6"/>
                    </a:gs>
                    <a:gs pos="100000">
                      <a:schemeClr val="accent6"/>
                    </a:gs>
                  </a:gsLst>
                  <a:lin ang="5400000" scaled="0"/>
                </a:gradFill>
                <a:latin typeface="+mn-lt"/>
              </a:defRPr>
            </a:lvl1pPr>
          </a:lstStyle>
          <a:p>
            <a:pPr marL="0" lvl="0" indent="0"/>
            <a:r>
              <a:rPr lang="en-US" dirty="0" smtClean="0"/>
              <a:t>Insert Session Code Here</a:t>
            </a:r>
          </a:p>
        </p:txBody>
      </p:sp>
    </p:spTree>
    <p:extLst>
      <p:ext uri="{BB962C8B-B14F-4D97-AF65-F5344CB8AC3E}">
        <p14:creationId xmlns:p14="http://schemas.microsoft.com/office/powerpoint/2010/main" val="39478025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6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090" y="-5946"/>
            <a:ext cx="12455878" cy="7000471"/>
          </a:xfrm>
          <a:prstGeom prst="rect">
            <a:avLst/>
          </a:prstGeom>
        </p:spPr>
      </p:pic>
      <p:sp>
        <p:nvSpPr>
          <p:cNvPr id="10" name="Rectangle 9"/>
          <p:cNvSpPr/>
          <p:nvPr userDrawn="1"/>
        </p:nvSpPr>
        <p:spPr bwMode="auto">
          <a:xfrm>
            <a:off x="274638" y="3033564"/>
            <a:ext cx="7313322" cy="3664099"/>
          </a:xfrm>
          <a:prstGeom prst="rect">
            <a:avLst/>
          </a:prstGeom>
          <a:solidFill>
            <a:schemeClr val="tx1">
              <a:alpha val="9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invGray">
          <a:xfrm>
            <a:off x="472697" y="482453"/>
            <a:ext cx="1552931" cy="332771"/>
          </a:xfrm>
          <a:prstGeom prst="rect">
            <a:avLst/>
          </a:prstGeom>
        </p:spPr>
      </p:pic>
      <p:sp>
        <p:nvSpPr>
          <p:cNvPr id="9" name="Title 1"/>
          <p:cNvSpPr>
            <a:spLocks noGrp="1"/>
          </p:cNvSpPr>
          <p:nvPr>
            <p:ph type="title" hasCustomPrompt="1"/>
          </p:nvPr>
        </p:nvSpPr>
        <p:spPr>
          <a:xfrm>
            <a:off x="274702" y="3040063"/>
            <a:ext cx="7315136" cy="1828786"/>
          </a:xfrm>
          <a:noFill/>
        </p:spPr>
        <p:txBody>
          <a:bodyPr lIns="146304" tIns="91440" rIns="146304" bIns="91440" anchor="t" anchorCtr="0"/>
          <a:lstStyle>
            <a:lvl1pPr>
              <a:defRPr sz="5400" spc="-100" baseline="0">
                <a:gradFill>
                  <a:gsLst>
                    <a:gs pos="100000">
                      <a:schemeClr val="bg1"/>
                    </a:gs>
                    <a:gs pos="0">
                      <a:schemeClr val="bg1"/>
                    </a:gs>
                  </a:gsLst>
                  <a:lin ang="5400000" scaled="0"/>
                </a:gradFill>
              </a:defRPr>
            </a:lvl1pPr>
          </a:lstStyle>
          <a:p>
            <a:r>
              <a:rPr lang="en-US" dirty="0" smtClean="0"/>
              <a:t>Presentation title </a:t>
            </a:r>
            <a:br>
              <a:rPr lang="en-US" dirty="0" smtClean="0"/>
            </a:br>
            <a:r>
              <a:rPr lang="en-US" dirty="0" smtClean="0"/>
              <a:t>goes here</a:t>
            </a:r>
            <a:endParaRPr lang="en-US" dirty="0"/>
          </a:p>
        </p:txBody>
      </p:sp>
      <p:sp>
        <p:nvSpPr>
          <p:cNvPr id="5" name="Text Placeholder 4"/>
          <p:cNvSpPr>
            <a:spLocks noGrp="1"/>
          </p:cNvSpPr>
          <p:nvPr>
            <p:ph type="body" sz="quarter" idx="12" hasCustomPrompt="1"/>
          </p:nvPr>
        </p:nvSpPr>
        <p:spPr>
          <a:xfrm>
            <a:off x="274701" y="4870171"/>
            <a:ext cx="7315137" cy="1264245"/>
          </a:xfrm>
          <a:noFill/>
        </p:spPr>
        <p:txBody>
          <a:bodyPr lIns="146304" tIns="109728" rIns="146304" bIns="109728">
            <a:noAutofit/>
          </a:bodyPr>
          <a:lstStyle>
            <a:lvl1pPr marL="0" indent="0">
              <a:spcBef>
                <a:spcPts val="0"/>
              </a:spcBef>
              <a:buNone/>
              <a:defRPr sz="3200" b="0" spc="0" baseline="0">
                <a:gradFill>
                  <a:gsLst>
                    <a:gs pos="100000">
                      <a:schemeClr val="bg1"/>
                    </a:gs>
                    <a:gs pos="0">
                      <a:schemeClr val="bg1"/>
                    </a:gs>
                  </a:gsLst>
                  <a:lin ang="5400000" scaled="0"/>
                </a:gradFill>
                <a:latin typeface="+mj-lt"/>
              </a:defRPr>
            </a:lvl1pPr>
          </a:lstStyle>
          <a:p>
            <a:pPr lvl="0"/>
            <a:r>
              <a:rPr lang="en-US" dirty="0" smtClean="0"/>
              <a:t>Speaker Name</a:t>
            </a:r>
          </a:p>
          <a:p>
            <a:pPr lvl="0"/>
            <a:r>
              <a:rPr lang="en-US" dirty="0" smtClean="0"/>
              <a:t>Title</a:t>
            </a:r>
          </a:p>
        </p:txBody>
      </p:sp>
      <p:sp>
        <p:nvSpPr>
          <p:cNvPr id="3" name="Text Placeholder 2"/>
          <p:cNvSpPr>
            <a:spLocks noGrp="1"/>
          </p:cNvSpPr>
          <p:nvPr>
            <p:ph type="body" sz="quarter" idx="13" hasCustomPrompt="1"/>
          </p:nvPr>
        </p:nvSpPr>
        <p:spPr>
          <a:xfrm>
            <a:off x="281940" y="6141720"/>
            <a:ext cx="7307898" cy="548640"/>
          </a:xfrm>
        </p:spPr>
        <p:txBody>
          <a:bodyPr vert="horz" wrap="square" lIns="182880" tIns="146304" rIns="182880" bIns="146304" rtlCol="0">
            <a:noAutofit/>
          </a:bodyPr>
          <a:lstStyle>
            <a:lvl1pPr marL="342900" indent="-342900" algn="r">
              <a:buNone/>
              <a:defRPr lang="en-US" sz="1800" smtClean="0">
                <a:gradFill>
                  <a:gsLst>
                    <a:gs pos="1250">
                      <a:schemeClr val="bg1"/>
                    </a:gs>
                    <a:gs pos="100000">
                      <a:schemeClr val="bg1"/>
                    </a:gs>
                  </a:gsLst>
                  <a:lin ang="5400000" scaled="0"/>
                </a:gradFill>
                <a:latin typeface="+mn-lt"/>
              </a:defRPr>
            </a:lvl1pPr>
            <a:lvl2pPr>
              <a:defRPr lang="en-US" smtClean="0"/>
            </a:lvl2pPr>
            <a:lvl3pPr>
              <a:defRPr lang="en-US" smtClean="0"/>
            </a:lvl3pPr>
            <a:lvl4pPr>
              <a:defRPr lang="en-US" smtClean="0"/>
            </a:lvl4pPr>
            <a:lvl5pPr>
              <a:defRPr lang="en-US"/>
            </a:lvl5pPr>
          </a:lstStyle>
          <a:p>
            <a:pPr marL="0" lvl="0" indent="0"/>
            <a:r>
              <a:rPr lang="en-US" dirty="0" smtClean="0"/>
              <a:t>Insert Session Code Here</a:t>
            </a:r>
            <a:endParaRPr lang="en-US" dirty="0"/>
          </a:p>
        </p:txBody>
      </p:sp>
    </p:spTree>
    <p:extLst>
      <p:ext uri="{BB962C8B-B14F-4D97-AF65-F5344CB8AC3E}">
        <p14:creationId xmlns:p14="http://schemas.microsoft.com/office/powerpoint/2010/main" val="43549287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262.xml><?xml version="1.0" encoding="utf-8"?>
<p:sldLayout xmlns:a="http://schemas.openxmlformats.org/drawingml/2006/main" xmlns:r="http://schemas.openxmlformats.org/officeDocument/2006/relationships" xmlns:p="http://schemas.openxmlformats.org/presentationml/2006/main" preserve="1" userDrawn="1">
  <p:cSld name="Demo slide">
    <p:bg>
      <p:bgPr>
        <a:solidFill>
          <a:schemeClr val="accent1"/>
        </a:solid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069"/>
            <a:ext cx="12436475" cy="6988386"/>
          </a:xfrm>
          <a:prstGeom prst="rect">
            <a:avLst/>
          </a:prstGeom>
        </p:spPr>
      </p:pic>
      <p:sp>
        <p:nvSpPr>
          <p:cNvPr id="6" name="Rectangle 5"/>
          <p:cNvSpPr/>
          <p:nvPr userDrawn="1"/>
        </p:nvSpPr>
        <p:spPr bwMode="auto">
          <a:xfrm>
            <a:off x="4846638" y="1209973"/>
            <a:ext cx="7315200" cy="4573290"/>
          </a:xfrm>
          <a:prstGeom prst="rect">
            <a:avLst/>
          </a:prstGeom>
          <a:solidFill>
            <a:srgbClr val="00827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4846637" y="1209973"/>
            <a:ext cx="7315201" cy="2760250"/>
          </a:xfrm>
          <a:noFill/>
        </p:spPr>
        <p:txBody>
          <a:bodyPr wrap="square" tIns="91440" bIns="91440" anchor="t" anchorCtr="0">
            <a:noAutofit/>
          </a:bodyPr>
          <a:lstStyle>
            <a:lvl1pPr>
              <a:defRPr sz="7200" spc="-100" baseline="0">
                <a:gradFill>
                  <a:gsLst>
                    <a:gs pos="0">
                      <a:schemeClr val="tx1"/>
                    </a:gs>
                    <a:gs pos="100000">
                      <a:schemeClr val="tx1"/>
                    </a:gs>
                  </a:gsLst>
                  <a:lin ang="5400000" scaled="0"/>
                </a:gradFill>
              </a:defRPr>
            </a:lvl1pPr>
          </a:lstStyle>
          <a:p>
            <a:r>
              <a:rPr lang="en-US" dirty="0" smtClean="0"/>
              <a:t>Demo title</a:t>
            </a:r>
            <a:endParaRPr lang="en-US" dirty="0"/>
          </a:p>
        </p:txBody>
      </p:sp>
      <p:sp>
        <p:nvSpPr>
          <p:cNvPr id="5" name="Text Placeholder 4"/>
          <p:cNvSpPr>
            <a:spLocks noGrp="1"/>
          </p:cNvSpPr>
          <p:nvPr>
            <p:ph type="body" sz="quarter" idx="12" hasCustomPrompt="1"/>
          </p:nvPr>
        </p:nvSpPr>
        <p:spPr>
          <a:xfrm>
            <a:off x="4847358" y="3970223"/>
            <a:ext cx="7314479" cy="1813040"/>
          </a:xfrm>
          <a:noFill/>
        </p:spPr>
        <p:txBody>
          <a:bodyPr wrap="square" lIns="182880" tIns="146304" rIns="182880" bIns="146304">
            <a:noAutofit/>
          </a:bodyPr>
          <a:lstStyle>
            <a:lvl1pPr marL="0" indent="0">
              <a:spcBef>
                <a:spcPts val="0"/>
              </a:spcBef>
              <a:buNone/>
              <a:defRPr sz="3200" spc="0" baseline="0">
                <a:gradFill>
                  <a:gsLst>
                    <a:gs pos="0">
                      <a:schemeClr val="tx1"/>
                    </a:gs>
                    <a:gs pos="100000">
                      <a:schemeClr val="tx1"/>
                    </a:gs>
                  </a:gsLst>
                  <a:lin ang="5400000" scaled="0"/>
                </a:gradFill>
                <a:latin typeface="+mj-lt"/>
              </a:defRPr>
            </a:lvl1pPr>
          </a:lstStyle>
          <a:p>
            <a:pPr lvl="0"/>
            <a:r>
              <a:rPr lang="en-US" dirty="0" smtClean="0"/>
              <a:t>Speaker Name</a:t>
            </a:r>
          </a:p>
        </p:txBody>
      </p:sp>
    </p:spTree>
    <p:extLst>
      <p:ext uri="{BB962C8B-B14F-4D97-AF65-F5344CB8AC3E}">
        <p14:creationId xmlns:p14="http://schemas.microsoft.com/office/powerpoint/2010/main" val="292339799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263.xml><?xml version="1.0" encoding="utf-8"?>
<p:sldLayout xmlns:a="http://schemas.openxmlformats.org/drawingml/2006/main" xmlns:r="http://schemas.openxmlformats.org/officeDocument/2006/relationships" xmlns:p="http://schemas.openxmlformats.org/presentationml/2006/main" preserve="1" userDrawn="1">
  <p:cSld name="Video slide">
    <p:bg>
      <p:bgPr>
        <a:solidFill>
          <a:schemeClr val="accent2"/>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3069"/>
            <a:ext cx="12436475" cy="6988385"/>
          </a:xfrm>
          <a:prstGeom prst="rect">
            <a:avLst/>
          </a:prstGeom>
        </p:spPr>
      </p:pic>
      <p:sp>
        <p:nvSpPr>
          <p:cNvPr id="4" name="Rectangle 3"/>
          <p:cNvSpPr/>
          <p:nvPr userDrawn="1"/>
        </p:nvSpPr>
        <p:spPr bwMode="auto">
          <a:xfrm>
            <a:off x="4846638" y="1209973"/>
            <a:ext cx="7315200" cy="4573290"/>
          </a:xfrm>
          <a:prstGeom prst="rect">
            <a:avLst/>
          </a:prstGeom>
          <a:solidFill>
            <a:srgbClr val="FF8C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4846637" y="1225739"/>
            <a:ext cx="7315201" cy="4573290"/>
          </a:xfrm>
          <a:noFill/>
        </p:spPr>
        <p:txBody>
          <a:bodyPr wrap="square" tIns="91440" bIns="91440" anchor="t" anchorCtr="0">
            <a:noAutofit/>
          </a:bodyPr>
          <a:lstStyle>
            <a:lvl1pPr>
              <a:defRPr lang="en-US" sz="7200" b="0" kern="1200" cap="none" spc="-100" baseline="0" dirty="0">
                <a:ln w="3175">
                  <a:noFill/>
                </a:ln>
                <a:gradFill>
                  <a:gsLst>
                    <a:gs pos="0">
                      <a:schemeClr val="accent6"/>
                    </a:gs>
                    <a:gs pos="100000">
                      <a:schemeClr val="accent6"/>
                    </a:gs>
                  </a:gsLst>
                  <a:lin ang="5400000" scaled="0"/>
                </a:gradFill>
                <a:effectLst/>
                <a:latin typeface="+mj-lt"/>
                <a:ea typeface="+mn-ea"/>
                <a:cs typeface="Segoe UI" pitchFamily="34" charset="0"/>
              </a:defRPr>
            </a:lvl1pPr>
          </a:lstStyle>
          <a:p>
            <a:r>
              <a:rPr lang="en-US" dirty="0" smtClean="0"/>
              <a:t>Video title</a:t>
            </a:r>
            <a:endParaRPr lang="en-US" dirty="0"/>
          </a:p>
        </p:txBody>
      </p:sp>
    </p:spTree>
    <p:extLst>
      <p:ext uri="{BB962C8B-B14F-4D97-AF65-F5344CB8AC3E}">
        <p14:creationId xmlns:p14="http://schemas.microsoft.com/office/powerpoint/2010/main" val="310537611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264.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gradFill>
                  <a:gsLst>
                    <a:gs pos="1250">
                      <a:schemeClr val="accent2"/>
                    </a:gs>
                    <a:gs pos="100000">
                      <a:schemeClr val="accent2"/>
                    </a:gs>
                  </a:gsLst>
                  <a:lin ang="5400000" scaled="0"/>
                </a:gradFill>
              </a:defRPr>
            </a:lvl1pPr>
          </a:lstStyle>
          <a:p>
            <a:r>
              <a:rPr lang="en-US" smtClean="0"/>
              <a:t>Click to edit Master title style</a:t>
            </a:r>
            <a:endParaRPr lang="en-US" dirty="0"/>
          </a:p>
        </p:txBody>
      </p:sp>
      <p:sp>
        <p:nvSpPr>
          <p:cNvPr id="6" name="Text Placeholder 5"/>
          <p:cNvSpPr>
            <a:spLocks noGrp="1"/>
          </p:cNvSpPr>
          <p:nvPr>
            <p:ph type="body" sz="quarter" idx="10"/>
          </p:nvPr>
        </p:nvSpPr>
        <p:spPr>
          <a:xfrm>
            <a:off x="274638" y="1212850"/>
            <a:ext cx="11887200" cy="2025170"/>
          </a:xfrm>
        </p:spPr>
        <p:txBody>
          <a:bodyPr/>
          <a:lstStyle>
            <a:lvl1pPr marL="0" indent="0">
              <a:buNone/>
              <a:defRPr>
                <a:gradFill>
                  <a:gsLst>
                    <a:gs pos="1250">
                      <a:schemeClr val="tx1"/>
                    </a:gs>
                    <a:gs pos="99000">
                      <a:schemeClr val="tx1"/>
                    </a:gs>
                  </a:gsLst>
                  <a:lin ang="5400000" scaled="0"/>
                </a:gradFill>
              </a:defRPr>
            </a:lvl1pPr>
            <a:lvl2pPr marL="0" indent="0">
              <a:buFontTx/>
              <a:buNone/>
              <a:defRPr sz="2000"/>
            </a:lvl2pPr>
            <a:lvl3pPr marL="228600" indent="0">
              <a:buNone/>
              <a:defRPr/>
            </a:lvl3pPr>
            <a:lvl4pPr marL="457200" indent="0">
              <a:buNone/>
              <a:defRPr/>
            </a:lvl4pPr>
            <a:lvl5pPr marL="685800" indent="0">
              <a:buNone/>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776917663"/>
      </p:ext>
    </p:extLst>
  </p:cSld>
  <p:clrMapOvr>
    <a:masterClrMapping/>
  </p:clrMapOvr>
  <p:transition>
    <p:fade/>
  </p:transition>
  <p:timing>
    <p:tnLst>
      <p:par>
        <p:cTn id="1" dur="indefinite" restart="never" nodeType="tmRoot"/>
      </p:par>
    </p:tnLst>
  </p:timing>
</p:sldLayout>
</file>

<file path=ppt/slideLayouts/slideLayout265.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gradFill>
                  <a:gsLst>
                    <a:gs pos="1250">
                      <a:schemeClr val="accent2"/>
                    </a:gs>
                    <a:gs pos="100000">
                      <a:schemeClr val="accent2"/>
                    </a:gs>
                  </a:gsLst>
                  <a:lin ang="5400000" scaled="0"/>
                </a:gradFill>
              </a:defRPr>
            </a:lvl1pPr>
          </a:lstStyle>
          <a:p>
            <a:r>
              <a:rPr lang="en-US" smtClean="0"/>
              <a:t>Click to edit Master title style</a:t>
            </a:r>
            <a:endParaRPr lang="en-US" dirty="0"/>
          </a:p>
        </p:txBody>
      </p:sp>
      <p:sp>
        <p:nvSpPr>
          <p:cNvPr id="6" name="Text Placeholder 5"/>
          <p:cNvSpPr>
            <a:spLocks noGrp="1"/>
          </p:cNvSpPr>
          <p:nvPr>
            <p:ph type="body" sz="quarter" idx="10"/>
          </p:nvPr>
        </p:nvSpPr>
        <p:spPr>
          <a:xfrm>
            <a:off x="274638" y="1212850"/>
            <a:ext cx="11887200" cy="2025170"/>
          </a:xfrm>
        </p:spPr>
        <p:txBody>
          <a:bodyPr/>
          <a:lstStyle>
            <a:lvl1pPr marL="0" indent="0">
              <a:buNone/>
              <a:defRPr>
                <a:gradFill>
                  <a:gsLst>
                    <a:gs pos="1250">
                      <a:schemeClr val="tx2"/>
                    </a:gs>
                    <a:gs pos="99000">
                      <a:schemeClr val="tx2"/>
                    </a:gs>
                  </a:gsLst>
                  <a:lin ang="5400000" scaled="0"/>
                </a:gradFill>
              </a:defRPr>
            </a:lvl1pPr>
            <a:lvl2pPr marL="0" indent="0">
              <a:buFontTx/>
              <a:buNone/>
              <a:defRPr sz="2000"/>
            </a:lvl2pPr>
            <a:lvl3pPr marL="228600" indent="0">
              <a:buNone/>
              <a:defRPr/>
            </a:lvl3pPr>
            <a:lvl4pPr marL="457200" indent="0">
              <a:buNone/>
              <a:defRPr/>
            </a:lvl4pPr>
            <a:lvl5pPr marL="685800" indent="0">
              <a:buNone/>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516582286"/>
      </p:ext>
    </p:extLst>
  </p:cSld>
  <p:clrMapOvr>
    <a:masterClrMapping/>
  </p:clrMapOvr>
  <p:transition>
    <p:fade/>
  </p:transition>
  <p:timing>
    <p:tnLst>
      <p:par>
        <p:cTn id="1" dur="indefinite" restart="never" nodeType="tmRoot"/>
      </p:par>
    </p:tnLst>
  </p:timing>
</p:sldLayout>
</file>

<file path=ppt/slideLayouts/slideLayout266.xml><?xml version="1.0" encoding="utf-8"?>
<p:sldLayout xmlns:a="http://schemas.openxmlformats.org/drawingml/2006/main" xmlns:r="http://schemas.openxmlformats.org/officeDocument/2006/relationships" xmlns:p="http://schemas.openxmlformats.org/presentationml/2006/main" preserve="1" userDrawn="1">
  <p:cSld name="Title and Content 1st level color tex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092881"/>
          </a:xfrm>
        </p:spPr>
        <p:txBody>
          <a:bodyPr>
            <a:spAutoFit/>
          </a:bodyPr>
          <a:lstStyle>
            <a:lvl1pPr>
              <a:defRPr sz="4000">
                <a:gradFill>
                  <a:gsLst>
                    <a:gs pos="1250">
                      <a:schemeClr val="tx2"/>
                    </a:gs>
                    <a:gs pos="99000">
                      <a:schemeClr val="tx2"/>
                    </a:gs>
                  </a:gsLst>
                  <a:lin ang="5400000" scaled="0"/>
                </a:gradFill>
              </a:defRPr>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5"/>
          <p:cNvSpPr>
            <a:spLocks noGrp="1"/>
          </p:cNvSpPr>
          <p:nvPr>
            <p:ph type="title"/>
          </p:nvPr>
        </p:nvSpPr>
        <p:spPr/>
        <p:txBody>
          <a:bodyPr/>
          <a:lstStyle>
            <a:lvl1pPr>
              <a:defRPr>
                <a:gradFill>
                  <a:gsLst>
                    <a:gs pos="1250">
                      <a:schemeClr val="accent2"/>
                    </a:gs>
                    <a:gs pos="100000">
                      <a:schemeClr val="accent2"/>
                    </a:gs>
                  </a:gsLst>
                  <a:lin ang="5400000" scaled="0"/>
                </a:gradFill>
              </a:defRPr>
            </a:lvl1pPr>
          </a:lstStyle>
          <a:p>
            <a:r>
              <a:rPr lang="en-US" smtClean="0"/>
              <a:t>Click to edit Master title style</a:t>
            </a:r>
            <a:endParaRPr lang="en-US"/>
          </a:p>
        </p:txBody>
      </p:sp>
    </p:spTree>
    <p:extLst>
      <p:ext uri="{BB962C8B-B14F-4D97-AF65-F5344CB8AC3E}">
        <p14:creationId xmlns:p14="http://schemas.microsoft.com/office/powerpoint/2010/main" val="1196084698"/>
      </p:ext>
    </p:extLst>
  </p:cSld>
  <p:clrMapOvr>
    <a:masterClrMapping/>
  </p:clrMapOvr>
  <p:transition>
    <p:fade/>
  </p:transition>
  <p:timing>
    <p:tnLst>
      <p:par>
        <p:cTn id="1" dur="indefinite" restart="never" nodeType="tmRoot"/>
      </p:par>
    </p:tnLst>
  </p:timing>
</p:sldLayout>
</file>

<file path=ppt/slideLayouts/slideLayout26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092881"/>
          </a:xfrm>
        </p:spPr>
        <p:txBody>
          <a:bodyPr>
            <a:spAutoFit/>
          </a:bodyPr>
          <a:lstStyle>
            <a:lvl1pPr>
              <a:defRPr sz="4000"/>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5"/>
          <p:cNvSpPr>
            <a:spLocks noGrp="1"/>
          </p:cNvSpPr>
          <p:nvPr>
            <p:ph type="title"/>
          </p:nvPr>
        </p:nvSpPr>
        <p:spPr/>
        <p:txBody>
          <a:bodyPr/>
          <a:lstStyle>
            <a:lvl1pPr>
              <a:defRPr>
                <a:gradFill>
                  <a:gsLst>
                    <a:gs pos="1250">
                      <a:schemeClr val="accent2"/>
                    </a:gs>
                    <a:gs pos="100000">
                      <a:schemeClr val="accent2"/>
                    </a:gs>
                  </a:gsLst>
                  <a:lin ang="5400000" scaled="0"/>
                </a:gradFill>
              </a:defRPr>
            </a:lvl1pPr>
          </a:lstStyle>
          <a:p>
            <a:r>
              <a:rPr lang="en-US" smtClean="0"/>
              <a:t>Click to edit Master title style</a:t>
            </a:r>
            <a:endParaRPr lang="en-US"/>
          </a:p>
        </p:txBody>
      </p:sp>
    </p:spTree>
    <p:extLst>
      <p:ext uri="{BB962C8B-B14F-4D97-AF65-F5344CB8AC3E}">
        <p14:creationId xmlns:p14="http://schemas.microsoft.com/office/powerpoint/2010/main" val="1669320064"/>
      </p:ext>
    </p:extLst>
  </p:cSld>
  <p:clrMapOvr>
    <a:masterClrMapping/>
  </p:clrMapOvr>
  <p:transition>
    <p:fade/>
  </p:transition>
  <p:timing>
    <p:tnLst>
      <p:par>
        <p:cTn id="1" dur="indefinite" restart="never" nodeType="tmRoot"/>
      </p:par>
    </p:tnLst>
  </p:timing>
</p:sldLayout>
</file>

<file path=ppt/slideLayouts/slideLayout268.xml><?xml version="1.0" encoding="utf-8"?>
<p:sldLayout xmlns:a="http://schemas.openxmlformats.org/drawingml/2006/main" xmlns:r="http://schemas.openxmlformats.org/officeDocument/2006/relationships" xmlns:p="http://schemas.openxmlformats.org/presentationml/2006/main" preserve="1" userDrawn="1">
  <p:cSld name="Two Column 2-color Non-bullete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gradFill>
                  <a:gsLst>
                    <a:gs pos="1250">
                      <a:schemeClr val="accent2"/>
                    </a:gs>
                    <a:gs pos="100000">
                      <a:schemeClr val="accent2"/>
                    </a:gs>
                  </a:gsLst>
                  <a:lin ang="5400000" scaled="0"/>
                </a:gradFill>
              </a:defRPr>
            </a:lvl1p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1914370"/>
          </a:xfrm>
        </p:spPr>
        <p:txBody>
          <a:bodyPr wrap="square">
            <a:spAutoFit/>
          </a:bodyPr>
          <a:lstStyle>
            <a:lvl1pPr marL="0" indent="0">
              <a:spcBef>
                <a:spcPts val="1224"/>
              </a:spcBef>
              <a:buClr>
                <a:schemeClr val="tx1"/>
              </a:buClr>
              <a:buFont typeface="Wingdings" pitchFamily="2" charset="2"/>
              <a:buNone/>
              <a:defRPr sz="3200">
                <a:gradFill>
                  <a:gsLst>
                    <a:gs pos="1250">
                      <a:schemeClr val="tx2"/>
                    </a:gs>
                    <a:gs pos="99000">
                      <a:schemeClr val="tx2"/>
                    </a:gs>
                  </a:gsLst>
                  <a:lin ang="5400000" scaled="0"/>
                </a:gradFill>
              </a:defRPr>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1914370"/>
          </a:xfrm>
        </p:spPr>
        <p:txBody>
          <a:bodyPr wrap="square">
            <a:spAutoFit/>
          </a:bodyPr>
          <a:lstStyle>
            <a:lvl1pPr marL="0" indent="0">
              <a:spcBef>
                <a:spcPts val="1224"/>
              </a:spcBef>
              <a:buClr>
                <a:schemeClr val="tx1"/>
              </a:buClr>
              <a:buFont typeface="Wingdings" pitchFamily="2" charset="2"/>
              <a:buNone/>
              <a:defRPr sz="3200">
                <a:gradFill>
                  <a:gsLst>
                    <a:gs pos="1250">
                      <a:schemeClr val="tx2"/>
                    </a:gs>
                    <a:gs pos="99000">
                      <a:schemeClr val="tx2"/>
                    </a:gs>
                  </a:gsLst>
                  <a:lin ang="5400000" scaled="0"/>
                </a:gradFill>
              </a:defRPr>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073087460"/>
      </p:ext>
    </p:extLst>
  </p:cSld>
  <p:clrMapOvr>
    <a:masterClrMapping/>
  </p:clrMapOvr>
  <p:transition>
    <p:fade/>
  </p:transition>
  <p:timing>
    <p:tnLst>
      <p:par>
        <p:cTn id="1" dur="indefinite" restart="never" nodeType="tmRoot"/>
      </p:par>
    </p:tnLst>
  </p:timing>
</p:sldLayout>
</file>

<file path=ppt/slideLayouts/slideLayout269.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gradFill>
                  <a:gsLst>
                    <a:gs pos="1250">
                      <a:schemeClr val="accent2"/>
                    </a:gs>
                    <a:gs pos="100000">
                      <a:schemeClr val="accent2"/>
                    </a:gs>
                  </a:gsLst>
                  <a:lin ang="5400000" scaled="0"/>
                </a:gradFill>
              </a:defRPr>
            </a:lvl1p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1914370"/>
          </a:xfrm>
        </p:spPr>
        <p:txBody>
          <a:bodyPr wrap="square">
            <a:spAutoFit/>
          </a:bodyPr>
          <a:lstStyle>
            <a:lvl1pPr marL="0" indent="0">
              <a:spcBef>
                <a:spcPts val="1224"/>
              </a:spcBef>
              <a:buClr>
                <a:schemeClr val="tx1"/>
              </a:buClr>
              <a:buFont typeface="Wingdings" pitchFamily="2" charset="2"/>
              <a:buNone/>
              <a:defRPr sz="3200"/>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1914370"/>
          </a:xfrm>
        </p:spPr>
        <p:txBody>
          <a:bodyPr wrap="square">
            <a:spAutoFit/>
          </a:bodyPr>
          <a:lstStyle>
            <a:lvl1pPr marL="0" indent="0">
              <a:spcBef>
                <a:spcPts val="1224"/>
              </a:spcBef>
              <a:buClr>
                <a:schemeClr val="tx1"/>
              </a:buClr>
              <a:buFont typeface="Wingdings" pitchFamily="2" charset="2"/>
              <a:buNone/>
              <a:defRPr sz="3200"/>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96823776"/>
      </p:ext>
    </p:extLst>
  </p:cSld>
  <p:clrMapOvr>
    <a:masterClrMapping/>
  </p:clrMapOvr>
  <p:transition>
    <p:fade/>
  </p:transition>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11556723"/>
      </p:ext>
    </p:extLst>
  </p:cSld>
  <p:clrMapOvr>
    <a:masterClrMapping/>
  </p:clrMapOvr>
  <p:transition>
    <p:fade/>
  </p:transition>
  <p:timing>
    <p:tnLst>
      <p:par>
        <p:cTn id="1" dur="indefinite" restart="never" nodeType="tmRoot"/>
      </p:par>
    </p:tnLst>
  </p:timing>
</p:sldLayout>
</file>

<file path=ppt/slideLayouts/slideLayout270.xml><?xml version="1.0" encoding="utf-8"?>
<p:sldLayout xmlns:a="http://schemas.openxmlformats.org/drawingml/2006/main" xmlns:r="http://schemas.openxmlformats.org/officeDocument/2006/relationships" xmlns:p="http://schemas.openxmlformats.org/presentationml/2006/main" preserve="1" userDrawn="1">
  <p:cSld name="Two Column Bullet text 1st level colo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gradFill>
                  <a:gsLst>
                    <a:gs pos="1250">
                      <a:schemeClr val="accent2"/>
                    </a:gs>
                    <a:gs pos="100000">
                      <a:schemeClr val="accent2"/>
                    </a:gs>
                  </a:gsLst>
                  <a:lin ang="5400000" scaled="0"/>
                </a:gradFill>
              </a:defRPr>
            </a:lvl1p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425279"/>
          </a:xfrm>
        </p:spPr>
        <p:txBody>
          <a:bodyPr wrap="square">
            <a:spAutoFit/>
          </a:bodyPr>
          <a:lstStyle>
            <a:lvl1pPr marL="287338" indent="-287338">
              <a:spcBef>
                <a:spcPts val="1224"/>
              </a:spcBef>
              <a:buClr>
                <a:schemeClr val="tx2"/>
              </a:buClr>
              <a:buFont typeface="Arial" pitchFamily="34" charset="0"/>
              <a:buChar char="•"/>
              <a:defRPr sz="3200">
                <a:gradFill>
                  <a:gsLst>
                    <a:gs pos="1250">
                      <a:schemeClr val="tx2"/>
                    </a:gs>
                    <a:gs pos="99000">
                      <a:schemeClr val="tx2"/>
                    </a:gs>
                  </a:gsLst>
                  <a:lin ang="5400000" scaled="0"/>
                </a:gradFill>
              </a:defRPr>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2425279"/>
          </a:xfrm>
        </p:spPr>
        <p:txBody>
          <a:bodyPr wrap="square">
            <a:spAutoFit/>
          </a:bodyPr>
          <a:lstStyle>
            <a:lvl1pPr marL="287338" indent="-287338">
              <a:spcBef>
                <a:spcPts val="1224"/>
              </a:spcBef>
              <a:buClr>
                <a:schemeClr val="tx2"/>
              </a:buClr>
              <a:buFont typeface="Arial" pitchFamily="34" charset="0"/>
              <a:buChar char="•"/>
              <a:defRPr sz="3200">
                <a:gradFill>
                  <a:gsLst>
                    <a:gs pos="1250">
                      <a:schemeClr val="tx2"/>
                    </a:gs>
                    <a:gs pos="99000">
                      <a:schemeClr val="tx2"/>
                    </a:gs>
                  </a:gsLst>
                  <a:lin ang="5400000" scaled="0"/>
                </a:gradFill>
              </a:defRPr>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174468181"/>
      </p:ext>
    </p:extLst>
  </p:cSld>
  <p:clrMapOvr>
    <a:masterClrMapping/>
  </p:clrMapOvr>
  <p:transition>
    <p:fade/>
  </p:transition>
  <p:timing>
    <p:tnLst>
      <p:par>
        <p:cTn id="1" dur="indefinite" restart="never" nodeType="tmRoot"/>
      </p:par>
    </p:tnLst>
  </p:timing>
</p:sldLayout>
</file>

<file path=ppt/slideLayouts/slideLayout271.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gradFill>
                  <a:gsLst>
                    <a:gs pos="1250">
                      <a:schemeClr val="accent2"/>
                    </a:gs>
                    <a:gs pos="100000">
                      <a:schemeClr val="accent2"/>
                    </a:gs>
                  </a:gsLst>
                  <a:lin ang="5400000" scaled="0"/>
                </a:gradFill>
              </a:defRPr>
            </a:lvl1p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425279"/>
          </a:xfrm>
        </p:spPr>
        <p:txBody>
          <a:bodyPr wrap="square">
            <a:spAutoFit/>
          </a:bodyPr>
          <a:lstStyle>
            <a:lvl1pPr marL="287338" indent="-287338">
              <a:spcBef>
                <a:spcPts val="1224"/>
              </a:spcBef>
              <a:buClr>
                <a:schemeClr val="tx1"/>
              </a:buClr>
              <a:buFont typeface="Arial" pitchFamily="34" charset="0"/>
              <a:buChar char="•"/>
              <a:defRPr sz="32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2425279"/>
          </a:xfrm>
        </p:spPr>
        <p:txBody>
          <a:bodyPr wrap="square">
            <a:spAutoFit/>
          </a:bodyPr>
          <a:lstStyle>
            <a:lvl1pPr marL="287338" indent="-287338">
              <a:spcBef>
                <a:spcPts val="1224"/>
              </a:spcBef>
              <a:buClr>
                <a:schemeClr val="tx1"/>
              </a:buClr>
              <a:buFont typeface="Arial" pitchFamily="34" charset="0"/>
              <a:buChar char="•"/>
              <a:defRPr sz="32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987693351"/>
      </p:ext>
    </p:extLst>
  </p:cSld>
  <p:clrMapOvr>
    <a:masterClrMapping/>
  </p:clrMapOvr>
  <p:transition>
    <p:fade/>
  </p:transition>
  <p:timing>
    <p:tnLst>
      <p:par>
        <p:cTn id="1" dur="indefinite" restart="never" nodeType="tmRoot"/>
      </p:par>
    </p:tnLst>
  </p:timing>
</p:sldLayout>
</file>

<file path=ppt/slideLayouts/slideLayout27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gradFill>
                  <a:gsLst>
                    <a:gs pos="1250">
                      <a:schemeClr val="accent2"/>
                    </a:gs>
                    <a:gs pos="100000">
                      <a:schemeClr val="accent2"/>
                    </a:gs>
                  </a:gsLst>
                  <a:lin ang="5400000" scaled="0"/>
                </a:gradFill>
              </a:defRPr>
            </a:lvl1pPr>
          </a:lstStyle>
          <a:p>
            <a:r>
              <a:rPr lang="en-US" smtClean="0"/>
              <a:t>Click to edit Master title style</a:t>
            </a:r>
            <a:endParaRPr lang="en-US" dirty="0"/>
          </a:p>
        </p:txBody>
      </p:sp>
    </p:spTree>
    <p:extLst>
      <p:ext uri="{BB962C8B-B14F-4D97-AF65-F5344CB8AC3E}">
        <p14:creationId xmlns:p14="http://schemas.microsoft.com/office/powerpoint/2010/main" val="566593989"/>
      </p:ext>
    </p:extLst>
  </p:cSld>
  <p:clrMapOvr>
    <a:masterClrMapping/>
  </p:clrMapOvr>
  <p:transition>
    <p:fade/>
  </p:transition>
  <p:timing>
    <p:tnLst>
      <p:par>
        <p:cTn id="1" dur="indefinite" restart="never" nodeType="tmRoot"/>
      </p:par>
    </p:tnLst>
  </p:timing>
</p:sldLayout>
</file>

<file path=ppt/slideLayouts/slideLayout273.xml><?xml version="1.0" encoding="utf-8"?>
<p:sldLayout xmlns:a="http://schemas.openxmlformats.org/drawingml/2006/main" xmlns:r="http://schemas.openxmlformats.org/officeDocument/2006/relationships" xmlns:p="http://schemas.openxmlformats.org/presentationml/2006/main" preserve="1" userDrawn="1">
  <p:cSld name="Big Idea Layout">
    <p:spTree>
      <p:nvGrpSpPr>
        <p:cNvPr id="1" name=""/>
        <p:cNvGrpSpPr/>
        <p:nvPr/>
      </p:nvGrpSpPr>
      <p:grpSpPr>
        <a:xfrm>
          <a:off x="0" y="0"/>
          <a:ext cx="0" cy="0"/>
          <a:chOff x="0" y="0"/>
          <a:chExt cx="0" cy="0"/>
        </a:xfrm>
      </p:grpSpPr>
      <p:sp>
        <p:nvSpPr>
          <p:cNvPr id="2" name="Title 1"/>
          <p:cNvSpPr>
            <a:spLocks noGrp="1"/>
          </p:cNvSpPr>
          <p:nvPr>
            <p:ph type="title"/>
          </p:nvPr>
        </p:nvSpPr>
        <p:spPr>
          <a:xfrm>
            <a:off x="274639" y="1235348"/>
            <a:ext cx="11889564" cy="917575"/>
          </a:xfrm>
        </p:spPr>
        <p:txBody>
          <a:bodyPr/>
          <a:lstStyle>
            <a:lvl1pPr>
              <a:defRPr sz="7200">
                <a:gradFill>
                  <a:gsLst>
                    <a:gs pos="1250">
                      <a:schemeClr val="accent2"/>
                    </a:gs>
                    <a:gs pos="100000">
                      <a:schemeClr val="accent2"/>
                    </a:gs>
                  </a:gsLst>
                  <a:lin ang="5400000" scaled="0"/>
                </a:gradFill>
              </a:defRPr>
            </a:lvl1pPr>
          </a:lstStyle>
          <a:p>
            <a:r>
              <a:rPr lang="en-US" smtClean="0"/>
              <a:t>Click to edit Master title style</a:t>
            </a:r>
            <a:endParaRPr lang="en-US" dirty="0"/>
          </a:p>
        </p:txBody>
      </p:sp>
    </p:spTree>
    <p:extLst>
      <p:ext uri="{BB962C8B-B14F-4D97-AF65-F5344CB8AC3E}">
        <p14:creationId xmlns:p14="http://schemas.microsoft.com/office/powerpoint/2010/main" val="2409804978"/>
      </p:ext>
    </p:extLst>
  </p:cSld>
  <p:clrMapOvr>
    <a:masterClrMapping/>
  </p:clrMapOvr>
  <p:transition>
    <p:fade/>
  </p:transition>
</p:sldLayout>
</file>

<file path=ppt/slideLayouts/slideLayout274.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200" spc="-100" baseline="0">
                <a:gradFill>
                  <a:gsLst>
                    <a:gs pos="100000">
                      <a:schemeClr val="accent6"/>
                    </a:gs>
                    <a:gs pos="0">
                      <a:schemeClr val="accent6"/>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1177988854"/>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275.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200"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1184592369"/>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276.xml><?xml version="1.0" encoding="utf-8"?>
<p:sldLayout xmlns:a="http://schemas.openxmlformats.org/drawingml/2006/main" xmlns:r="http://schemas.openxmlformats.org/officeDocument/2006/relationships" xmlns:p="http://schemas.openxmlformats.org/presentationml/2006/main" preserve="1" userDrawn="1">
  <p:cSld name="Section Title Accent Color 3">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200"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2539211216"/>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277.xml><?xml version="1.0" encoding="utf-8"?>
<p:sldLayout xmlns:a="http://schemas.openxmlformats.org/drawingml/2006/main" xmlns:r="http://schemas.openxmlformats.org/officeDocument/2006/relationships" xmlns:p="http://schemas.openxmlformats.org/presentationml/2006/main" preserve="1" userDrawn="1">
  <p:cSld name="Fact Layout ">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103438" y="2125661"/>
            <a:ext cx="8229600" cy="1828801"/>
          </a:xfrm>
          <a:noFill/>
        </p:spPr>
        <p:txBody>
          <a:bodyPr wrap="square" tIns="91440" bIns="91440" anchor="t" anchorCtr="0">
            <a:noAutofit/>
          </a:bodyPr>
          <a:lstStyle>
            <a:lvl1pPr>
              <a:defRPr sz="6000" spc="-100" baseline="0">
                <a:gradFill>
                  <a:gsLst>
                    <a:gs pos="100000">
                      <a:schemeClr val="bg1"/>
                    </a:gs>
                    <a:gs pos="0">
                      <a:schemeClr val="bg1"/>
                    </a:gs>
                  </a:gsLst>
                  <a:lin ang="5400000" scaled="0"/>
                </a:gradFill>
              </a:defRPr>
            </a:lvl1pPr>
          </a:lstStyle>
          <a:p>
            <a:r>
              <a:rPr lang="en-US" smtClean="0"/>
              <a:t>Click to edit Master title style</a:t>
            </a:r>
            <a:endParaRPr lang="en-US" dirty="0"/>
          </a:p>
        </p:txBody>
      </p:sp>
    </p:spTree>
    <p:extLst>
      <p:ext uri="{BB962C8B-B14F-4D97-AF65-F5344CB8AC3E}">
        <p14:creationId xmlns:p14="http://schemas.microsoft.com/office/powerpoint/2010/main" val="2536249163"/>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278.xml><?xml version="1.0" encoding="utf-8"?>
<p:sldLayout xmlns:a="http://schemas.openxmlformats.org/drawingml/2006/main" xmlns:r="http://schemas.openxmlformats.org/officeDocument/2006/relationships" xmlns:p="http://schemas.openxmlformats.org/presentationml/2006/main" preserve="1" userDrawn="1">
  <p:cSld name="Fact Layout-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103438" y="2125661"/>
            <a:ext cx="8229600" cy="1828801"/>
          </a:xfrm>
          <a:noFill/>
        </p:spPr>
        <p:txBody>
          <a:bodyPr wrap="square" tIns="91440" bIns="91440" anchor="t" anchorCtr="0">
            <a:noAutofit/>
          </a:bodyPr>
          <a:lstStyle>
            <a:lvl1pPr>
              <a:defRPr sz="6000" spc="-100" baseline="0">
                <a:gradFill>
                  <a:gsLst>
                    <a:gs pos="100000">
                      <a:schemeClr val="accent6"/>
                    </a:gs>
                    <a:gs pos="0">
                      <a:schemeClr val="accent6"/>
                    </a:gs>
                  </a:gsLst>
                  <a:lin ang="5400000" scaled="0"/>
                </a:gradFill>
              </a:defRPr>
            </a:lvl1pPr>
          </a:lstStyle>
          <a:p>
            <a:r>
              <a:rPr lang="en-US" smtClean="0"/>
              <a:t>Click to edit Master title style</a:t>
            </a:r>
            <a:endParaRPr lang="en-US" dirty="0"/>
          </a:p>
        </p:txBody>
      </p:sp>
    </p:spTree>
    <p:extLst>
      <p:ext uri="{BB962C8B-B14F-4D97-AF65-F5344CB8AC3E}">
        <p14:creationId xmlns:p14="http://schemas.microsoft.com/office/powerpoint/2010/main" val="986147790"/>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279.xml><?xml version="1.0" encoding="utf-8"?>
<p:sldLayout xmlns:a="http://schemas.openxmlformats.org/drawingml/2006/main" xmlns:r="http://schemas.openxmlformats.org/officeDocument/2006/relationships" xmlns:p="http://schemas.openxmlformats.org/presentationml/2006/main" preserve="1" userDrawn="1">
  <p:cSld name="Quote Layou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189037" y="1227029"/>
            <a:ext cx="10058401" cy="914401"/>
          </a:xfrm>
        </p:spPr>
        <p:txBody>
          <a:bodyPr/>
          <a:lstStyle>
            <a:lvl1pPr marL="284163" indent="-284163">
              <a:defRPr sz="6000" baseline="0">
                <a:gradFill>
                  <a:gsLst>
                    <a:gs pos="1250">
                      <a:schemeClr val="accent2"/>
                    </a:gs>
                    <a:gs pos="100000">
                      <a:schemeClr val="accent2"/>
                    </a:gs>
                  </a:gsLst>
                  <a:lin ang="5400000" scaled="0"/>
                </a:gradFill>
              </a:defRPr>
            </a:lvl1pPr>
          </a:lstStyle>
          <a:p>
            <a:r>
              <a:rPr lang="en-US" dirty="0" smtClean="0"/>
              <a:t>“Sample quote goes here. Design is easier than it looks, and more important than it seems.”</a:t>
            </a:r>
            <a:endParaRPr lang="en-US" dirty="0"/>
          </a:p>
        </p:txBody>
      </p:sp>
      <p:sp>
        <p:nvSpPr>
          <p:cNvPr id="4" name="Text Placeholder 3"/>
          <p:cNvSpPr>
            <a:spLocks noGrp="1"/>
          </p:cNvSpPr>
          <p:nvPr>
            <p:ph type="body" sz="quarter" idx="10" hasCustomPrompt="1"/>
          </p:nvPr>
        </p:nvSpPr>
        <p:spPr>
          <a:xfrm>
            <a:off x="5761038" y="4884629"/>
            <a:ext cx="5486400" cy="1071062"/>
          </a:xfrm>
        </p:spPr>
        <p:txBody>
          <a:bodyPr/>
          <a:lstStyle>
            <a:lvl1pPr marL="0" indent="0">
              <a:buNone/>
              <a:defRPr sz="3200">
                <a:gradFill>
                  <a:gsLst>
                    <a:gs pos="1250">
                      <a:schemeClr val="accent2"/>
                    </a:gs>
                    <a:gs pos="100000">
                      <a:schemeClr val="accent2"/>
                    </a:gs>
                  </a:gsLst>
                  <a:lin ang="5400000" scaled="0"/>
                </a:gradFill>
              </a:defRPr>
            </a:lvl1pPr>
            <a:lvl2pPr marL="342900" indent="0">
              <a:buNone/>
              <a:defRPr/>
            </a:lvl2pPr>
            <a:lvl3pPr marL="571500" indent="0">
              <a:buNone/>
              <a:defRPr/>
            </a:lvl3pPr>
            <a:lvl4pPr marL="800100" indent="0">
              <a:buNone/>
              <a:defRPr/>
            </a:lvl4pPr>
            <a:lvl5pPr marL="1028700" indent="0">
              <a:buNone/>
              <a:defRPr/>
            </a:lvl5pPr>
          </a:lstStyle>
          <a:p>
            <a:pPr lvl="0"/>
            <a:r>
              <a:rPr lang="en-US" dirty="0" smtClean="0"/>
              <a:t>Author’s Name</a:t>
            </a:r>
            <a:br>
              <a:rPr lang="en-US" dirty="0" smtClean="0"/>
            </a:br>
            <a:r>
              <a:rPr lang="en-US" dirty="0" smtClean="0"/>
              <a:t>Title</a:t>
            </a:r>
          </a:p>
        </p:txBody>
      </p:sp>
    </p:spTree>
    <p:extLst>
      <p:ext uri="{BB962C8B-B14F-4D97-AF65-F5344CB8AC3E}">
        <p14:creationId xmlns:p14="http://schemas.microsoft.com/office/powerpoint/2010/main" val="3037341302"/>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5675349"/>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280.xml><?xml version="1.0" encoding="utf-8"?>
<p:sldLayout xmlns:a="http://schemas.openxmlformats.org/drawingml/2006/main" xmlns:r="http://schemas.openxmlformats.org/officeDocument/2006/relationships" xmlns:p="http://schemas.openxmlformats.org/presentationml/2006/main" preserve="1" userDrawn="1">
  <p:cSld name="Quote Layout-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189037" y="2125663"/>
            <a:ext cx="10058401" cy="914401"/>
          </a:xfrm>
        </p:spPr>
        <p:txBody>
          <a:bodyPr/>
          <a:lstStyle>
            <a:lvl1pPr marL="173038" indent="-173038">
              <a:defRPr sz="6000" baseline="0">
                <a:gradFill>
                  <a:gsLst>
                    <a:gs pos="1250">
                      <a:schemeClr val="bg1"/>
                    </a:gs>
                    <a:gs pos="100000">
                      <a:schemeClr val="bg1"/>
                    </a:gs>
                  </a:gsLst>
                  <a:lin ang="5400000" scaled="0"/>
                </a:gradFill>
              </a:defRPr>
            </a:lvl1pPr>
          </a:lstStyle>
          <a:p>
            <a:r>
              <a:rPr lang="en-US" dirty="0" smtClean="0"/>
              <a:t>“Add a quote here. Design is easier than it looks, and more important than it seems.”</a:t>
            </a:r>
            <a:endParaRPr lang="en-US" dirty="0"/>
          </a:p>
        </p:txBody>
      </p:sp>
      <p:sp>
        <p:nvSpPr>
          <p:cNvPr id="4" name="Text Placeholder 3"/>
          <p:cNvSpPr>
            <a:spLocks noGrp="1"/>
          </p:cNvSpPr>
          <p:nvPr>
            <p:ph type="body" sz="quarter" idx="10" hasCustomPrompt="1"/>
          </p:nvPr>
        </p:nvSpPr>
        <p:spPr>
          <a:xfrm>
            <a:off x="5761038" y="4884629"/>
            <a:ext cx="5486400" cy="1071062"/>
          </a:xfrm>
        </p:spPr>
        <p:txBody>
          <a:bodyPr/>
          <a:lstStyle>
            <a:lvl1pPr marL="0" indent="0">
              <a:buNone/>
              <a:defRPr sz="3200">
                <a:gradFill>
                  <a:gsLst>
                    <a:gs pos="1250">
                      <a:schemeClr val="bg1"/>
                    </a:gs>
                    <a:gs pos="100000">
                      <a:schemeClr val="bg1"/>
                    </a:gs>
                  </a:gsLst>
                  <a:lin ang="5400000" scaled="0"/>
                </a:gradFill>
              </a:defRPr>
            </a:lvl1pPr>
            <a:lvl2pPr marL="342900" indent="0">
              <a:buNone/>
              <a:defRPr/>
            </a:lvl2pPr>
            <a:lvl3pPr marL="571500" indent="0">
              <a:buNone/>
              <a:defRPr/>
            </a:lvl3pPr>
            <a:lvl4pPr marL="800100" indent="0">
              <a:buNone/>
              <a:defRPr/>
            </a:lvl4pPr>
            <a:lvl5pPr marL="1028700" indent="0">
              <a:buNone/>
              <a:defRPr/>
            </a:lvl5pPr>
          </a:lstStyle>
          <a:p>
            <a:pPr lvl="0"/>
            <a:r>
              <a:rPr lang="en-US" dirty="0" smtClean="0"/>
              <a:t>Author’s Name</a:t>
            </a:r>
            <a:br>
              <a:rPr lang="en-US" dirty="0" smtClean="0"/>
            </a:br>
            <a:r>
              <a:rPr lang="en-US" dirty="0" smtClean="0"/>
              <a:t>Title</a:t>
            </a:r>
          </a:p>
        </p:txBody>
      </p:sp>
    </p:spTree>
    <p:extLst>
      <p:ext uri="{BB962C8B-B14F-4D97-AF65-F5344CB8AC3E}">
        <p14:creationId xmlns:p14="http://schemas.microsoft.com/office/powerpoint/2010/main" val="4179721642"/>
      </p:ext>
    </p:extLst>
  </p:cSld>
  <p:clrMapOvr>
    <a:masterClrMapping/>
  </p:clrMapOvr>
  <p:transition>
    <p:fade/>
  </p:transition>
</p:sldLayout>
</file>

<file path=ppt/slideLayouts/slideLayout281.xml><?xml version="1.0" encoding="utf-8"?>
<p:sldLayout xmlns:a="http://schemas.openxmlformats.org/drawingml/2006/main" xmlns:r="http://schemas.openxmlformats.org/officeDocument/2006/relationships" xmlns:p="http://schemas.openxmlformats.org/presentationml/2006/main" preserve="1" userDrawn="1">
  <p:cSld name="Big Idea &amp; 3 Points Layout">
    <p:spTree>
      <p:nvGrpSpPr>
        <p:cNvPr id="1" name=""/>
        <p:cNvGrpSpPr/>
        <p:nvPr/>
      </p:nvGrpSpPr>
      <p:grpSpPr>
        <a:xfrm>
          <a:off x="0" y="0"/>
          <a:ext cx="0" cy="0"/>
          <a:chOff x="0" y="0"/>
          <a:chExt cx="0" cy="0"/>
        </a:xfrm>
      </p:grpSpPr>
      <p:sp>
        <p:nvSpPr>
          <p:cNvPr id="2" name="Title 1"/>
          <p:cNvSpPr>
            <a:spLocks noGrp="1"/>
          </p:cNvSpPr>
          <p:nvPr>
            <p:ph type="title"/>
          </p:nvPr>
        </p:nvSpPr>
        <p:spPr>
          <a:xfrm>
            <a:off x="274639" y="1235348"/>
            <a:ext cx="11889564" cy="917575"/>
          </a:xfrm>
        </p:spPr>
        <p:txBody>
          <a:bodyPr/>
          <a:lstStyle>
            <a:lvl1pPr>
              <a:defRPr sz="7200">
                <a:gradFill>
                  <a:gsLst>
                    <a:gs pos="1250">
                      <a:schemeClr val="accent2"/>
                    </a:gs>
                    <a:gs pos="100000">
                      <a:schemeClr val="accent2"/>
                    </a:gs>
                  </a:gsLst>
                  <a:lin ang="5400000" scaled="0"/>
                </a:gradFill>
              </a:defRPr>
            </a:lvl1pPr>
          </a:lstStyle>
          <a:p>
            <a:r>
              <a:rPr lang="en-US" smtClean="0"/>
              <a:t>Click to edit Master title style</a:t>
            </a:r>
            <a:endParaRPr lang="en-US"/>
          </a:p>
        </p:txBody>
      </p:sp>
      <p:sp>
        <p:nvSpPr>
          <p:cNvPr id="4" name="Text Placeholder 3"/>
          <p:cNvSpPr>
            <a:spLocks noGrp="1"/>
          </p:cNvSpPr>
          <p:nvPr>
            <p:ph type="body" sz="quarter" idx="10"/>
          </p:nvPr>
        </p:nvSpPr>
        <p:spPr>
          <a:xfrm>
            <a:off x="274638" y="2459644"/>
            <a:ext cx="11887200" cy="932563"/>
          </a:xfrm>
        </p:spPr>
        <p:txBody>
          <a:bodyPr/>
          <a:lstStyle>
            <a:lvl1pPr marL="0" indent="0">
              <a:buNone/>
              <a:defRPr sz="5400"/>
            </a:lvl1pPr>
          </a:lstStyle>
          <a:p>
            <a:pPr lvl="0"/>
            <a:r>
              <a:rPr lang="en-US" smtClean="0"/>
              <a:t>Click to edit Master text styles</a:t>
            </a:r>
          </a:p>
        </p:txBody>
      </p:sp>
    </p:spTree>
    <p:extLst>
      <p:ext uri="{BB962C8B-B14F-4D97-AF65-F5344CB8AC3E}">
        <p14:creationId xmlns:p14="http://schemas.microsoft.com/office/powerpoint/2010/main" val="713406908"/>
      </p:ext>
    </p:extLst>
  </p:cSld>
  <p:clrMapOvr>
    <a:masterClrMapping/>
  </p:clrMapOvr>
  <p:transition>
    <p:fade/>
  </p:transition>
</p:sldLayout>
</file>

<file path=ppt/slideLayouts/slideLayout282.xml><?xml version="1.0" encoding="utf-8"?>
<p:sldLayout xmlns:a="http://schemas.openxmlformats.org/drawingml/2006/main" xmlns:r="http://schemas.openxmlformats.org/officeDocument/2006/relationships" xmlns:p="http://schemas.openxmlformats.org/presentationml/2006/main" preserve="1" userDrawn="1">
  <p:cSld name="50-50 Right Photo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1241426"/>
            <a:ext cx="5486399" cy="2012859"/>
          </a:xfrm>
        </p:spPr>
        <p:txBody>
          <a:bodyPr>
            <a:spAutoFit/>
          </a:bodyPr>
          <a:lstStyle>
            <a:lvl1pPr>
              <a:defRPr sz="6600" baseline="0">
                <a:gradFill>
                  <a:gsLst>
                    <a:gs pos="1250">
                      <a:schemeClr val="tx1"/>
                    </a:gs>
                    <a:gs pos="100000">
                      <a:schemeClr val="tx1"/>
                    </a:gs>
                  </a:gsLst>
                  <a:lin ang="5400000" scaled="0"/>
                </a:gradFill>
              </a:defRPr>
            </a:lvl1pPr>
          </a:lstStyle>
          <a:p>
            <a:r>
              <a:rPr lang="en-US" dirty="0" smtClean="0"/>
              <a:t>50/50 photo layout</a:t>
            </a:r>
            <a:endParaRPr lang="en-US" dirty="0"/>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202837" y="-7938"/>
            <a:ext cx="6235225" cy="7008660"/>
          </a:xfrm>
          <a:prstGeom prst="rect">
            <a:avLst/>
          </a:prstGeom>
        </p:spPr>
      </p:pic>
      <p:sp>
        <p:nvSpPr>
          <p:cNvPr id="5" name="Picture Placeholder 4"/>
          <p:cNvSpPr>
            <a:spLocks noGrp="1"/>
          </p:cNvSpPr>
          <p:nvPr>
            <p:ph type="pic" sz="quarter" idx="10"/>
          </p:nvPr>
        </p:nvSpPr>
        <p:spPr>
          <a:xfrm>
            <a:off x="6192838" y="-1"/>
            <a:ext cx="6243637" cy="6994525"/>
          </a:xfrm>
        </p:spPr>
        <p:txBody>
          <a:bodyPr/>
          <a:lstStyle>
            <a:lvl1pPr marL="0" indent="0">
              <a:buNone/>
              <a:defRPr/>
            </a:lvl1pPr>
          </a:lstStyle>
          <a:p>
            <a:r>
              <a:rPr lang="en-US" smtClean="0"/>
              <a:t>Click icon to add picture</a:t>
            </a:r>
            <a:endParaRPr lang="en-US" dirty="0"/>
          </a:p>
        </p:txBody>
      </p:sp>
    </p:spTree>
    <p:extLst>
      <p:ext uri="{BB962C8B-B14F-4D97-AF65-F5344CB8AC3E}">
        <p14:creationId xmlns:p14="http://schemas.microsoft.com/office/powerpoint/2010/main" val="4166065977"/>
      </p:ext>
    </p:extLst>
  </p:cSld>
  <p:clrMapOvr>
    <a:masterClrMapping/>
  </p:clrMapOvr>
  <p:transition>
    <p:fade/>
  </p:transition>
  <p:timing>
    <p:tnLst>
      <p:par>
        <p:cTn id="1" dur="indefinite" restart="never" nodeType="tmRoot"/>
      </p:par>
    </p:tnLst>
  </p:timing>
</p:sldLayout>
</file>

<file path=ppt/slideLayouts/slideLayout283.xml><?xml version="1.0" encoding="utf-8"?>
<p:sldLayout xmlns:a="http://schemas.openxmlformats.org/drawingml/2006/main" xmlns:r="http://schemas.openxmlformats.org/officeDocument/2006/relationships" xmlns:p="http://schemas.openxmlformats.org/presentationml/2006/main" preserve="1" userDrawn="1">
  <p:cSld name="50-50 Left Photo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492876" y="1241426"/>
            <a:ext cx="5486399" cy="2012859"/>
          </a:xfrm>
        </p:spPr>
        <p:txBody>
          <a:bodyPr>
            <a:spAutoFit/>
          </a:bodyPr>
          <a:lstStyle>
            <a:lvl1pPr>
              <a:defRPr sz="6600" baseline="0">
                <a:gradFill>
                  <a:gsLst>
                    <a:gs pos="1250">
                      <a:schemeClr val="tx1"/>
                    </a:gs>
                    <a:gs pos="100000">
                      <a:schemeClr val="tx1"/>
                    </a:gs>
                  </a:gsLst>
                  <a:lin ang="5400000" scaled="0"/>
                </a:gradFill>
              </a:defRPr>
            </a:lvl1pPr>
          </a:lstStyle>
          <a:p>
            <a:r>
              <a:rPr lang="en-US" dirty="0" smtClean="0"/>
              <a:t>50/50 photo layout</a:t>
            </a:r>
            <a:endParaRPr lang="en-US" dirty="0"/>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0253"/>
            <a:ext cx="6240668" cy="7014778"/>
          </a:xfrm>
          <a:prstGeom prst="rect">
            <a:avLst/>
          </a:prstGeom>
        </p:spPr>
      </p:pic>
      <p:sp>
        <p:nvSpPr>
          <p:cNvPr id="4" name="Picture Placeholder 3"/>
          <p:cNvSpPr>
            <a:spLocks noGrp="1"/>
          </p:cNvSpPr>
          <p:nvPr>
            <p:ph type="pic" sz="quarter" idx="10"/>
          </p:nvPr>
        </p:nvSpPr>
        <p:spPr>
          <a:xfrm>
            <a:off x="0" y="-20638"/>
            <a:ext cx="6240463" cy="738664"/>
          </a:xfrm>
        </p:spPr>
        <p:txBody>
          <a:bodyPr/>
          <a:lstStyle>
            <a:lvl1pPr marL="0" indent="0">
              <a:buNone/>
              <a:defRPr/>
            </a:lvl1pPr>
          </a:lstStyle>
          <a:p>
            <a:r>
              <a:rPr lang="en-US" smtClean="0"/>
              <a:t>Click icon to add picture</a:t>
            </a:r>
            <a:endParaRPr lang="en-US" dirty="0"/>
          </a:p>
        </p:txBody>
      </p:sp>
    </p:spTree>
    <p:extLst>
      <p:ext uri="{BB962C8B-B14F-4D97-AF65-F5344CB8AC3E}">
        <p14:creationId xmlns:p14="http://schemas.microsoft.com/office/powerpoint/2010/main" val="3332838354"/>
      </p:ext>
    </p:extLst>
  </p:cSld>
  <p:clrMapOvr>
    <a:masterClrMapping/>
  </p:clrMapOvr>
  <p:transition>
    <p:fade/>
  </p:transition>
  <p:timing>
    <p:tnLst>
      <p:par>
        <p:cTn id="1" dur="indefinite" restart="never" nodeType="tmRoot"/>
      </p:par>
    </p:tnLst>
  </p:timing>
</p:sldLayout>
</file>

<file path=ppt/slideLayouts/slideLayout28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84410626"/>
      </p:ext>
    </p:extLst>
  </p:cSld>
  <p:clrMapOvr>
    <a:masterClrMapping/>
  </p:clrMapOvr>
  <p:transition>
    <p:fade/>
  </p:transition>
  <p:timing>
    <p:tnLst>
      <p:par>
        <p:cTn id="1" dur="indefinite" restart="never" nodeType="tmRoot"/>
      </p:par>
    </p:tnLst>
  </p:timing>
</p:sldLayout>
</file>

<file path=ppt/slideLayouts/slideLayout285.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66963454"/>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286.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87942435"/>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287.xml><?xml version="1.0" encoding="utf-8"?>
<p:sldLayout xmlns:a="http://schemas.openxmlformats.org/drawingml/2006/main" xmlns:r="http://schemas.openxmlformats.org/officeDocument/2006/relationships" xmlns:p="http://schemas.openxmlformats.org/presentationml/2006/main" preserve="1" userDrawn="1">
  <p:cSld name="Blank Accent Color 3">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60583272"/>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288.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smtClean="0"/>
              <a:t>Slide for developer code</a:t>
            </a:r>
            <a:endParaRPr lang="en-US" dirty="0"/>
          </a:p>
        </p:txBody>
      </p:sp>
      <p:sp>
        <p:nvSpPr>
          <p:cNvPr id="3" name="Rectangle 2"/>
          <p:cNvSpPr/>
          <p:nvPr userDrawn="1"/>
        </p:nvSpPr>
        <p:spPr bwMode="hidden">
          <a:xfrm>
            <a:off x="1" y="1212849"/>
            <a:ext cx="12436475" cy="5781676"/>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9" tIns="46639" rIns="46639" bIns="46639"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74638" y="1221157"/>
            <a:ext cx="11887199" cy="1995931"/>
          </a:xfrm>
        </p:spPr>
        <p:txBody>
          <a:bodyPr/>
          <a:lstStyle>
            <a:lvl1pPr marL="0" indent="0">
              <a:buNone/>
              <a:defRPr sz="3300">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34655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58460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81456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105099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896194898"/>
      </p:ext>
    </p:extLst>
  </p:cSld>
  <p:clrMapOvr>
    <a:masterClrMapping/>
  </p:clrMapOvr>
  <p:transition>
    <p:fade/>
  </p:transition>
</p:sldLayout>
</file>

<file path=ppt/slideLayouts/slideLayout289.xml><?xml version="1.0" encoding="utf-8"?>
<p:sldLayout xmlns:a="http://schemas.openxmlformats.org/drawingml/2006/main" xmlns:r="http://schemas.openxmlformats.org/officeDocument/2006/relationships" xmlns:p="http://schemas.openxmlformats.org/presentationml/2006/main" preserve="1" userDrawn="1">
  <p:cSld name="Closing logo slide">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74638" y="6294476"/>
            <a:ext cx="11887199" cy="403187"/>
          </a:xfrm>
          <a:prstGeom prst="rect">
            <a:avLst/>
          </a:prstGeom>
          <a:noFill/>
          <a:ln w="12700">
            <a:noFill/>
            <a:miter lim="800000"/>
            <a:headEnd type="none" w="sm" len="sm"/>
            <a:tailEnd type="none" w="sm" len="sm"/>
          </a:ln>
          <a:effectLst/>
        </p:spPr>
        <p:txBody>
          <a:bodyPr vert="horz" wrap="square" lIns="182880" tIns="146304" rIns="182880" bIns="146304" numCol="1" anchor="t" anchorCtr="0" compatLnSpc="1">
            <a:prstTxWarp prst="textNoShape">
              <a:avLst/>
            </a:prstTxWarp>
            <a:spAutoFit/>
          </a:bodyPr>
          <a:lstStyle/>
          <a:p>
            <a:pPr defTabSz="932290" eaLnBrk="0" hangingPunct="0"/>
            <a:r>
              <a:rPr lang="en-US" sz="700" dirty="0">
                <a:gradFill>
                  <a:gsLst>
                    <a:gs pos="0">
                      <a:srgbClr val="505050"/>
                    </a:gs>
                    <a:gs pos="100000">
                      <a:srgbClr val="505050"/>
                    </a:gs>
                  </a:gsLst>
                  <a:lin ang="5400000" scaled="0"/>
                </a:gradFill>
                <a:cs typeface="Segoe UI" pitchFamily="34" charset="0"/>
              </a:rPr>
              <a:t>© </a:t>
            </a:r>
            <a:r>
              <a:rPr lang="en-US" sz="700" dirty="0" smtClean="0">
                <a:gradFill>
                  <a:gsLst>
                    <a:gs pos="0">
                      <a:srgbClr val="505050"/>
                    </a:gs>
                    <a:gs pos="100000">
                      <a:srgbClr val="505050"/>
                    </a:gs>
                  </a:gsLst>
                  <a:lin ang="5400000" scaled="0"/>
                </a:gradFill>
                <a:cs typeface="Segoe UI" pitchFamily="34" charset="0"/>
              </a:rPr>
              <a:t>2015 </a:t>
            </a:r>
            <a:r>
              <a:rPr lang="en-US" sz="700" dirty="0">
                <a:gradFill>
                  <a:gsLst>
                    <a:gs pos="0">
                      <a:srgbClr val="505050"/>
                    </a:gs>
                    <a:gs pos="100000">
                      <a:srgbClr val="505050"/>
                    </a:gs>
                  </a:gsLst>
                  <a:lin ang="5400000" scaled="0"/>
                </a:gradFill>
                <a:cs typeface="Segoe UI" pitchFamily="34" charset="0"/>
              </a:rPr>
              <a:t>Microsoft Corporation. All rights reserved. </a:t>
            </a:r>
          </a:p>
        </p:txBody>
      </p:sp>
      <p:pic>
        <p:nvPicPr>
          <p:cNvPr id="4" name="Picture 3"/>
          <p:cNvPicPr>
            <a:picLocks noChangeAspect="1"/>
          </p:cNvPicPr>
          <p:nvPr userDrawn="1"/>
        </p:nvPicPr>
        <p:blipFill>
          <a:blip r:embed="rId2"/>
          <a:stretch>
            <a:fillRect/>
          </a:stretch>
        </p:blipFill>
        <p:spPr>
          <a:xfrm>
            <a:off x="459230" y="3145040"/>
            <a:ext cx="3291840" cy="705834"/>
          </a:xfrm>
          <a:prstGeom prst="rect">
            <a:avLst/>
          </a:prstGeom>
        </p:spPr>
      </p:pic>
    </p:spTree>
    <p:extLst>
      <p:ext uri="{BB962C8B-B14F-4D97-AF65-F5344CB8AC3E}">
        <p14:creationId xmlns:p14="http://schemas.microsoft.com/office/powerpoint/2010/main" val="3759093626"/>
      </p:ext>
    </p:extLst>
  </p:cSld>
  <p:clrMapOvr>
    <a:masterClrMapping/>
  </p:clrMapOvr>
  <p:transition>
    <p:fade/>
  </p:transition>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rgbClr val="969696"/>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0159915"/>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290.xml><?xml version="1.0" encoding="utf-8"?>
<p:sldLayout xmlns:a="http://schemas.openxmlformats.org/drawingml/2006/main" xmlns:r="http://schemas.openxmlformats.org/officeDocument/2006/relationships" xmlns:p="http://schemas.openxmlformats.org/presentationml/2006/main" preserve="1" userDrawn="1">
  <p:cSld name="Closing logo slide_color">
    <p:bg>
      <p:bgPr>
        <a:solidFill>
          <a:schemeClr val="accent2"/>
        </a:solidFill>
        <a:effectLst/>
      </p:bgPr>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74638" y="6294476"/>
            <a:ext cx="11887199" cy="403187"/>
          </a:xfrm>
          <a:prstGeom prst="rect">
            <a:avLst/>
          </a:prstGeom>
          <a:noFill/>
          <a:ln w="12700">
            <a:noFill/>
            <a:miter lim="800000"/>
            <a:headEnd type="none" w="sm" len="sm"/>
            <a:tailEnd type="none" w="sm" len="sm"/>
          </a:ln>
          <a:effectLst/>
        </p:spPr>
        <p:txBody>
          <a:bodyPr vert="horz" wrap="square" lIns="182880" tIns="146304" rIns="182880" bIns="146304" numCol="1" anchor="t" anchorCtr="0" compatLnSpc="1">
            <a:prstTxWarp prst="textNoShape">
              <a:avLst/>
            </a:prstTxWarp>
            <a:spAutoFit/>
          </a:bodyPr>
          <a:lstStyle/>
          <a:p>
            <a:pPr defTabSz="932290" eaLnBrk="0" hangingPunct="0"/>
            <a:r>
              <a:rPr lang="en-US" sz="700" dirty="0">
                <a:gradFill>
                  <a:gsLst>
                    <a:gs pos="0">
                      <a:srgbClr val="FFFFFF"/>
                    </a:gs>
                    <a:gs pos="100000">
                      <a:srgbClr val="FFFFFF"/>
                    </a:gs>
                  </a:gsLst>
                  <a:lin ang="5400000" scaled="0"/>
                </a:gradFill>
                <a:cs typeface="Segoe UI" pitchFamily="34" charset="0"/>
              </a:rPr>
              <a:t>© </a:t>
            </a:r>
            <a:r>
              <a:rPr lang="en-US" sz="700" dirty="0" smtClean="0">
                <a:gradFill>
                  <a:gsLst>
                    <a:gs pos="0">
                      <a:srgbClr val="FFFFFF"/>
                    </a:gs>
                    <a:gs pos="100000">
                      <a:srgbClr val="FFFFFF"/>
                    </a:gs>
                  </a:gsLst>
                  <a:lin ang="5400000" scaled="0"/>
                </a:gradFill>
                <a:cs typeface="Segoe UI" pitchFamily="34" charset="0"/>
              </a:rPr>
              <a:t>2015 </a:t>
            </a:r>
            <a:r>
              <a:rPr lang="en-US" sz="700" dirty="0">
                <a:gradFill>
                  <a:gsLst>
                    <a:gs pos="0">
                      <a:srgbClr val="FFFFFF"/>
                    </a:gs>
                    <a:gs pos="100000">
                      <a:srgbClr val="FFFFFF"/>
                    </a:gs>
                  </a:gsLst>
                  <a:lin ang="5400000" scaled="0"/>
                </a:gradFill>
                <a:cs typeface="Segoe UI" pitchFamily="34" charset="0"/>
              </a:rPr>
              <a:t>Microsoft Corporation. All rights reserved. </a:t>
            </a:r>
          </a:p>
        </p:txBody>
      </p:sp>
      <p:pic>
        <p:nvPicPr>
          <p:cNvPr id="4" name="Picture 3"/>
          <p:cNvPicPr>
            <a:picLocks noChangeAspect="1"/>
          </p:cNvPicPr>
          <p:nvPr userDrawn="1"/>
        </p:nvPicPr>
        <p:blipFill>
          <a:blip r:embed="rId2"/>
          <a:stretch>
            <a:fillRect/>
          </a:stretch>
        </p:blipFill>
        <p:spPr bwMode="invGray">
          <a:xfrm>
            <a:off x="459232" y="3145040"/>
            <a:ext cx="3291840" cy="705836"/>
          </a:xfrm>
          <a:prstGeom prst="rect">
            <a:avLst/>
          </a:prstGeom>
        </p:spPr>
      </p:pic>
    </p:spTree>
    <p:extLst>
      <p:ext uri="{BB962C8B-B14F-4D97-AF65-F5344CB8AC3E}">
        <p14:creationId xmlns:p14="http://schemas.microsoft.com/office/powerpoint/2010/main" val="44138767"/>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291.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513" indent="-290513">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6"/>
          <p:cNvSpPr>
            <a:spLocks noGrp="1"/>
          </p:cNvSpPr>
          <p:nvPr>
            <p:ph type="body" sz="quarter" idx="11" hasCustomPrompt="1"/>
          </p:nvPr>
        </p:nvSpPr>
        <p:spPr>
          <a:xfrm>
            <a:off x="1" y="6363076"/>
            <a:ext cx="12436476"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smtClean="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2398767008"/>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292.xml><?xml version="1.0" encoding="utf-8"?>
<p:sldLayout xmlns:a="http://schemas.openxmlformats.org/drawingml/2006/main" xmlns:r="http://schemas.openxmlformats.org/officeDocument/2006/relationships" xmlns:p="http://schemas.openxmlformats.org/presentationml/2006/main" userDrawn="1">
  <p:cSld name="Blue Title &amp; Non-bulleted text">
    <p:spTree>
      <p:nvGrpSpPr>
        <p:cNvPr id="1" name=""/>
        <p:cNvGrpSpPr/>
        <p:nvPr/>
      </p:nvGrpSpPr>
      <p:grpSpPr>
        <a:xfrm>
          <a:off x="0" y="0"/>
          <a:ext cx="0" cy="0"/>
          <a:chOff x="0" y="0"/>
          <a:chExt cx="0" cy="0"/>
        </a:xfrm>
      </p:grpSpPr>
      <p:sp>
        <p:nvSpPr>
          <p:cNvPr id="6" name="Rectangle 5"/>
          <p:cNvSpPr/>
          <p:nvPr userDrawn="1"/>
        </p:nvSpPr>
        <p:spPr bwMode="auto">
          <a:xfrm>
            <a:off x="0" y="-3259"/>
            <a:ext cx="12436476" cy="1214522"/>
          </a:xfrm>
          <a:prstGeom prst="rect">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GB"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p:nvPr>
        </p:nvSpPr>
        <p:spPr/>
        <p:txBody>
          <a:bodyPr/>
          <a:lstStyle>
            <a:lvl1pPr>
              <a:defRPr>
                <a:solidFill>
                  <a:schemeClr val="bg1"/>
                </a:solidFill>
              </a:defRPr>
            </a:lvl1pPr>
          </a:lstStyle>
          <a:p>
            <a:r>
              <a:rPr lang="en-US" smtClean="0"/>
              <a:t>Click to edit Master title style</a:t>
            </a:r>
            <a:endParaRPr lang="en-US" dirty="0"/>
          </a:p>
        </p:txBody>
      </p:sp>
      <p:sp>
        <p:nvSpPr>
          <p:cNvPr id="4" name="Text Placeholder 3"/>
          <p:cNvSpPr>
            <a:spLocks noGrp="1"/>
          </p:cNvSpPr>
          <p:nvPr>
            <p:ph type="body" sz="quarter" idx="11"/>
          </p:nvPr>
        </p:nvSpPr>
        <p:spPr>
          <a:xfrm>
            <a:off x="274639" y="1308385"/>
            <a:ext cx="11889564" cy="2059025"/>
          </a:xfrm>
        </p:spPr>
        <p:txBody>
          <a:bodyPr/>
          <a:lstStyle>
            <a:lvl1pPr marL="0" indent="0">
              <a:buNone/>
              <a:defRPr/>
            </a:lvl1pPr>
            <a:lvl2pPr marL="28575" indent="0">
              <a:buNone/>
              <a:defRPr sz="2000"/>
            </a:lvl2pPr>
            <a:lvl3pPr marL="223838" indent="0">
              <a:buNone/>
              <a:defRPr sz="2000"/>
            </a:lvl3pPr>
            <a:lvl4pPr marL="476250" indent="0">
              <a:buNone/>
              <a:defRPr sz="1800"/>
            </a:lvl4pPr>
            <a:lvl5pPr marL="739775" indent="0">
              <a:buNone/>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3" name="Slide Number Placeholder 2"/>
          <p:cNvSpPr>
            <a:spLocks noGrp="1"/>
          </p:cNvSpPr>
          <p:nvPr>
            <p:ph type="sldNum" sz="quarter" idx="12"/>
          </p:nvPr>
        </p:nvSpPr>
        <p:spPr>
          <a:xfrm>
            <a:off x="274639" y="6316662"/>
            <a:ext cx="914399" cy="379330"/>
          </a:xfrm>
          <a:prstGeom prst="rect">
            <a:avLst/>
          </a:prstGeom>
        </p:spPr>
        <p:txBody>
          <a:bodyPr/>
          <a:lstStyle/>
          <a:p>
            <a:fld id="{6974C60E-8F8C-41D8-9BFF-6DF338C2FC78}" type="slidenum">
              <a:rPr lang="en-US" smtClean="0">
                <a:solidFill>
                  <a:srgbClr val="505050">
                    <a:tint val="75000"/>
                  </a:srgbClr>
                </a:solidFill>
              </a:rPr>
              <a:pPr/>
              <a:t>‹#›</a:t>
            </a:fld>
            <a:endParaRPr lang="en-US" dirty="0">
              <a:solidFill>
                <a:srgbClr val="505050">
                  <a:tint val="75000"/>
                </a:srgbClr>
              </a:solidFill>
            </a:endParaRPr>
          </a:p>
        </p:txBody>
      </p:sp>
    </p:spTree>
    <p:extLst>
      <p:ext uri="{BB962C8B-B14F-4D97-AF65-F5344CB8AC3E}">
        <p14:creationId xmlns:p14="http://schemas.microsoft.com/office/powerpoint/2010/main" val="2914030620"/>
      </p:ext>
    </p:extLst>
  </p:cSld>
  <p:clrMapOvr>
    <a:masterClrMapping/>
  </p:clrMapOvr>
  <p:transition>
    <p:fade/>
  </p:transition>
  <p:timing>
    <p:tnLst>
      <p:par>
        <p:cTn id="1" dur="indefinite" restart="never" nodeType="tmRoot"/>
      </p:par>
    </p:tnLst>
  </p:timing>
</p:sldLayout>
</file>

<file path=ppt/slideLayouts/slideLayout293.xml><?xml version="1.0" encoding="utf-8"?>
<p:sldLayout xmlns:a="http://schemas.openxmlformats.org/drawingml/2006/main" xmlns:r="http://schemas.openxmlformats.org/officeDocument/2006/relationships" xmlns:p="http://schemas.openxmlformats.org/presentationml/2006/main" preserve="1" userDrawn="1">
  <p:cSld name="Walkin No til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52" y="3069"/>
            <a:ext cx="12434370" cy="6988382"/>
          </a:xfrm>
          <a:prstGeom prst="rect">
            <a:avLst/>
          </a:prstGeom>
        </p:spPr>
      </p:pic>
      <p:pic>
        <p:nvPicPr>
          <p:cNvPr id="10" name="Picture 9"/>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ltGray">
          <a:xfrm>
            <a:off x="457200" y="477660"/>
            <a:ext cx="1552931" cy="332660"/>
          </a:xfrm>
          <a:prstGeom prst="rect">
            <a:avLst/>
          </a:prstGeom>
        </p:spPr>
      </p:pic>
      <p:pic>
        <p:nvPicPr>
          <p:cNvPr id="4" name="Picture 3"/>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74637" y="3040061"/>
            <a:ext cx="3657601" cy="3657601"/>
          </a:xfrm>
          <a:prstGeom prst="rect">
            <a:avLst/>
          </a:prstGeom>
        </p:spPr>
      </p:pic>
    </p:spTree>
    <p:extLst>
      <p:ext uri="{BB962C8B-B14F-4D97-AF65-F5344CB8AC3E}">
        <p14:creationId xmlns:p14="http://schemas.microsoft.com/office/powerpoint/2010/main" val="1859656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94.xml><?xml version="1.0" encoding="utf-8"?>
<p:sldLayout xmlns:a="http://schemas.openxmlformats.org/drawingml/2006/main" xmlns:r="http://schemas.openxmlformats.org/officeDocument/2006/relationships" xmlns:p="http://schemas.openxmlformats.org/presentationml/2006/main" preserve="1" userDrawn="1">
  <p:cSld name="1_Title Slide Photo_Option">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a:extLst>
              <a:ext uri="{28A0092B-C50C-407E-A947-70E740481C1C}">
                <a14:useLocalDpi xmlns:a14="http://schemas.microsoft.com/office/drawing/2010/main"/>
              </a:ext>
            </a:extLst>
          </a:blip>
          <a:srcRect r="8248" b="8215"/>
          <a:stretch/>
        </p:blipFill>
        <p:spPr>
          <a:xfrm>
            <a:off x="7609" y="6754"/>
            <a:ext cx="12428866" cy="6987771"/>
          </a:xfrm>
          <a:prstGeom prst="rect">
            <a:avLst/>
          </a:prstGeom>
        </p:spPr>
      </p:pic>
      <p:sp>
        <p:nvSpPr>
          <p:cNvPr id="2" name="Rectangle 1"/>
          <p:cNvSpPr/>
          <p:nvPr userDrawn="1"/>
        </p:nvSpPr>
        <p:spPr bwMode="auto">
          <a:xfrm>
            <a:off x="274638" y="3040063"/>
            <a:ext cx="7315200" cy="3664099"/>
          </a:xfrm>
          <a:prstGeom prst="rect">
            <a:avLst/>
          </a:prstGeom>
          <a:solidFill>
            <a:schemeClr val="accent2">
              <a:alpha val="9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100000">
                    <a:srgbClr val="FFFFFF"/>
                  </a:gs>
                  <a:gs pos="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auto">
          <a:xfrm>
            <a:off x="274702" y="3040078"/>
            <a:ext cx="7315136" cy="1828800"/>
          </a:xfrm>
          <a:noFill/>
        </p:spPr>
        <p:txBody>
          <a:bodyPr lIns="146304" tIns="91440" rIns="146304" bIns="91440" anchor="t" anchorCtr="0"/>
          <a:lstStyle>
            <a:lvl1pPr>
              <a:defRPr sz="5400" spc="-100" baseline="0">
                <a:gradFill>
                  <a:gsLst>
                    <a:gs pos="100000">
                      <a:schemeClr val="bg1"/>
                    </a:gs>
                    <a:gs pos="0">
                      <a:schemeClr val="bg1"/>
                    </a:gs>
                  </a:gsLst>
                  <a:lin ang="5400000" scaled="0"/>
                </a:gradFill>
              </a:defRPr>
            </a:lvl1pPr>
          </a:lstStyle>
          <a:p>
            <a:r>
              <a:rPr lang="en-US" dirty="0" smtClean="0"/>
              <a:t>Presentation title </a:t>
            </a:r>
            <a:br>
              <a:rPr lang="en-US" dirty="0" smtClean="0"/>
            </a:br>
            <a:r>
              <a:rPr lang="en-US" dirty="0" smtClean="0"/>
              <a:t>goes here</a:t>
            </a:r>
            <a:endParaRPr lang="en-US" dirty="0"/>
          </a:p>
        </p:txBody>
      </p:sp>
      <p:sp>
        <p:nvSpPr>
          <p:cNvPr id="3" name="Text Placeholder 2"/>
          <p:cNvSpPr>
            <a:spLocks noGrp="1"/>
          </p:cNvSpPr>
          <p:nvPr>
            <p:ph type="body" sz="quarter" idx="14" hasCustomPrompt="1"/>
          </p:nvPr>
        </p:nvSpPr>
        <p:spPr bwMode="auto">
          <a:xfrm>
            <a:off x="273050" y="4875363"/>
            <a:ext cx="7315136" cy="1261175"/>
          </a:xfrm>
        </p:spPr>
        <p:txBody>
          <a:bodyPr tIns="109728" bIns="109728">
            <a:noAutofit/>
          </a:bodyPr>
          <a:lstStyle>
            <a:lvl1pPr marL="0" indent="0">
              <a:spcBef>
                <a:spcPts val="0"/>
              </a:spcBef>
              <a:buNone/>
              <a:defRPr sz="3200">
                <a:gradFill>
                  <a:gsLst>
                    <a:gs pos="100000">
                      <a:schemeClr val="bg1"/>
                    </a:gs>
                    <a:gs pos="0">
                      <a:schemeClr val="bg1"/>
                    </a:gs>
                  </a:gsLst>
                  <a:lin ang="5400000" scaled="0"/>
                </a:gradFill>
              </a:defRPr>
            </a:lvl1pPr>
          </a:lstStyle>
          <a:p>
            <a:pPr lvl="0"/>
            <a:r>
              <a:rPr lang="en-US" dirty="0" smtClean="0"/>
              <a:t>Speaker Name</a:t>
            </a:r>
          </a:p>
          <a:p>
            <a:pPr lvl="0"/>
            <a:r>
              <a:rPr lang="en-US" dirty="0" smtClean="0"/>
              <a:t>Title</a:t>
            </a:r>
          </a:p>
        </p:txBody>
      </p:sp>
      <p:sp>
        <p:nvSpPr>
          <p:cNvPr id="5" name="Text Placeholder 4"/>
          <p:cNvSpPr>
            <a:spLocks noGrp="1"/>
          </p:cNvSpPr>
          <p:nvPr>
            <p:ph type="body" sz="quarter" idx="15" hasCustomPrompt="1"/>
          </p:nvPr>
        </p:nvSpPr>
        <p:spPr>
          <a:xfrm>
            <a:off x="273050" y="6146597"/>
            <a:ext cx="7316788" cy="548640"/>
          </a:xfrm>
        </p:spPr>
        <p:txBody>
          <a:bodyPr lIns="182880" tIns="146304" rIns="182880" bIns="146304"/>
          <a:lstStyle>
            <a:lvl1pPr marL="0" indent="0" algn="r">
              <a:buNone/>
              <a:defRPr sz="1800" baseline="0">
                <a:gradFill>
                  <a:gsLst>
                    <a:gs pos="1250">
                      <a:schemeClr val="bg1"/>
                    </a:gs>
                    <a:gs pos="100000">
                      <a:schemeClr val="bg1"/>
                    </a:gs>
                  </a:gsLst>
                  <a:lin ang="5400000" scaled="0"/>
                </a:gradFill>
                <a:latin typeface="+mn-lt"/>
              </a:defRPr>
            </a:lvl1pPr>
            <a:lvl2pPr marL="342900" indent="0">
              <a:buNone/>
              <a:defRPr/>
            </a:lvl2pPr>
            <a:lvl3pPr marL="571500" indent="0">
              <a:buNone/>
              <a:defRPr/>
            </a:lvl3pPr>
            <a:lvl4pPr marL="800100" indent="0">
              <a:buNone/>
              <a:defRPr/>
            </a:lvl4pPr>
            <a:lvl5pPr marL="1028700" indent="0">
              <a:buNone/>
              <a:defRPr/>
            </a:lvl5pPr>
          </a:lstStyle>
          <a:p>
            <a:pPr lvl="0"/>
            <a:r>
              <a:rPr lang="en-US" dirty="0" smtClean="0"/>
              <a:t>Insert Session Code Here</a:t>
            </a:r>
          </a:p>
        </p:txBody>
      </p:sp>
      <p:pic>
        <p:nvPicPr>
          <p:cNvPr id="12" name="Picture 1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ltGray">
          <a:xfrm>
            <a:off x="457200" y="479425"/>
            <a:ext cx="1552931" cy="332660"/>
          </a:xfrm>
          <a:prstGeom prst="rect">
            <a:avLst/>
          </a:prstGeom>
        </p:spPr>
      </p:pic>
    </p:spTree>
    <p:extLst>
      <p:ext uri="{BB962C8B-B14F-4D97-AF65-F5344CB8AC3E}">
        <p14:creationId xmlns:p14="http://schemas.microsoft.com/office/powerpoint/2010/main" val="13067135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95.xml><?xml version="1.0" encoding="utf-8"?>
<p:sldLayout xmlns:a="http://schemas.openxmlformats.org/drawingml/2006/main" xmlns:r="http://schemas.openxmlformats.org/officeDocument/2006/relationships" xmlns:p="http://schemas.openxmlformats.org/presentationml/2006/main" preserve="1" userDrawn="1">
  <p:cSld name="2_Title Slide Photo_Option">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5946"/>
            <a:ext cx="12463486" cy="7004747"/>
          </a:xfrm>
          <a:prstGeom prst="rect">
            <a:avLst/>
          </a:prstGeom>
        </p:spPr>
      </p:pic>
      <p:sp>
        <p:nvSpPr>
          <p:cNvPr id="6" name="Rectangle 5"/>
          <p:cNvSpPr/>
          <p:nvPr userDrawn="1"/>
        </p:nvSpPr>
        <p:spPr bwMode="auto">
          <a:xfrm rot="16200000">
            <a:off x="-162033" y="157047"/>
            <a:ext cx="7000471" cy="6674473"/>
          </a:xfrm>
          <a:prstGeom prst="rect">
            <a:avLst/>
          </a:prstGeom>
          <a:gradFill>
            <a:gsLst>
              <a:gs pos="1250">
                <a:schemeClr val="accent6">
                  <a:alpha val="76000"/>
                </a:schemeClr>
              </a:gs>
              <a:gs pos="100000">
                <a:schemeClr val="accent6">
                  <a:alpha val="0"/>
                </a:schemeClr>
              </a:gs>
            </a:gsLst>
            <a:lin ang="54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11" name="Picture 10"/>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invGray">
          <a:xfrm>
            <a:off x="467037" y="486066"/>
            <a:ext cx="1552931" cy="332660"/>
          </a:xfrm>
          <a:prstGeom prst="rect">
            <a:avLst/>
          </a:prstGeom>
        </p:spPr>
      </p:pic>
      <p:sp>
        <p:nvSpPr>
          <p:cNvPr id="2" name="Rectangle 1"/>
          <p:cNvSpPr/>
          <p:nvPr userDrawn="1"/>
        </p:nvSpPr>
        <p:spPr bwMode="auto">
          <a:xfrm>
            <a:off x="274638" y="3047928"/>
            <a:ext cx="7313322" cy="3664099"/>
          </a:xfrm>
          <a:prstGeom prst="rect">
            <a:avLst/>
          </a:prstGeom>
          <a:solidFill>
            <a:schemeClr val="accent1">
              <a:alpha val="9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auto">
          <a:xfrm>
            <a:off x="274702" y="3047943"/>
            <a:ext cx="7315136" cy="1828800"/>
          </a:xfrm>
          <a:noFill/>
        </p:spPr>
        <p:txBody>
          <a:bodyPr lIns="146304" tIns="91440" rIns="146304" bIns="91440" anchor="t" anchorCtr="0"/>
          <a:lstStyle>
            <a:lvl1pPr>
              <a:defRPr sz="5400" spc="-100" baseline="0">
                <a:gradFill>
                  <a:gsLst>
                    <a:gs pos="100000">
                      <a:schemeClr val="accent6"/>
                    </a:gs>
                    <a:gs pos="0">
                      <a:schemeClr val="accent6"/>
                    </a:gs>
                  </a:gsLst>
                  <a:lin ang="5400000" scaled="0"/>
                </a:gradFill>
              </a:defRPr>
            </a:lvl1pPr>
          </a:lstStyle>
          <a:p>
            <a:r>
              <a:rPr lang="en-US" dirty="0" smtClean="0"/>
              <a:t>Presentation title </a:t>
            </a:r>
            <a:br>
              <a:rPr lang="en-US" dirty="0" smtClean="0"/>
            </a:br>
            <a:r>
              <a:rPr lang="en-US" dirty="0" smtClean="0"/>
              <a:t>goes here</a:t>
            </a:r>
            <a:endParaRPr lang="en-US" dirty="0"/>
          </a:p>
        </p:txBody>
      </p:sp>
      <p:sp>
        <p:nvSpPr>
          <p:cNvPr id="3" name="Text Placeholder 2"/>
          <p:cNvSpPr>
            <a:spLocks noGrp="1"/>
          </p:cNvSpPr>
          <p:nvPr>
            <p:ph type="body" sz="quarter" idx="14" hasCustomPrompt="1"/>
          </p:nvPr>
        </p:nvSpPr>
        <p:spPr bwMode="auto">
          <a:xfrm>
            <a:off x="273050" y="4890848"/>
            <a:ext cx="7316788" cy="1244909"/>
          </a:xfrm>
        </p:spPr>
        <p:txBody>
          <a:bodyPr tIns="109728" bIns="109728">
            <a:noAutofit/>
          </a:bodyPr>
          <a:lstStyle>
            <a:lvl1pPr marL="0" indent="0">
              <a:spcBef>
                <a:spcPts val="0"/>
              </a:spcBef>
              <a:buNone/>
              <a:defRPr sz="3200">
                <a:gradFill>
                  <a:gsLst>
                    <a:gs pos="100000">
                      <a:schemeClr val="accent6"/>
                    </a:gs>
                    <a:gs pos="0">
                      <a:schemeClr val="accent6"/>
                    </a:gs>
                  </a:gsLst>
                  <a:lin ang="5400000" scaled="0"/>
                </a:gradFill>
              </a:defRPr>
            </a:lvl1pPr>
          </a:lstStyle>
          <a:p>
            <a:pPr lvl="0"/>
            <a:r>
              <a:rPr lang="en-US" dirty="0" smtClean="0"/>
              <a:t>Speaker Name</a:t>
            </a:r>
          </a:p>
          <a:p>
            <a:pPr lvl="0"/>
            <a:r>
              <a:rPr lang="en-US" dirty="0" smtClean="0"/>
              <a:t>Title</a:t>
            </a:r>
          </a:p>
        </p:txBody>
      </p:sp>
      <p:sp>
        <p:nvSpPr>
          <p:cNvPr id="5" name="Text Placeholder 4"/>
          <p:cNvSpPr>
            <a:spLocks noGrp="1"/>
          </p:cNvSpPr>
          <p:nvPr>
            <p:ph type="body" sz="quarter" idx="15" hasCustomPrompt="1"/>
          </p:nvPr>
        </p:nvSpPr>
        <p:spPr>
          <a:xfrm>
            <a:off x="272760" y="6142242"/>
            <a:ext cx="7317078" cy="570661"/>
          </a:xfrm>
        </p:spPr>
        <p:txBody>
          <a:bodyPr vert="horz" wrap="square" lIns="182880" tIns="146304" rIns="182880" bIns="146304" rtlCol="0">
            <a:noAutofit/>
          </a:bodyPr>
          <a:lstStyle>
            <a:lvl1pPr marL="342900" indent="-342900" algn="r">
              <a:buNone/>
              <a:defRPr lang="en-US" sz="1800" dirty="0" smtClean="0">
                <a:gradFill>
                  <a:gsLst>
                    <a:gs pos="1250">
                      <a:schemeClr val="accent6"/>
                    </a:gs>
                    <a:gs pos="100000">
                      <a:schemeClr val="accent6"/>
                    </a:gs>
                  </a:gsLst>
                  <a:lin ang="5400000" scaled="0"/>
                </a:gradFill>
                <a:latin typeface="+mn-lt"/>
              </a:defRPr>
            </a:lvl1pPr>
          </a:lstStyle>
          <a:p>
            <a:pPr marL="0" lvl="0" indent="0"/>
            <a:r>
              <a:rPr lang="en-US" dirty="0" smtClean="0"/>
              <a:t>Insert Session Code Here</a:t>
            </a:r>
          </a:p>
        </p:txBody>
      </p:sp>
    </p:spTree>
    <p:extLst>
      <p:ext uri="{BB962C8B-B14F-4D97-AF65-F5344CB8AC3E}">
        <p14:creationId xmlns:p14="http://schemas.microsoft.com/office/powerpoint/2010/main" val="36167885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9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5090" y="-5946"/>
            <a:ext cx="12455878" cy="7000471"/>
          </a:xfrm>
          <a:prstGeom prst="rect">
            <a:avLst/>
          </a:prstGeom>
        </p:spPr>
      </p:pic>
      <p:sp>
        <p:nvSpPr>
          <p:cNvPr id="10" name="Rectangle 9"/>
          <p:cNvSpPr/>
          <p:nvPr userDrawn="1"/>
        </p:nvSpPr>
        <p:spPr bwMode="auto">
          <a:xfrm>
            <a:off x="274638" y="3033564"/>
            <a:ext cx="7313322" cy="3664099"/>
          </a:xfrm>
          <a:prstGeom prst="rect">
            <a:avLst/>
          </a:prstGeom>
          <a:solidFill>
            <a:schemeClr val="tx1">
              <a:alpha val="9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8" name="Picture 7"/>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bwMode="invGray">
          <a:xfrm>
            <a:off x="472697" y="482453"/>
            <a:ext cx="1552931" cy="332771"/>
          </a:xfrm>
          <a:prstGeom prst="rect">
            <a:avLst/>
          </a:prstGeom>
        </p:spPr>
      </p:pic>
      <p:sp>
        <p:nvSpPr>
          <p:cNvPr id="9" name="Title 1"/>
          <p:cNvSpPr>
            <a:spLocks noGrp="1"/>
          </p:cNvSpPr>
          <p:nvPr>
            <p:ph type="title" hasCustomPrompt="1"/>
          </p:nvPr>
        </p:nvSpPr>
        <p:spPr>
          <a:xfrm>
            <a:off x="274702" y="3040063"/>
            <a:ext cx="7315136" cy="1828786"/>
          </a:xfrm>
          <a:noFill/>
        </p:spPr>
        <p:txBody>
          <a:bodyPr lIns="146304" tIns="91440" rIns="146304" bIns="91440" anchor="t" anchorCtr="0"/>
          <a:lstStyle>
            <a:lvl1pPr>
              <a:defRPr sz="5400" spc="-100" baseline="0">
                <a:gradFill>
                  <a:gsLst>
                    <a:gs pos="100000">
                      <a:schemeClr val="bg1"/>
                    </a:gs>
                    <a:gs pos="0">
                      <a:schemeClr val="bg1"/>
                    </a:gs>
                  </a:gsLst>
                  <a:lin ang="5400000" scaled="0"/>
                </a:gradFill>
              </a:defRPr>
            </a:lvl1pPr>
          </a:lstStyle>
          <a:p>
            <a:r>
              <a:rPr lang="en-US" dirty="0" smtClean="0"/>
              <a:t>Presentation title </a:t>
            </a:r>
            <a:br>
              <a:rPr lang="en-US" dirty="0" smtClean="0"/>
            </a:br>
            <a:r>
              <a:rPr lang="en-US" dirty="0" smtClean="0"/>
              <a:t>goes here</a:t>
            </a:r>
            <a:endParaRPr lang="en-US" dirty="0"/>
          </a:p>
        </p:txBody>
      </p:sp>
      <p:sp>
        <p:nvSpPr>
          <p:cNvPr id="5" name="Text Placeholder 4"/>
          <p:cNvSpPr>
            <a:spLocks noGrp="1"/>
          </p:cNvSpPr>
          <p:nvPr>
            <p:ph type="body" sz="quarter" idx="12" hasCustomPrompt="1"/>
          </p:nvPr>
        </p:nvSpPr>
        <p:spPr>
          <a:xfrm>
            <a:off x="274701" y="4870171"/>
            <a:ext cx="7315137" cy="1264245"/>
          </a:xfrm>
          <a:noFill/>
        </p:spPr>
        <p:txBody>
          <a:bodyPr lIns="146304" tIns="109728" rIns="146304" bIns="109728">
            <a:noAutofit/>
          </a:bodyPr>
          <a:lstStyle>
            <a:lvl1pPr marL="0" indent="0">
              <a:spcBef>
                <a:spcPts val="0"/>
              </a:spcBef>
              <a:buNone/>
              <a:defRPr sz="3200" b="0" spc="0" baseline="0">
                <a:gradFill>
                  <a:gsLst>
                    <a:gs pos="100000">
                      <a:schemeClr val="bg1"/>
                    </a:gs>
                    <a:gs pos="0">
                      <a:schemeClr val="bg1"/>
                    </a:gs>
                  </a:gsLst>
                  <a:lin ang="5400000" scaled="0"/>
                </a:gradFill>
                <a:latin typeface="+mj-lt"/>
              </a:defRPr>
            </a:lvl1pPr>
          </a:lstStyle>
          <a:p>
            <a:pPr lvl="0"/>
            <a:r>
              <a:rPr lang="en-US" dirty="0" smtClean="0"/>
              <a:t>Speaker Name</a:t>
            </a:r>
          </a:p>
          <a:p>
            <a:pPr lvl="0"/>
            <a:r>
              <a:rPr lang="en-US" dirty="0" smtClean="0"/>
              <a:t>Title</a:t>
            </a:r>
          </a:p>
        </p:txBody>
      </p:sp>
      <p:sp>
        <p:nvSpPr>
          <p:cNvPr id="3" name="Text Placeholder 2"/>
          <p:cNvSpPr>
            <a:spLocks noGrp="1"/>
          </p:cNvSpPr>
          <p:nvPr>
            <p:ph type="body" sz="quarter" idx="13" hasCustomPrompt="1"/>
          </p:nvPr>
        </p:nvSpPr>
        <p:spPr>
          <a:xfrm>
            <a:off x="281940" y="6141720"/>
            <a:ext cx="7307898" cy="548640"/>
          </a:xfrm>
        </p:spPr>
        <p:txBody>
          <a:bodyPr vert="horz" wrap="square" lIns="182880" tIns="146304" rIns="182880" bIns="146304" rtlCol="0">
            <a:noAutofit/>
          </a:bodyPr>
          <a:lstStyle>
            <a:lvl1pPr marL="342900" indent="-342900" algn="r">
              <a:buNone/>
              <a:defRPr lang="en-US" sz="1800" smtClean="0">
                <a:gradFill>
                  <a:gsLst>
                    <a:gs pos="1250">
                      <a:schemeClr val="bg1"/>
                    </a:gs>
                    <a:gs pos="100000">
                      <a:schemeClr val="bg1"/>
                    </a:gs>
                  </a:gsLst>
                  <a:lin ang="5400000" scaled="0"/>
                </a:gradFill>
                <a:latin typeface="+mn-lt"/>
              </a:defRPr>
            </a:lvl1pPr>
            <a:lvl2pPr>
              <a:defRPr lang="en-US" smtClean="0"/>
            </a:lvl2pPr>
            <a:lvl3pPr>
              <a:defRPr lang="en-US" smtClean="0"/>
            </a:lvl3pPr>
            <a:lvl4pPr>
              <a:defRPr lang="en-US" smtClean="0"/>
            </a:lvl4pPr>
            <a:lvl5pPr>
              <a:defRPr lang="en-US"/>
            </a:lvl5pPr>
          </a:lstStyle>
          <a:p>
            <a:pPr marL="0" lvl="0" indent="0"/>
            <a:r>
              <a:rPr lang="en-US" dirty="0" smtClean="0"/>
              <a:t>Insert Session Code Here</a:t>
            </a:r>
            <a:endParaRPr lang="en-US" dirty="0"/>
          </a:p>
        </p:txBody>
      </p:sp>
    </p:spTree>
    <p:extLst>
      <p:ext uri="{BB962C8B-B14F-4D97-AF65-F5344CB8AC3E}">
        <p14:creationId xmlns:p14="http://schemas.microsoft.com/office/powerpoint/2010/main" val="298083578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297.xml><?xml version="1.0" encoding="utf-8"?>
<p:sldLayout xmlns:a="http://schemas.openxmlformats.org/drawingml/2006/main" xmlns:r="http://schemas.openxmlformats.org/officeDocument/2006/relationships" xmlns:p="http://schemas.openxmlformats.org/presentationml/2006/main" preserve="1" userDrawn="1">
  <p:cSld name="Demo slide">
    <p:bg>
      <p:bgPr>
        <a:solidFill>
          <a:schemeClr val="accent1"/>
        </a:solid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3069"/>
            <a:ext cx="12436475" cy="6988386"/>
          </a:xfrm>
          <a:prstGeom prst="rect">
            <a:avLst/>
          </a:prstGeom>
        </p:spPr>
      </p:pic>
      <p:sp>
        <p:nvSpPr>
          <p:cNvPr id="6" name="Rectangle 5"/>
          <p:cNvSpPr/>
          <p:nvPr userDrawn="1"/>
        </p:nvSpPr>
        <p:spPr bwMode="auto">
          <a:xfrm>
            <a:off x="4846638" y="1209973"/>
            <a:ext cx="7315200" cy="4573290"/>
          </a:xfrm>
          <a:prstGeom prst="rect">
            <a:avLst/>
          </a:prstGeom>
          <a:solidFill>
            <a:srgbClr val="00827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4846637" y="1209973"/>
            <a:ext cx="7315201" cy="2760250"/>
          </a:xfrm>
          <a:noFill/>
        </p:spPr>
        <p:txBody>
          <a:bodyPr wrap="square" tIns="91440" bIns="91440" anchor="t" anchorCtr="0">
            <a:noAutofit/>
          </a:bodyPr>
          <a:lstStyle>
            <a:lvl1pPr>
              <a:defRPr sz="7200" spc="-100" baseline="0">
                <a:gradFill>
                  <a:gsLst>
                    <a:gs pos="0">
                      <a:schemeClr val="tx1"/>
                    </a:gs>
                    <a:gs pos="100000">
                      <a:schemeClr val="tx1"/>
                    </a:gs>
                  </a:gsLst>
                  <a:lin ang="5400000" scaled="0"/>
                </a:gradFill>
              </a:defRPr>
            </a:lvl1pPr>
          </a:lstStyle>
          <a:p>
            <a:r>
              <a:rPr lang="en-US" dirty="0" smtClean="0"/>
              <a:t>Demo title</a:t>
            </a:r>
            <a:endParaRPr lang="en-US" dirty="0"/>
          </a:p>
        </p:txBody>
      </p:sp>
      <p:sp>
        <p:nvSpPr>
          <p:cNvPr id="5" name="Text Placeholder 4"/>
          <p:cNvSpPr>
            <a:spLocks noGrp="1"/>
          </p:cNvSpPr>
          <p:nvPr>
            <p:ph type="body" sz="quarter" idx="12" hasCustomPrompt="1"/>
          </p:nvPr>
        </p:nvSpPr>
        <p:spPr>
          <a:xfrm>
            <a:off x="4847358" y="3970223"/>
            <a:ext cx="7314479" cy="1813040"/>
          </a:xfrm>
          <a:noFill/>
        </p:spPr>
        <p:txBody>
          <a:bodyPr wrap="square" lIns="182880" tIns="146304" rIns="182880" bIns="146304">
            <a:noAutofit/>
          </a:bodyPr>
          <a:lstStyle>
            <a:lvl1pPr marL="0" indent="0">
              <a:spcBef>
                <a:spcPts val="0"/>
              </a:spcBef>
              <a:buNone/>
              <a:defRPr sz="3200" spc="0" baseline="0">
                <a:gradFill>
                  <a:gsLst>
                    <a:gs pos="0">
                      <a:schemeClr val="tx1"/>
                    </a:gs>
                    <a:gs pos="100000">
                      <a:schemeClr val="tx1"/>
                    </a:gs>
                  </a:gsLst>
                  <a:lin ang="5400000" scaled="0"/>
                </a:gradFill>
                <a:latin typeface="+mj-lt"/>
              </a:defRPr>
            </a:lvl1pPr>
          </a:lstStyle>
          <a:p>
            <a:pPr lvl="0"/>
            <a:r>
              <a:rPr lang="en-US" dirty="0" smtClean="0"/>
              <a:t>Speaker Name</a:t>
            </a:r>
          </a:p>
        </p:txBody>
      </p:sp>
    </p:spTree>
    <p:extLst>
      <p:ext uri="{BB962C8B-B14F-4D97-AF65-F5344CB8AC3E}">
        <p14:creationId xmlns:p14="http://schemas.microsoft.com/office/powerpoint/2010/main" val="216116105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298.xml><?xml version="1.0" encoding="utf-8"?>
<p:sldLayout xmlns:a="http://schemas.openxmlformats.org/drawingml/2006/main" xmlns:r="http://schemas.openxmlformats.org/officeDocument/2006/relationships" xmlns:p="http://schemas.openxmlformats.org/presentationml/2006/main" preserve="1" userDrawn="1">
  <p:cSld name="Video slide">
    <p:bg>
      <p:bgPr>
        <a:solidFill>
          <a:schemeClr val="accent2"/>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 y="3069"/>
            <a:ext cx="12436475" cy="6988385"/>
          </a:xfrm>
          <a:prstGeom prst="rect">
            <a:avLst/>
          </a:prstGeom>
        </p:spPr>
      </p:pic>
      <p:sp>
        <p:nvSpPr>
          <p:cNvPr id="4" name="Rectangle 3"/>
          <p:cNvSpPr/>
          <p:nvPr userDrawn="1"/>
        </p:nvSpPr>
        <p:spPr bwMode="auto">
          <a:xfrm>
            <a:off x="4846638" y="1209973"/>
            <a:ext cx="7315200" cy="4573290"/>
          </a:xfrm>
          <a:prstGeom prst="rect">
            <a:avLst/>
          </a:prstGeom>
          <a:solidFill>
            <a:srgbClr val="FF8C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4846637" y="1225739"/>
            <a:ext cx="7315201" cy="4573290"/>
          </a:xfrm>
          <a:noFill/>
        </p:spPr>
        <p:txBody>
          <a:bodyPr wrap="square" tIns="91440" bIns="91440" anchor="t" anchorCtr="0">
            <a:noAutofit/>
          </a:bodyPr>
          <a:lstStyle>
            <a:lvl1pPr>
              <a:defRPr lang="en-US" sz="7200" b="0" kern="1200" cap="none" spc="-100" baseline="0" dirty="0">
                <a:ln w="3175">
                  <a:noFill/>
                </a:ln>
                <a:gradFill>
                  <a:gsLst>
                    <a:gs pos="0">
                      <a:schemeClr val="accent6"/>
                    </a:gs>
                    <a:gs pos="100000">
                      <a:schemeClr val="accent6"/>
                    </a:gs>
                  </a:gsLst>
                  <a:lin ang="5400000" scaled="0"/>
                </a:gradFill>
                <a:effectLst/>
                <a:latin typeface="+mj-lt"/>
                <a:ea typeface="+mn-ea"/>
                <a:cs typeface="Segoe UI" pitchFamily="34" charset="0"/>
              </a:defRPr>
            </a:lvl1pPr>
          </a:lstStyle>
          <a:p>
            <a:r>
              <a:rPr lang="en-US" dirty="0" smtClean="0"/>
              <a:t>Video title</a:t>
            </a:r>
            <a:endParaRPr lang="en-US" dirty="0"/>
          </a:p>
        </p:txBody>
      </p:sp>
    </p:spTree>
    <p:extLst>
      <p:ext uri="{BB962C8B-B14F-4D97-AF65-F5344CB8AC3E}">
        <p14:creationId xmlns:p14="http://schemas.microsoft.com/office/powerpoint/2010/main" val="106798361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299.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gradFill>
                  <a:gsLst>
                    <a:gs pos="1250">
                      <a:schemeClr val="accent2"/>
                    </a:gs>
                    <a:gs pos="100000">
                      <a:schemeClr val="accent2"/>
                    </a:gs>
                  </a:gsLst>
                  <a:lin ang="5400000" scaled="0"/>
                </a:gradFill>
              </a:defRPr>
            </a:lvl1pPr>
          </a:lstStyle>
          <a:p>
            <a:r>
              <a:rPr lang="en-US" smtClean="0"/>
              <a:t>Click to edit Master title style</a:t>
            </a:r>
            <a:endParaRPr lang="en-US" dirty="0"/>
          </a:p>
        </p:txBody>
      </p:sp>
      <p:sp>
        <p:nvSpPr>
          <p:cNvPr id="6" name="Text Placeholder 5"/>
          <p:cNvSpPr>
            <a:spLocks noGrp="1"/>
          </p:cNvSpPr>
          <p:nvPr>
            <p:ph type="body" sz="quarter" idx="10"/>
          </p:nvPr>
        </p:nvSpPr>
        <p:spPr>
          <a:xfrm>
            <a:off x="274638" y="1212850"/>
            <a:ext cx="11887200" cy="2025170"/>
          </a:xfrm>
        </p:spPr>
        <p:txBody>
          <a:bodyPr/>
          <a:lstStyle>
            <a:lvl1pPr marL="0" indent="0">
              <a:buNone/>
              <a:defRPr>
                <a:gradFill>
                  <a:gsLst>
                    <a:gs pos="1250">
                      <a:schemeClr val="tx1"/>
                    </a:gs>
                    <a:gs pos="99000">
                      <a:schemeClr val="tx1"/>
                    </a:gs>
                  </a:gsLst>
                  <a:lin ang="5400000" scaled="0"/>
                </a:gradFill>
              </a:defRPr>
            </a:lvl1pPr>
            <a:lvl2pPr marL="0" indent="0">
              <a:buFontTx/>
              <a:buNone/>
              <a:defRPr sz="2000"/>
            </a:lvl2pPr>
            <a:lvl3pPr marL="228600" indent="0">
              <a:buNone/>
              <a:defRPr/>
            </a:lvl3pPr>
            <a:lvl4pPr marL="457200" indent="0">
              <a:buNone/>
              <a:defRPr/>
            </a:lvl4pPr>
            <a:lvl5pPr marL="685800" indent="0">
              <a:buNone/>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619920315"/>
      </p:ext>
    </p:extLst>
  </p:cSld>
  <p:clrMapOvr>
    <a:masterClrMapping/>
  </p:clrMapOvr>
  <p:transition>
    <p:fade/>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Slide Photo_Option">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5" y="-18476"/>
            <a:ext cx="12435510" cy="7010213"/>
          </a:xfrm>
          <a:prstGeom prst="rect">
            <a:avLst/>
          </a:prstGeom>
        </p:spPr>
      </p:pic>
      <p:sp>
        <p:nvSpPr>
          <p:cNvPr id="2" name="Rectangle 1"/>
          <p:cNvSpPr/>
          <p:nvPr userDrawn="1"/>
        </p:nvSpPr>
        <p:spPr bwMode="auto">
          <a:xfrm>
            <a:off x="274638" y="3047928"/>
            <a:ext cx="7313322" cy="3664099"/>
          </a:xfrm>
          <a:prstGeom prst="rect">
            <a:avLst/>
          </a:prstGeom>
          <a:solidFill>
            <a:schemeClr val="accent1">
              <a:alpha val="9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auto">
          <a:xfrm>
            <a:off x="274702" y="3047943"/>
            <a:ext cx="7315136" cy="1828800"/>
          </a:xfrm>
          <a:noFill/>
        </p:spPr>
        <p:txBody>
          <a:bodyPr lIns="146304" tIns="91440" rIns="146304" bIns="91440" anchor="t" anchorCtr="0"/>
          <a:lstStyle>
            <a:lvl1pPr>
              <a:defRPr sz="5400" spc="-100" baseline="0">
                <a:gradFill>
                  <a:gsLst>
                    <a:gs pos="100000">
                      <a:schemeClr val="accent6"/>
                    </a:gs>
                    <a:gs pos="0">
                      <a:schemeClr val="accent6"/>
                    </a:gs>
                  </a:gsLst>
                  <a:lin ang="5400000" scaled="0"/>
                </a:gradFill>
              </a:defRPr>
            </a:lvl1pPr>
          </a:lstStyle>
          <a:p>
            <a:r>
              <a:rPr lang="en-US" dirty="0" smtClean="0"/>
              <a:t>Presentation title </a:t>
            </a:r>
            <a:br>
              <a:rPr lang="en-US" dirty="0" smtClean="0"/>
            </a:br>
            <a:r>
              <a:rPr lang="en-US" dirty="0" smtClean="0"/>
              <a:t>goes here</a:t>
            </a:r>
            <a:endParaRPr lang="en-US" dirty="0"/>
          </a:p>
        </p:txBody>
      </p:sp>
      <p:sp>
        <p:nvSpPr>
          <p:cNvPr id="3" name="Text Placeholder 2"/>
          <p:cNvSpPr>
            <a:spLocks noGrp="1"/>
          </p:cNvSpPr>
          <p:nvPr>
            <p:ph type="body" sz="quarter" idx="14" hasCustomPrompt="1"/>
          </p:nvPr>
        </p:nvSpPr>
        <p:spPr bwMode="auto">
          <a:xfrm>
            <a:off x="273050" y="4890848"/>
            <a:ext cx="7316788" cy="1244909"/>
          </a:xfrm>
        </p:spPr>
        <p:txBody>
          <a:bodyPr tIns="109728" bIns="109728">
            <a:noAutofit/>
          </a:bodyPr>
          <a:lstStyle>
            <a:lvl1pPr marL="0" indent="0">
              <a:spcBef>
                <a:spcPts val="0"/>
              </a:spcBef>
              <a:buNone/>
              <a:defRPr sz="3200">
                <a:gradFill>
                  <a:gsLst>
                    <a:gs pos="100000">
                      <a:schemeClr val="accent6"/>
                    </a:gs>
                    <a:gs pos="0">
                      <a:schemeClr val="accent6"/>
                    </a:gs>
                  </a:gsLst>
                  <a:lin ang="5400000" scaled="0"/>
                </a:gradFill>
              </a:defRPr>
            </a:lvl1pPr>
          </a:lstStyle>
          <a:p>
            <a:pPr lvl="0"/>
            <a:r>
              <a:rPr lang="en-US" dirty="0" smtClean="0"/>
              <a:t>Speaker Name</a:t>
            </a:r>
          </a:p>
          <a:p>
            <a:pPr lvl="0"/>
            <a:r>
              <a:rPr lang="en-US" dirty="0" smtClean="0"/>
              <a:t>Title</a:t>
            </a:r>
          </a:p>
        </p:txBody>
      </p:sp>
      <p:sp>
        <p:nvSpPr>
          <p:cNvPr id="5" name="Text Placeholder 4"/>
          <p:cNvSpPr>
            <a:spLocks noGrp="1"/>
          </p:cNvSpPr>
          <p:nvPr>
            <p:ph type="body" sz="quarter" idx="15" hasCustomPrompt="1"/>
          </p:nvPr>
        </p:nvSpPr>
        <p:spPr>
          <a:xfrm>
            <a:off x="272760" y="6142242"/>
            <a:ext cx="7317078" cy="570661"/>
          </a:xfrm>
        </p:spPr>
        <p:txBody>
          <a:bodyPr vert="horz" wrap="square" lIns="182880" tIns="146304" rIns="182880" bIns="146304" rtlCol="0">
            <a:noAutofit/>
          </a:bodyPr>
          <a:lstStyle>
            <a:lvl1pPr marL="342900" indent="-342900" algn="r">
              <a:buNone/>
              <a:defRPr lang="en-US" sz="1800" dirty="0" smtClean="0">
                <a:gradFill>
                  <a:gsLst>
                    <a:gs pos="1250">
                      <a:schemeClr val="accent6"/>
                    </a:gs>
                    <a:gs pos="100000">
                      <a:schemeClr val="accent6"/>
                    </a:gs>
                  </a:gsLst>
                  <a:lin ang="5400000" scaled="0"/>
                </a:gradFill>
                <a:latin typeface="+mn-lt"/>
              </a:defRPr>
            </a:lvl1pPr>
          </a:lstStyle>
          <a:p>
            <a:pPr marL="0" lvl="0" indent="0"/>
            <a:r>
              <a:rPr lang="en-US" dirty="0" smtClean="0"/>
              <a:t>Insert Session Code Here</a:t>
            </a:r>
          </a:p>
        </p:txBody>
      </p:sp>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invGray">
          <a:xfrm>
            <a:off x="472697" y="482453"/>
            <a:ext cx="1552931" cy="332771"/>
          </a:xfrm>
          <a:prstGeom prst="rect">
            <a:avLst/>
          </a:prstGeom>
        </p:spPr>
      </p:pic>
      <p:sp>
        <p:nvSpPr>
          <p:cNvPr id="13" name="Rectangle 12"/>
          <p:cNvSpPr/>
          <p:nvPr userDrawn="1"/>
        </p:nvSpPr>
        <p:spPr>
          <a:xfrm>
            <a:off x="1983802" y="463877"/>
            <a:ext cx="736099" cy="424732"/>
          </a:xfrm>
          <a:prstGeom prst="rect">
            <a:avLst/>
          </a:prstGeom>
        </p:spPr>
        <p:txBody>
          <a:bodyPr wrap="none">
            <a:spAutoFit/>
          </a:bodyPr>
          <a:lstStyle/>
          <a:p>
            <a:pPr defTabSz="699220" fontAlgn="base">
              <a:lnSpc>
                <a:spcPct val="90000"/>
              </a:lnSpc>
              <a:spcBef>
                <a:spcPct val="0"/>
              </a:spcBef>
              <a:spcAft>
                <a:spcPct val="0"/>
              </a:spcAft>
            </a:pPr>
            <a:r>
              <a:rPr lang="en-US" sz="2400" b="1" dirty="0" smtClean="0">
                <a:solidFill>
                  <a:schemeClr val="bg1">
                    <a:lumMod val="50000"/>
                  </a:schemeClr>
                </a:solidFill>
                <a:latin typeface="Segoe UI Semibold" panose="020B0702040204020203" pitchFamily="34" charset="0"/>
                <a:ea typeface="Segoe UI" pitchFamily="34" charset="0"/>
                <a:cs typeface="Segoe UI Semibold" panose="020B0702040204020203" pitchFamily="34" charset="0"/>
              </a:rPr>
              <a:t>CSR</a:t>
            </a:r>
            <a:endParaRPr lang="en-US" sz="2400" b="1" dirty="0">
              <a:solidFill>
                <a:schemeClr val="bg1">
                  <a:lumMod val="50000"/>
                </a:schemeClr>
              </a:solidFill>
              <a:latin typeface="Segoe UI Semibold" panose="020B0702040204020203" pitchFamily="34" charset="0"/>
              <a:ea typeface="Segoe UI" pitchFamily="34" charset="0"/>
              <a:cs typeface="Segoe UI Semibold" panose="020B0702040204020203" pitchFamily="34" charset="0"/>
            </a:endParaRPr>
          </a:p>
        </p:txBody>
      </p:sp>
    </p:spTree>
    <p:extLst>
      <p:ext uri="{BB962C8B-B14F-4D97-AF65-F5344CB8AC3E}">
        <p14:creationId xmlns:p14="http://schemas.microsoft.com/office/powerpoint/2010/main" val="23541902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Blank Accent Color 3">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32390786"/>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300.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gradFill>
                  <a:gsLst>
                    <a:gs pos="1250">
                      <a:schemeClr val="accent2"/>
                    </a:gs>
                    <a:gs pos="100000">
                      <a:schemeClr val="accent2"/>
                    </a:gs>
                  </a:gsLst>
                  <a:lin ang="5400000" scaled="0"/>
                </a:gradFill>
              </a:defRPr>
            </a:lvl1pPr>
          </a:lstStyle>
          <a:p>
            <a:r>
              <a:rPr lang="en-US" smtClean="0"/>
              <a:t>Click to edit Master title style</a:t>
            </a:r>
            <a:endParaRPr lang="en-US" dirty="0"/>
          </a:p>
        </p:txBody>
      </p:sp>
      <p:sp>
        <p:nvSpPr>
          <p:cNvPr id="6" name="Text Placeholder 5"/>
          <p:cNvSpPr>
            <a:spLocks noGrp="1"/>
          </p:cNvSpPr>
          <p:nvPr>
            <p:ph type="body" sz="quarter" idx="10"/>
          </p:nvPr>
        </p:nvSpPr>
        <p:spPr>
          <a:xfrm>
            <a:off x="274638" y="1212850"/>
            <a:ext cx="11887200" cy="2025170"/>
          </a:xfrm>
        </p:spPr>
        <p:txBody>
          <a:bodyPr/>
          <a:lstStyle>
            <a:lvl1pPr marL="0" indent="0">
              <a:buNone/>
              <a:defRPr>
                <a:gradFill>
                  <a:gsLst>
                    <a:gs pos="1250">
                      <a:schemeClr val="tx2"/>
                    </a:gs>
                    <a:gs pos="99000">
                      <a:schemeClr val="tx2"/>
                    </a:gs>
                  </a:gsLst>
                  <a:lin ang="5400000" scaled="0"/>
                </a:gradFill>
              </a:defRPr>
            </a:lvl1pPr>
            <a:lvl2pPr marL="0" indent="0">
              <a:buFontTx/>
              <a:buNone/>
              <a:defRPr sz="2000"/>
            </a:lvl2pPr>
            <a:lvl3pPr marL="228600" indent="0">
              <a:buNone/>
              <a:defRPr/>
            </a:lvl3pPr>
            <a:lvl4pPr marL="457200" indent="0">
              <a:buNone/>
              <a:defRPr/>
            </a:lvl4pPr>
            <a:lvl5pPr marL="685800" indent="0">
              <a:buNone/>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287814832"/>
      </p:ext>
    </p:extLst>
  </p:cSld>
  <p:clrMapOvr>
    <a:masterClrMapping/>
  </p:clrMapOvr>
  <p:transition>
    <p:fade/>
  </p:transition>
  <p:timing>
    <p:tnLst>
      <p:par>
        <p:cTn id="1" dur="indefinite" restart="never" nodeType="tmRoot"/>
      </p:par>
    </p:tnLst>
  </p:timing>
</p:sldLayout>
</file>

<file path=ppt/slideLayouts/slideLayout301.xml><?xml version="1.0" encoding="utf-8"?>
<p:sldLayout xmlns:a="http://schemas.openxmlformats.org/drawingml/2006/main" xmlns:r="http://schemas.openxmlformats.org/officeDocument/2006/relationships" xmlns:p="http://schemas.openxmlformats.org/presentationml/2006/main" preserve="1" userDrawn="1">
  <p:cSld name="Title and Content 1st level color tex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092881"/>
          </a:xfrm>
        </p:spPr>
        <p:txBody>
          <a:bodyPr>
            <a:spAutoFit/>
          </a:bodyPr>
          <a:lstStyle>
            <a:lvl1pPr>
              <a:defRPr sz="4000">
                <a:gradFill>
                  <a:gsLst>
                    <a:gs pos="1250">
                      <a:schemeClr val="tx2"/>
                    </a:gs>
                    <a:gs pos="99000">
                      <a:schemeClr val="tx2"/>
                    </a:gs>
                  </a:gsLst>
                  <a:lin ang="5400000" scaled="0"/>
                </a:gradFill>
              </a:defRPr>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5"/>
          <p:cNvSpPr>
            <a:spLocks noGrp="1"/>
          </p:cNvSpPr>
          <p:nvPr>
            <p:ph type="title"/>
          </p:nvPr>
        </p:nvSpPr>
        <p:spPr/>
        <p:txBody>
          <a:bodyPr/>
          <a:lstStyle>
            <a:lvl1pPr>
              <a:defRPr>
                <a:gradFill>
                  <a:gsLst>
                    <a:gs pos="1250">
                      <a:schemeClr val="accent2"/>
                    </a:gs>
                    <a:gs pos="100000">
                      <a:schemeClr val="accent2"/>
                    </a:gs>
                  </a:gsLst>
                  <a:lin ang="5400000" scaled="0"/>
                </a:gradFill>
              </a:defRPr>
            </a:lvl1pPr>
          </a:lstStyle>
          <a:p>
            <a:r>
              <a:rPr lang="en-US" smtClean="0"/>
              <a:t>Click to edit Master title style</a:t>
            </a:r>
            <a:endParaRPr lang="en-US"/>
          </a:p>
        </p:txBody>
      </p:sp>
    </p:spTree>
    <p:extLst>
      <p:ext uri="{BB962C8B-B14F-4D97-AF65-F5344CB8AC3E}">
        <p14:creationId xmlns:p14="http://schemas.microsoft.com/office/powerpoint/2010/main" val="3891623313"/>
      </p:ext>
    </p:extLst>
  </p:cSld>
  <p:clrMapOvr>
    <a:masterClrMapping/>
  </p:clrMapOvr>
  <p:transition>
    <p:fade/>
  </p:transition>
  <p:timing>
    <p:tnLst>
      <p:par>
        <p:cTn id="1" dur="indefinite" restart="never" nodeType="tmRoot"/>
      </p:par>
    </p:tnLst>
  </p:timing>
</p:sldLayout>
</file>

<file path=ppt/slideLayouts/slideLayout30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092881"/>
          </a:xfrm>
        </p:spPr>
        <p:txBody>
          <a:bodyPr>
            <a:spAutoFit/>
          </a:bodyPr>
          <a:lstStyle>
            <a:lvl1pPr>
              <a:defRPr sz="4000"/>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5"/>
          <p:cNvSpPr>
            <a:spLocks noGrp="1"/>
          </p:cNvSpPr>
          <p:nvPr>
            <p:ph type="title"/>
          </p:nvPr>
        </p:nvSpPr>
        <p:spPr/>
        <p:txBody>
          <a:bodyPr/>
          <a:lstStyle>
            <a:lvl1pPr>
              <a:defRPr>
                <a:gradFill>
                  <a:gsLst>
                    <a:gs pos="1250">
                      <a:schemeClr val="accent2"/>
                    </a:gs>
                    <a:gs pos="100000">
                      <a:schemeClr val="accent2"/>
                    </a:gs>
                  </a:gsLst>
                  <a:lin ang="5400000" scaled="0"/>
                </a:gradFill>
              </a:defRPr>
            </a:lvl1pPr>
          </a:lstStyle>
          <a:p>
            <a:r>
              <a:rPr lang="en-US" smtClean="0"/>
              <a:t>Click to edit Master title style</a:t>
            </a:r>
            <a:endParaRPr lang="en-US"/>
          </a:p>
        </p:txBody>
      </p:sp>
    </p:spTree>
    <p:extLst>
      <p:ext uri="{BB962C8B-B14F-4D97-AF65-F5344CB8AC3E}">
        <p14:creationId xmlns:p14="http://schemas.microsoft.com/office/powerpoint/2010/main" val="4278012158"/>
      </p:ext>
    </p:extLst>
  </p:cSld>
  <p:clrMapOvr>
    <a:masterClrMapping/>
  </p:clrMapOvr>
  <p:transition>
    <p:fade/>
  </p:transition>
  <p:timing>
    <p:tnLst>
      <p:par>
        <p:cTn id="1" dur="indefinite" restart="never" nodeType="tmRoot"/>
      </p:par>
    </p:tnLst>
  </p:timing>
</p:sldLayout>
</file>

<file path=ppt/slideLayouts/slideLayout303.xml><?xml version="1.0" encoding="utf-8"?>
<p:sldLayout xmlns:a="http://schemas.openxmlformats.org/drawingml/2006/main" xmlns:r="http://schemas.openxmlformats.org/officeDocument/2006/relationships" xmlns:p="http://schemas.openxmlformats.org/presentationml/2006/main" preserve="1" userDrawn="1">
  <p:cSld name="Two Column 2-color Non-bullete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gradFill>
                  <a:gsLst>
                    <a:gs pos="1250">
                      <a:schemeClr val="accent2"/>
                    </a:gs>
                    <a:gs pos="100000">
                      <a:schemeClr val="accent2"/>
                    </a:gs>
                  </a:gsLst>
                  <a:lin ang="5400000" scaled="0"/>
                </a:gradFill>
              </a:defRPr>
            </a:lvl1p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1914370"/>
          </a:xfrm>
        </p:spPr>
        <p:txBody>
          <a:bodyPr wrap="square">
            <a:spAutoFit/>
          </a:bodyPr>
          <a:lstStyle>
            <a:lvl1pPr marL="0" indent="0">
              <a:spcBef>
                <a:spcPts val="1224"/>
              </a:spcBef>
              <a:buClr>
                <a:schemeClr val="tx1"/>
              </a:buClr>
              <a:buFont typeface="Wingdings" pitchFamily="2" charset="2"/>
              <a:buNone/>
              <a:defRPr sz="3200">
                <a:gradFill>
                  <a:gsLst>
                    <a:gs pos="1250">
                      <a:schemeClr val="tx2"/>
                    </a:gs>
                    <a:gs pos="99000">
                      <a:schemeClr val="tx2"/>
                    </a:gs>
                  </a:gsLst>
                  <a:lin ang="5400000" scaled="0"/>
                </a:gradFill>
              </a:defRPr>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1914370"/>
          </a:xfrm>
        </p:spPr>
        <p:txBody>
          <a:bodyPr wrap="square">
            <a:spAutoFit/>
          </a:bodyPr>
          <a:lstStyle>
            <a:lvl1pPr marL="0" indent="0">
              <a:spcBef>
                <a:spcPts val="1224"/>
              </a:spcBef>
              <a:buClr>
                <a:schemeClr val="tx1"/>
              </a:buClr>
              <a:buFont typeface="Wingdings" pitchFamily="2" charset="2"/>
              <a:buNone/>
              <a:defRPr sz="3200">
                <a:gradFill>
                  <a:gsLst>
                    <a:gs pos="1250">
                      <a:schemeClr val="tx2"/>
                    </a:gs>
                    <a:gs pos="99000">
                      <a:schemeClr val="tx2"/>
                    </a:gs>
                  </a:gsLst>
                  <a:lin ang="5400000" scaled="0"/>
                </a:gradFill>
              </a:defRPr>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55036827"/>
      </p:ext>
    </p:extLst>
  </p:cSld>
  <p:clrMapOvr>
    <a:masterClrMapping/>
  </p:clrMapOvr>
  <p:transition>
    <p:fade/>
  </p:transition>
  <p:timing>
    <p:tnLst>
      <p:par>
        <p:cTn id="1" dur="indefinite" restart="never" nodeType="tmRoot"/>
      </p:par>
    </p:tnLst>
  </p:timing>
</p:sldLayout>
</file>

<file path=ppt/slideLayouts/slideLayout304.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gradFill>
                  <a:gsLst>
                    <a:gs pos="1250">
                      <a:schemeClr val="accent2"/>
                    </a:gs>
                    <a:gs pos="100000">
                      <a:schemeClr val="accent2"/>
                    </a:gs>
                  </a:gsLst>
                  <a:lin ang="5400000" scaled="0"/>
                </a:gradFill>
              </a:defRPr>
            </a:lvl1p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1914370"/>
          </a:xfrm>
        </p:spPr>
        <p:txBody>
          <a:bodyPr wrap="square">
            <a:spAutoFit/>
          </a:bodyPr>
          <a:lstStyle>
            <a:lvl1pPr marL="0" indent="0">
              <a:spcBef>
                <a:spcPts val="1224"/>
              </a:spcBef>
              <a:buClr>
                <a:schemeClr val="tx1"/>
              </a:buClr>
              <a:buFont typeface="Wingdings" pitchFamily="2" charset="2"/>
              <a:buNone/>
              <a:defRPr sz="3200"/>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1914370"/>
          </a:xfrm>
        </p:spPr>
        <p:txBody>
          <a:bodyPr wrap="square">
            <a:spAutoFit/>
          </a:bodyPr>
          <a:lstStyle>
            <a:lvl1pPr marL="0" indent="0">
              <a:spcBef>
                <a:spcPts val="1224"/>
              </a:spcBef>
              <a:buClr>
                <a:schemeClr val="tx1"/>
              </a:buClr>
              <a:buFont typeface="Wingdings" pitchFamily="2" charset="2"/>
              <a:buNone/>
              <a:defRPr sz="3200"/>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228213711"/>
      </p:ext>
    </p:extLst>
  </p:cSld>
  <p:clrMapOvr>
    <a:masterClrMapping/>
  </p:clrMapOvr>
  <p:transition>
    <p:fade/>
  </p:transition>
  <p:timing>
    <p:tnLst>
      <p:par>
        <p:cTn id="1" dur="indefinite" restart="never" nodeType="tmRoot"/>
      </p:par>
    </p:tnLst>
  </p:timing>
</p:sldLayout>
</file>

<file path=ppt/slideLayouts/slideLayout305.xml><?xml version="1.0" encoding="utf-8"?>
<p:sldLayout xmlns:a="http://schemas.openxmlformats.org/drawingml/2006/main" xmlns:r="http://schemas.openxmlformats.org/officeDocument/2006/relationships" xmlns:p="http://schemas.openxmlformats.org/presentationml/2006/main" preserve="1" userDrawn="1">
  <p:cSld name="Two Column Bullet text 1st level colo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gradFill>
                  <a:gsLst>
                    <a:gs pos="1250">
                      <a:schemeClr val="accent2"/>
                    </a:gs>
                    <a:gs pos="100000">
                      <a:schemeClr val="accent2"/>
                    </a:gs>
                  </a:gsLst>
                  <a:lin ang="5400000" scaled="0"/>
                </a:gradFill>
              </a:defRPr>
            </a:lvl1p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425279"/>
          </a:xfrm>
        </p:spPr>
        <p:txBody>
          <a:bodyPr wrap="square">
            <a:spAutoFit/>
          </a:bodyPr>
          <a:lstStyle>
            <a:lvl1pPr marL="287338" indent="-287338">
              <a:spcBef>
                <a:spcPts val="1224"/>
              </a:spcBef>
              <a:buClr>
                <a:schemeClr val="tx2"/>
              </a:buClr>
              <a:buFont typeface="Arial" pitchFamily="34" charset="0"/>
              <a:buChar char="•"/>
              <a:defRPr sz="3200">
                <a:gradFill>
                  <a:gsLst>
                    <a:gs pos="1250">
                      <a:schemeClr val="tx2"/>
                    </a:gs>
                    <a:gs pos="99000">
                      <a:schemeClr val="tx2"/>
                    </a:gs>
                  </a:gsLst>
                  <a:lin ang="5400000" scaled="0"/>
                </a:gradFill>
              </a:defRPr>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2425279"/>
          </a:xfrm>
        </p:spPr>
        <p:txBody>
          <a:bodyPr wrap="square">
            <a:spAutoFit/>
          </a:bodyPr>
          <a:lstStyle>
            <a:lvl1pPr marL="287338" indent="-287338">
              <a:spcBef>
                <a:spcPts val="1224"/>
              </a:spcBef>
              <a:buClr>
                <a:schemeClr val="tx2"/>
              </a:buClr>
              <a:buFont typeface="Arial" pitchFamily="34" charset="0"/>
              <a:buChar char="•"/>
              <a:defRPr sz="3200">
                <a:gradFill>
                  <a:gsLst>
                    <a:gs pos="1250">
                      <a:schemeClr val="tx2"/>
                    </a:gs>
                    <a:gs pos="99000">
                      <a:schemeClr val="tx2"/>
                    </a:gs>
                  </a:gsLst>
                  <a:lin ang="5400000" scaled="0"/>
                </a:gradFill>
              </a:defRPr>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535611239"/>
      </p:ext>
    </p:extLst>
  </p:cSld>
  <p:clrMapOvr>
    <a:masterClrMapping/>
  </p:clrMapOvr>
  <p:transition>
    <p:fade/>
  </p:transition>
  <p:timing>
    <p:tnLst>
      <p:par>
        <p:cTn id="1" dur="indefinite" restart="never" nodeType="tmRoot"/>
      </p:par>
    </p:tnLst>
  </p:timing>
</p:sldLayout>
</file>

<file path=ppt/slideLayouts/slideLayout306.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gradFill>
                  <a:gsLst>
                    <a:gs pos="1250">
                      <a:schemeClr val="accent2"/>
                    </a:gs>
                    <a:gs pos="100000">
                      <a:schemeClr val="accent2"/>
                    </a:gs>
                  </a:gsLst>
                  <a:lin ang="5400000" scaled="0"/>
                </a:gradFill>
              </a:defRPr>
            </a:lvl1p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425279"/>
          </a:xfrm>
        </p:spPr>
        <p:txBody>
          <a:bodyPr wrap="square">
            <a:spAutoFit/>
          </a:bodyPr>
          <a:lstStyle>
            <a:lvl1pPr marL="287338" indent="-287338">
              <a:spcBef>
                <a:spcPts val="1224"/>
              </a:spcBef>
              <a:buClr>
                <a:schemeClr val="tx1"/>
              </a:buClr>
              <a:buFont typeface="Arial" pitchFamily="34" charset="0"/>
              <a:buChar char="•"/>
              <a:defRPr sz="32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2425279"/>
          </a:xfrm>
        </p:spPr>
        <p:txBody>
          <a:bodyPr wrap="square">
            <a:spAutoFit/>
          </a:bodyPr>
          <a:lstStyle>
            <a:lvl1pPr marL="287338" indent="-287338">
              <a:spcBef>
                <a:spcPts val="1224"/>
              </a:spcBef>
              <a:buClr>
                <a:schemeClr val="tx1"/>
              </a:buClr>
              <a:buFont typeface="Arial" pitchFamily="34" charset="0"/>
              <a:buChar char="•"/>
              <a:defRPr sz="32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787721657"/>
      </p:ext>
    </p:extLst>
  </p:cSld>
  <p:clrMapOvr>
    <a:masterClrMapping/>
  </p:clrMapOvr>
  <p:transition>
    <p:fade/>
  </p:transition>
  <p:timing>
    <p:tnLst>
      <p:par>
        <p:cTn id="1" dur="indefinite" restart="never" nodeType="tmRoot"/>
      </p:par>
    </p:tnLst>
  </p:timing>
</p:sldLayout>
</file>

<file path=ppt/slideLayouts/slideLayout30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gradFill>
                  <a:gsLst>
                    <a:gs pos="1250">
                      <a:schemeClr val="accent2"/>
                    </a:gs>
                    <a:gs pos="100000">
                      <a:schemeClr val="accent2"/>
                    </a:gs>
                  </a:gsLst>
                  <a:lin ang="5400000" scaled="0"/>
                </a:gradFill>
              </a:defRPr>
            </a:lvl1pPr>
          </a:lstStyle>
          <a:p>
            <a:r>
              <a:rPr lang="en-US" smtClean="0"/>
              <a:t>Click to edit Master title style</a:t>
            </a:r>
            <a:endParaRPr lang="en-US" dirty="0"/>
          </a:p>
        </p:txBody>
      </p:sp>
    </p:spTree>
    <p:extLst>
      <p:ext uri="{BB962C8B-B14F-4D97-AF65-F5344CB8AC3E}">
        <p14:creationId xmlns:p14="http://schemas.microsoft.com/office/powerpoint/2010/main" val="2912599620"/>
      </p:ext>
    </p:extLst>
  </p:cSld>
  <p:clrMapOvr>
    <a:masterClrMapping/>
  </p:clrMapOvr>
  <p:transition>
    <p:fade/>
  </p:transition>
  <p:timing>
    <p:tnLst>
      <p:par>
        <p:cTn id="1" dur="indefinite" restart="never" nodeType="tmRoot"/>
      </p:par>
    </p:tnLst>
  </p:timing>
</p:sldLayout>
</file>

<file path=ppt/slideLayouts/slideLayout308.xml><?xml version="1.0" encoding="utf-8"?>
<p:sldLayout xmlns:a="http://schemas.openxmlformats.org/drawingml/2006/main" xmlns:r="http://schemas.openxmlformats.org/officeDocument/2006/relationships" xmlns:p="http://schemas.openxmlformats.org/presentationml/2006/main" preserve="1" userDrawn="1">
  <p:cSld name="Big Idea Layout">
    <p:spTree>
      <p:nvGrpSpPr>
        <p:cNvPr id="1" name=""/>
        <p:cNvGrpSpPr/>
        <p:nvPr/>
      </p:nvGrpSpPr>
      <p:grpSpPr>
        <a:xfrm>
          <a:off x="0" y="0"/>
          <a:ext cx="0" cy="0"/>
          <a:chOff x="0" y="0"/>
          <a:chExt cx="0" cy="0"/>
        </a:xfrm>
      </p:grpSpPr>
      <p:sp>
        <p:nvSpPr>
          <p:cNvPr id="2" name="Title 1"/>
          <p:cNvSpPr>
            <a:spLocks noGrp="1"/>
          </p:cNvSpPr>
          <p:nvPr>
            <p:ph type="title"/>
          </p:nvPr>
        </p:nvSpPr>
        <p:spPr>
          <a:xfrm>
            <a:off x="274639" y="1235348"/>
            <a:ext cx="11889564" cy="917575"/>
          </a:xfrm>
        </p:spPr>
        <p:txBody>
          <a:bodyPr/>
          <a:lstStyle>
            <a:lvl1pPr>
              <a:defRPr sz="7200">
                <a:gradFill>
                  <a:gsLst>
                    <a:gs pos="1250">
                      <a:schemeClr val="accent2"/>
                    </a:gs>
                    <a:gs pos="100000">
                      <a:schemeClr val="accent2"/>
                    </a:gs>
                  </a:gsLst>
                  <a:lin ang="5400000" scaled="0"/>
                </a:gradFill>
              </a:defRPr>
            </a:lvl1pPr>
          </a:lstStyle>
          <a:p>
            <a:r>
              <a:rPr lang="en-US" smtClean="0"/>
              <a:t>Click to edit Master title style</a:t>
            </a:r>
            <a:endParaRPr lang="en-US" dirty="0"/>
          </a:p>
        </p:txBody>
      </p:sp>
    </p:spTree>
    <p:extLst>
      <p:ext uri="{BB962C8B-B14F-4D97-AF65-F5344CB8AC3E}">
        <p14:creationId xmlns:p14="http://schemas.microsoft.com/office/powerpoint/2010/main" val="371331343"/>
      </p:ext>
    </p:extLst>
  </p:cSld>
  <p:clrMapOvr>
    <a:masterClrMapping/>
  </p:clrMapOvr>
  <p:transition>
    <p:fade/>
  </p:transition>
</p:sldLayout>
</file>

<file path=ppt/slideLayouts/slideLayout309.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200" spc="-100" baseline="0">
                <a:gradFill>
                  <a:gsLst>
                    <a:gs pos="100000">
                      <a:schemeClr val="accent6"/>
                    </a:gs>
                    <a:gs pos="0">
                      <a:schemeClr val="accent6"/>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2126468468"/>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smtClean="0"/>
              <a:t>Slide for developer code</a:t>
            </a:r>
            <a:endParaRPr lang="en-US" dirty="0"/>
          </a:p>
        </p:txBody>
      </p:sp>
      <p:sp>
        <p:nvSpPr>
          <p:cNvPr id="3" name="Rectangle 2"/>
          <p:cNvSpPr/>
          <p:nvPr userDrawn="1"/>
        </p:nvSpPr>
        <p:spPr bwMode="hidden">
          <a:xfrm>
            <a:off x="1" y="1212849"/>
            <a:ext cx="12436475" cy="5781676"/>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9" tIns="46639" rIns="46639" bIns="46639"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74638" y="1221157"/>
            <a:ext cx="11887199" cy="1995931"/>
          </a:xfrm>
        </p:spPr>
        <p:txBody>
          <a:bodyPr/>
          <a:lstStyle>
            <a:lvl1pPr marL="0" indent="0">
              <a:buNone/>
              <a:defRPr sz="3300">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34655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58460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81456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105099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129962453"/>
      </p:ext>
    </p:extLst>
  </p:cSld>
  <p:clrMapOvr>
    <a:masterClrMapping/>
  </p:clrMapOvr>
  <p:transition>
    <p:fade/>
  </p:transition>
</p:sldLayout>
</file>

<file path=ppt/slideLayouts/slideLayout310.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200"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2934521805"/>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311.xml><?xml version="1.0" encoding="utf-8"?>
<p:sldLayout xmlns:a="http://schemas.openxmlformats.org/drawingml/2006/main" xmlns:r="http://schemas.openxmlformats.org/officeDocument/2006/relationships" xmlns:p="http://schemas.openxmlformats.org/presentationml/2006/main" preserve="1" userDrawn="1">
  <p:cSld name="Section Title Accent Color 3">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200"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3452170794"/>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312.xml><?xml version="1.0" encoding="utf-8"?>
<p:sldLayout xmlns:a="http://schemas.openxmlformats.org/drawingml/2006/main" xmlns:r="http://schemas.openxmlformats.org/officeDocument/2006/relationships" xmlns:p="http://schemas.openxmlformats.org/presentationml/2006/main" preserve="1" userDrawn="1">
  <p:cSld name="Fact Layout ">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103438" y="2125661"/>
            <a:ext cx="8229600" cy="1828801"/>
          </a:xfrm>
          <a:noFill/>
        </p:spPr>
        <p:txBody>
          <a:bodyPr wrap="square" tIns="91440" bIns="91440" anchor="t" anchorCtr="0">
            <a:noAutofit/>
          </a:bodyPr>
          <a:lstStyle>
            <a:lvl1pPr>
              <a:defRPr sz="6000" spc="-100" baseline="0">
                <a:gradFill>
                  <a:gsLst>
                    <a:gs pos="100000">
                      <a:schemeClr val="bg1"/>
                    </a:gs>
                    <a:gs pos="0">
                      <a:schemeClr val="bg1"/>
                    </a:gs>
                  </a:gsLst>
                  <a:lin ang="5400000" scaled="0"/>
                </a:gradFill>
              </a:defRPr>
            </a:lvl1pPr>
          </a:lstStyle>
          <a:p>
            <a:r>
              <a:rPr lang="en-US" smtClean="0"/>
              <a:t>Click to edit Master title style</a:t>
            </a:r>
            <a:endParaRPr lang="en-US" dirty="0"/>
          </a:p>
        </p:txBody>
      </p:sp>
    </p:spTree>
    <p:extLst>
      <p:ext uri="{BB962C8B-B14F-4D97-AF65-F5344CB8AC3E}">
        <p14:creationId xmlns:p14="http://schemas.microsoft.com/office/powerpoint/2010/main" val="3889004325"/>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313.xml><?xml version="1.0" encoding="utf-8"?>
<p:sldLayout xmlns:a="http://schemas.openxmlformats.org/drawingml/2006/main" xmlns:r="http://schemas.openxmlformats.org/officeDocument/2006/relationships" xmlns:p="http://schemas.openxmlformats.org/presentationml/2006/main" preserve="1" userDrawn="1">
  <p:cSld name="Fact Layout-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103438" y="2125661"/>
            <a:ext cx="8229600" cy="1828801"/>
          </a:xfrm>
          <a:noFill/>
        </p:spPr>
        <p:txBody>
          <a:bodyPr wrap="square" tIns="91440" bIns="91440" anchor="t" anchorCtr="0">
            <a:noAutofit/>
          </a:bodyPr>
          <a:lstStyle>
            <a:lvl1pPr>
              <a:defRPr sz="6000" spc="-100" baseline="0">
                <a:gradFill>
                  <a:gsLst>
                    <a:gs pos="100000">
                      <a:schemeClr val="accent6"/>
                    </a:gs>
                    <a:gs pos="0">
                      <a:schemeClr val="accent6"/>
                    </a:gs>
                  </a:gsLst>
                  <a:lin ang="5400000" scaled="0"/>
                </a:gradFill>
              </a:defRPr>
            </a:lvl1pPr>
          </a:lstStyle>
          <a:p>
            <a:r>
              <a:rPr lang="en-US" smtClean="0"/>
              <a:t>Click to edit Master title style</a:t>
            </a:r>
            <a:endParaRPr lang="en-US" dirty="0"/>
          </a:p>
        </p:txBody>
      </p:sp>
    </p:spTree>
    <p:extLst>
      <p:ext uri="{BB962C8B-B14F-4D97-AF65-F5344CB8AC3E}">
        <p14:creationId xmlns:p14="http://schemas.microsoft.com/office/powerpoint/2010/main" val="411883230"/>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314.xml><?xml version="1.0" encoding="utf-8"?>
<p:sldLayout xmlns:a="http://schemas.openxmlformats.org/drawingml/2006/main" xmlns:r="http://schemas.openxmlformats.org/officeDocument/2006/relationships" xmlns:p="http://schemas.openxmlformats.org/presentationml/2006/main" preserve="1" userDrawn="1">
  <p:cSld name="Quote Layou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189037" y="1227029"/>
            <a:ext cx="10058401" cy="914401"/>
          </a:xfrm>
        </p:spPr>
        <p:txBody>
          <a:bodyPr/>
          <a:lstStyle>
            <a:lvl1pPr marL="284163" indent="-284163">
              <a:defRPr sz="6000" baseline="0">
                <a:gradFill>
                  <a:gsLst>
                    <a:gs pos="1250">
                      <a:schemeClr val="accent2"/>
                    </a:gs>
                    <a:gs pos="100000">
                      <a:schemeClr val="accent2"/>
                    </a:gs>
                  </a:gsLst>
                  <a:lin ang="5400000" scaled="0"/>
                </a:gradFill>
              </a:defRPr>
            </a:lvl1pPr>
          </a:lstStyle>
          <a:p>
            <a:r>
              <a:rPr lang="en-US" dirty="0" smtClean="0"/>
              <a:t>“Sample quote goes here. Design is easier than it looks, and more important than it seems.”</a:t>
            </a:r>
            <a:endParaRPr lang="en-US" dirty="0"/>
          </a:p>
        </p:txBody>
      </p:sp>
      <p:sp>
        <p:nvSpPr>
          <p:cNvPr id="4" name="Text Placeholder 3"/>
          <p:cNvSpPr>
            <a:spLocks noGrp="1"/>
          </p:cNvSpPr>
          <p:nvPr>
            <p:ph type="body" sz="quarter" idx="10" hasCustomPrompt="1"/>
          </p:nvPr>
        </p:nvSpPr>
        <p:spPr>
          <a:xfrm>
            <a:off x="5761038" y="4884629"/>
            <a:ext cx="5486400" cy="1071062"/>
          </a:xfrm>
        </p:spPr>
        <p:txBody>
          <a:bodyPr/>
          <a:lstStyle>
            <a:lvl1pPr marL="0" indent="0">
              <a:buNone/>
              <a:defRPr sz="3200">
                <a:gradFill>
                  <a:gsLst>
                    <a:gs pos="1250">
                      <a:schemeClr val="accent2"/>
                    </a:gs>
                    <a:gs pos="100000">
                      <a:schemeClr val="accent2"/>
                    </a:gs>
                  </a:gsLst>
                  <a:lin ang="5400000" scaled="0"/>
                </a:gradFill>
              </a:defRPr>
            </a:lvl1pPr>
            <a:lvl2pPr marL="342900" indent="0">
              <a:buNone/>
              <a:defRPr/>
            </a:lvl2pPr>
            <a:lvl3pPr marL="571500" indent="0">
              <a:buNone/>
              <a:defRPr/>
            </a:lvl3pPr>
            <a:lvl4pPr marL="800100" indent="0">
              <a:buNone/>
              <a:defRPr/>
            </a:lvl4pPr>
            <a:lvl5pPr marL="1028700" indent="0">
              <a:buNone/>
              <a:defRPr/>
            </a:lvl5pPr>
          </a:lstStyle>
          <a:p>
            <a:pPr lvl="0"/>
            <a:r>
              <a:rPr lang="en-US" dirty="0" smtClean="0"/>
              <a:t>Author’s Name</a:t>
            </a:r>
            <a:br>
              <a:rPr lang="en-US" dirty="0" smtClean="0"/>
            </a:br>
            <a:r>
              <a:rPr lang="en-US" dirty="0" smtClean="0"/>
              <a:t>Title</a:t>
            </a:r>
          </a:p>
        </p:txBody>
      </p:sp>
    </p:spTree>
    <p:extLst>
      <p:ext uri="{BB962C8B-B14F-4D97-AF65-F5344CB8AC3E}">
        <p14:creationId xmlns:p14="http://schemas.microsoft.com/office/powerpoint/2010/main" val="4223148046"/>
      </p:ext>
    </p:extLst>
  </p:cSld>
  <p:clrMapOvr>
    <a:masterClrMapping/>
  </p:clrMapOvr>
  <p:transition>
    <p:fade/>
  </p:transition>
</p:sldLayout>
</file>

<file path=ppt/slideLayouts/slideLayout315.xml><?xml version="1.0" encoding="utf-8"?>
<p:sldLayout xmlns:a="http://schemas.openxmlformats.org/drawingml/2006/main" xmlns:r="http://schemas.openxmlformats.org/officeDocument/2006/relationships" xmlns:p="http://schemas.openxmlformats.org/presentationml/2006/main" preserve="1" userDrawn="1">
  <p:cSld name="Quote Layout-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189037" y="2125663"/>
            <a:ext cx="10058401" cy="914401"/>
          </a:xfrm>
        </p:spPr>
        <p:txBody>
          <a:bodyPr/>
          <a:lstStyle>
            <a:lvl1pPr marL="173038" indent="-173038">
              <a:defRPr sz="6000" baseline="0">
                <a:gradFill>
                  <a:gsLst>
                    <a:gs pos="1250">
                      <a:schemeClr val="bg1"/>
                    </a:gs>
                    <a:gs pos="100000">
                      <a:schemeClr val="bg1"/>
                    </a:gs>
                  </a:gsLst>
                  <a:lin ang="5400000" scaled="0"/>
                </a:gradFill>
              </a:defRPr>
            </a:lvl1pPr>
          </a:lstStyle>
          <a:p>
            <a:r>
              <a:rPr lang="en-US" dirty="0" smtClean="0"/>
              <a:t>“Add a quote here. Design is easier than it looks, and more important than it seems.”</a:t>
            </a:r>
            <a:endParaRPr lang="en-US" dirty="0"/>
          </a:p>
        </p:txBody>
      </p:sp>
      <p:sp>
        <p:nvSpPr>
          <p:cNvPr id="4" name="Text Placeholder 3"/>
          <p:cNvSpPr>
            <a:spLocks noGrp="1"/>
          </p:cNvSpPr>
          <p:nvPr>
            <p:ph type="body" sz="quarter" idx="10" hasCustomPrompt="1"/>
          </p:nvPr>
        </p:nvSpPr>
        <p:spPr>
          <a:xfrm>
            <a:off x="5761038" y="4884629"/>
            <a:ext cx="5486400" cy="1071062"/>
          </a:xfrm>
        </p:spPr>
        <p:txBody>
          <a:bodyPr/>
          <a:lstStyle>
            <a:lvl1pPr marL="0" indent="0">
              <a:buNone/>
              <a:defRPr sz="3200">
                <a:gradFill>
                  <a:gsLst>
                    <a:gs pos="1250">
                      <a:schemeClr val="bg1"/>
                    </a:gs>
                    <a:gs pos="100000">
                      <a:schemeClr val="bg1"/>
                    </a:gs>
                  </a:gsLst>
                  <a:lin ang="5400000" scaled="0"/>
                </a:gradFill>
              </a:defRPr>
            </a:lvl1pPr>
            <a:lvl2pPr marL="342900" indent="0">
              <a:buNone/>
              <a:defRPr/>
            </a:lvl2pPr>
            <a:lvl3pPr marL="571500" indent="0">
              <a:buNone/>
              <a:defRPr/>
            </a:lvl3pPr>
            <a:lvl4pPr marL="800100" indent="0">
              <a:buNone/>
              <a:defRPr/>
            </a:lvl4pPr>
            <a:lvl5pPr marL="1028700" indent="0">
              <a:buNone/>
              <a:defRPr/>
            </a:lvl5pPr>
          </a:lstStyle>
          <a:p>
            <a:pPr lvl="0"/>
            <a:r>
              <a:rPr lang="en-US" dirty="0" smtClean="0"/>
              <a:t>Author’s Name</a:t>
            </a:r>
            <a:br>
              <a:rPr lang="en-US" dirty="0" smtClean="0"/>
            </a:br>
            <a:r>
              <a:rPr lang="en-US" dirty="0" smtClean="0"/>
              <a:t>Title</a:t>
            </a:r>
          </a:p>
        </p:txBody>
      </p:sp>
    </p:spTree>
    <p:extLst>
      <p:ext uri="{BB962C8B-B14F-4D97-AF65-F5344CB8AC3E}">
        <p14:creationId xmlns:p14="http://schemas.microsoft.com/office/powerpoint/2010/main" val="3191492933"/>
      </p:ext>
    </p:extLst>
  </p:cSld>
  <p:clrMapOvr>
    <a:masterClrMapping/>
  </p:clrMapOvr>
  <p:transition>
    <p:fade/>
  </p:transition>
</p:sldLayout>
</file>

<file path=ppt/slideLayouts/slideLayout316.xml><?xml version="1.0" encoding="utf-8"?>
<p:sldLayout xmlns:a="http://schemas.openxmlformats.org/drawingml/2006/main" xmlns:r="http://schemas.openxmlformats.org/officeDocument/2006/relationships" xmlns:p="http://schemas.openxmlformats.org/presentationml/2006/main" preserve="1" userDrawn="1">
  <p:cSld name="Big Idea &amp; 3 Points Layout">
    <p:spTree>
      <p:nvGrpSpPr>
        <p:cNvPr id="1" name=""/>
        <p:cNvGrpSpPr/>
        <p:nvPr/>
      </p:nvGrpSpPr>
      <p:grpSpPr>
        <a:xfrm>
          <a:off x="0" y="0"/>
          <a:ext cx="0" cy="0"/>
          <a:chOff x="0" y="0"/>
          <a:chExt cx="0" cy="0"/>
        </a:xfrm>
      </p:grpSpPr>
      <p:sp>
        <p:nvSpPr>
          <p:cNvPr id="2" name="Title 1"/>
          <p:cNvSpPr>
            <a:spLocks noGrp="1"/>
          </p:cNvSpPr>
          <p:nvPr>
            <p:ph type="title"/>
          </p:nvPr>
        </p:nvSpPr>
        <p:spPr>
          <a:xfrm>
            <a:off x="274639" y="1235348"/>
            <a:ext cx="11889564" cy="917575"/>
          </a:xfrm>
        </p:spPr>
        <p:txBody>
          <a:bodyPr/>
          <a:lstStyle>
            <a:lvl1pPr>
              <a:defRPr sz="7200">
                <a:gradFill>
                  <a:gsLst>
                    <a:gs pos="1250">
                      <a:schemeClr val="accent2"/>
                    </a:gs>
                    <a:gs pos="100000">
                      <a:schemeClr val="accent2"/>
                    </a:gs>
                  </a:gsLst>
                  <a:lin ang="5400000" scaled="0"/>
                </a:gradFill>
              </a:defRPr>
            </a:lvl1pPr>
          </a:lstStyle>
          <a:p>
            <a:r>
              <a:rPr lang="en-US" smtClean="0"/>
              <a:t>Click to edit Master title style</a:t>
            </a:r>
            <a:endParaRPr lang="en-US"/>
          </a:p>
        </p:txBody>
      </p:sp>
      <p:sp>
        <p:nvSpPr>
          <p:cNvPr id="4" name="Text Placeholder 3"/>
          <p:cNvSpPr>
            <a:spLocks noGrp="1"/>
          </p:cNvSpPr>
          <p:nvPr>
            <p:ph type="body" sz="quarter" idx="10"/>
          </p:nvPr>
        </p:nvSpPr>
        <p:spPr>
          <a:xfrm>
            <a:off x="274638" y="2459644"/>
            <a:ext cx="11887200" cy="932563"/>
          </a:xfrm>
        </p:spPr>
        <p:txBody>
          <a:bodyPr/>
          <a:lstStyle>
            <a:lvl1pPr marL="0" indent="0">
              <a:buNone/>
              <a:defRPr sz="5400"/>
            </a:lvl1pPr>
          </a:lstStyle>
          <a:p>
            <a:pPr lvl="0"/>
            <a:r>
              <a:rPr lang="en-US" smtClean="0"/>
              <a:t>Click to edit Master text styles</a:t>
            </a:r>
          </a:p>
        </p:txBody>
      </p:sp>
    </p:spTree>
    <p:extLst>
      <p:ext uri="{BB962C8B-B14F-4D97-AF65-F5344CB8AC3E}">
        <p14:creationId xmlns:p14="http://schemas.microsoft.com/office/powerpoint/2010/main" val="376862770"/>
      </p:ext>
    </p:extLst>
  </p:cSld>
  <p:clrMapOvr>
    <a:masterClrMapping/>
  </p:clrMapOvr>
  <p:transition>
    <p:fade/>
  </p:transition>
</p:sldLayout>
</file>

<file path=ppt/slideLayouts/slideLayout317.xml><?xml version="1.0" encoding="utf-8"?>
<p:sldLayout xmlns:a="http://schemas.openxmlformats.org/drawingml/2006/main" xmlns:r="http://schemas.openxmlformats.org/officeDocument/2006/relationships" xmlns:p="http://schemas.openxmlformats.org/presentationml/2006/main" preserve="1" userDrawn="1">
  <p:cSld name="50-50 Right Photo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1241426"/>
            <a:ext cx="5486399" cy="2012859"/>
          </a:xfrm>
        </p:spPr>
        <p:txBody>
          <a:bodyPr>
            <a:spAutoFit/>
          </a:bodyPr>
          <a:lstStyle>
            <a:lvl1pPr>
              <a:defRPr sz="6600" baseline="0">
                <a:gradFill>
                  <a:gsLst>
                    <a:gs pos="1250">
                      <a:schemeClr val="tx1"/>
                    </a:gs>
                    <a:gs pos="100000">
                      <a:schemeClr val="tx1"/>
                    </a:gs>
                  </a:gsLst>
                  <a:lin ang="5400000" scaled="0"/>
                </a:gradFill>
              </a:defRPr>
            </a:lvl1pPr>
          </a:lstStyle>
          <a:p>
            <a:r>
              <a:rPr lang="en-US" dirty="0" smtClean="0"/>
              <a:t>50/50 photo layout</a:t>
            </a:r>
            <a:endParaRPr lang="en-US" dirty="0"/>
          </a:p>
        </p:txBody>
      </p:sp>
      <p:pic>
        <p:nvPicPr>
          <p:cNvPr id="4" name="Picture 3"/>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6202837" y="-7938"/>
            <a:ext cx="6235225" cy="7008660"/>
          </a:xfrm>
          <a:prstGeom prst="rect">
            <a:avLst/>
          </a:prstGeom>
        </p:spPr>
      </p:pic>
      <p:sp>
        <p:nvSpPr>
          <p:cNvPr id="5" name="Picture Placeholder 4"/>
          <p:cNvSpPr>
            <a:spLocks noGrp="1"/>
          </p:cNvSpPr>
          <p:nvPr>
            <p:ph type="pic" sz="quarter" idx="10"/>
          </p:nvPr>
        </p:nvSpPr>
        <p:spPr>
          <a:xfrm>
            <a:off x="6192838" y="-1"/>
            <a:ext cx="6243637" cy="6994525"/>
          </a:xfrm>
        </p:spPr>
        <p:txBody>
          <a:bodyPr/>
          <a:lstStyle>
            <a:lvl1pPr marL="0" indent="0">
              <a:buNone/>
              <a:defRPr/>
            </a:lvl1pPr>
          </a:lstStyle>
          <a:p>
            <a:r>
              <a:rPr lang="en-US" smtClean="0"/>
              <a:t>Click icon to add picture</a:t>
            </a:r>
            <a:endParaRPr lang="en-US" dirty="0"/>
          </a:p>
        </p:txBody>
      </p:sp>
    </p:spTree>
    <p:extLst>
      <p:ext uri="{BB962C8B-B14F-4D97-AF65-F5344CB8AC3E}">
        <p14:creationId xmlns:p14="http://schemas.microsoft.com/office/powerpoint/2010/main" val="975466379"/>
      </p:ext>
    </p:extLst>
  </p:cSld>
  <p:clrMapOvr>
    <a:masterClrMapping/>
  </p:clrMapOvr>
  <p:transition>
    <p:fade/>
  </p:transition>
  <p:timing>
    <p:tnLst>
      <p:par>
        <p:cTn id="1" dur="indefinite" restart="never" nodeType="tmRoot"/>
      </p:par>
    </p:tnLst>
  </p:timing>
</p:sldLayout>
</file>

<file path=ppt/slideLayouts/slideLayout318.xml><?xml version="1.0" encoding="utf-8"?>
<p:sldLayout xmlns:a="http://schemas.openxmlformats.org/drawingml/2006/main" xmlns:r="http://schemas.openxmlformats.org/officeDocument/2006/relationships" xmlns:p="http://schemas.openxmlformats.org/presentationml/2006/main" preserve="1" userDrawn="1">
  <p:cSld name="50-50 Left Photo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492876" y="1241426"/>
            <a:ext cx="5486399" cy="2012859"/>
          </a:xfrm>
        </p:spPr>
        <p:txBody>
          <a:bodyPr>
            <a:spAutoFit/>
          </a:bodyPr>
          <a:lstStyle>
            <a:lvl1pPr>
              <a:defRPr sz="6600" baseline="0">
                <a:gradFill>
                  <a:gsLst>
                    <a:gs pos="1250">
                      <a:schemeClr val="tx1"/>
                    </a:gs>
                    <a:gs pos="100000">
                      <a:schemeClr val="tx1"/>
                    </a:gs>
                  </a:gsLst>
                  <a:lin ang="5400000" scaled="0"/>
                </a:gradFill>
              </a:defRPr>
            </a:lvl1pPr>
          </a:lstStyle>
          <a:p>
            <a:r>
              <a:rPr lang="en-US" dirty="0" smtClean="0"/>
              <a:t>50/50 photo layout</a:t>
            </a:r>
            <a:endParaRPr lang="en-US" dirty="0"/>
          </a:p>
        </p:txBody>
      </p:sp>
      <p:pic>
        <p:nvPicPr>
          <p:cNvPr id="5" name="Picture 4"/>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20253"/>
            <a:ext cx="6240668" cy="7014778"/>
          </a:xfrm>
          <a:prstGeom prst="rect">
            <a:avLst/>
          </a:prstGeom>
        </p:spPr>
      </p:pic>
      <p:sp>
        <p:nvSpPr>
          <p:cNvPr id="4" name="Picture Placeholder 3"/>
          <p:cNvSpPr>
            <a:spLocks noGrp="1"/>
          </p:cNvSpPr>
          <p:nvPr>
            <p:ph type="pic" sz="quarter" idx="10"/>
          </p:nvPr>
        </p:nvSpPr>
        <p:spPr>
          <a:xfrm>
            <a:off x="0" y="-20638"/>
            <a:ext cx="6240463" cy="738664"/>
          </a:xfrm>
        </p:spPr>
        <p:txBody>
          <a:bodyPr/>
          <a:lstStyle>
            <a:lvl1pPr marL="0" indent="0">
              <a:buNone/>
              <a:defRPr/>
            </a:lvl1pPr>
          </a:lstStyle>
          <a:p>
            <a:r>
              <a:rPr lang="en-US" smtClean="0"/>
              <a:t>Click icon to add picture</a:t>
            </a:r>
            <a:endParaRPr lang="en-US" dirty="0"/>
          </a:p>
        </p:txBody>
      </p:sp>
    </p:spTree>
    <p:extLst>
      <p:ext uri="{BB962C8B-B14F-4D97-AF65-F5344CB8AC3E}">
        <p14:creationId xmlns:p14="http://schemas.microsoft.com/office/powerpoint/2010/main" val="1374686830"/>
      </p:ext>
    </p:extLst>
  </p:cSld>
  <p:clrMapOvr>
    <a:masterClrMapping/>
  </p:clrMapOvr>
  <p:transition>
    <p:fade/>
  </p:transition>
  <p:timing>
    <p:tnLst>
      <p:par>
        <p:cTn id="1" dur="indefinite" restart="never" nodeType="tmRoot"/>
      </p:par>
    </p:tnLst>
  </p:timing>
</p:sldLayout>
</file>

<file path=ppt/slideLayouts/slideLayout31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87980876"/>
      </p:ext>
    </p:extLst>
  </p:cSld>
  <p:clrMapOvr>
    <a:masterClrMapping/>
  </p:clrMapOvr>
  <p:transition>
    <p:fade/>
  </p:transition>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losing logo slide">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74638" y="6294476"/>
            <a:ext cx="11887199" cy="403187"/>
          </a:xfrm>
          <a:prstGeom prst="rect">
            <a:avLst/>
          </a:prstGeom>
          <a:noFill/>
          <a:ln w="12700">
            <a:noFill/>
            <a:miter lim="800000"/>
            <a:headEnd type="none" w="sm" len="sm"/>
            <a:tailEnd type="none" w="sm" len="sm"/>
          </a:ln>
          <a:effectLst/>
        </p:spPr>
        <p:txBody>
          <a:bodyPr vert="horz" wrap="square" lIns="182880" tIns="146304" rIns="182880" bIns="146304" numCol="1" anchor="t" anchorCtr="0" compatLnSpc="1">
            <a:prstTxWarp prst="textNoShape">
              <a:avLst/>
            </a:prstTxWarp>
            <a:spAutoFit/>
          </a:bodyPr>
          <a:lstStyle/>
          <a:p>
            <a:pPr defTabSz="932290" eaLnBrk="0" hangingPunct="0"/>
            <a:r>
              <a:rPr lang="en-US" sz="700" dirty="0">
                <a:gradFill>
                  <a:gsLst>
                    <a:gs pos="0">
                      <a:schemeClr val="tx1"/>
                    </a:gs>
                    <a:gs pos="100000">
                      <a:schemeClr val="tx1"/>
                    </a:gs>
                  </a:gsLst>
                  <a:lin ang="5400000" scaled="0"/>
                </a:gradFill>
                <a:cs typeface="Segoe UI" pitchFamily="34" charset="0"/>
              </a:rPr>
              <a:t>© </a:t>
            </a:r>
            <a:r>
              <a:rPr lang="en-US" sz="700" dirty="0" smtClean="0">
                <a:gradFill>
                  <a:gsLst>
                    <a:gs pos="0">
                      <a:schemeClr val="tx1"/>
                    </a:gs>
                    <a:gs pos="100000">
                      <a:schemeClr val="tx1"/>
                    </a:gs>
                  </a:gsLst>
                  <a:lin ang="5400000" scaled="0"/>
                </a:gradFill>
                <a:cs typeface="Segoe UI" pitchFamily="34" charset="0"/>
              </a:rPr>
              <a:t>2015 </a:t>
            </a:r>
            <a:r>
              <a:rPr lang="en-US" sz="700" dirty="0">
                <a:gradFill>
                  <a:gsLst>
                    <a:gs pos="0">
                      <a:schemeClr val="tx1"/>
                    </a:gs>
                    <a:gs pos="100000">
                      <a:schemeClr val="tx1"/>
                    </a:gs>
                  </a:gsLst>
                  <a:lin ang="5400000" scaled="0"/>
                </a:gradFill>
                <a:cs typeface="Segoe UI" pitchFamily="34" charset="0"/>
              </a:rPr>
              <a:t>Microsoft Corporation. All rights reserved. </a:t>
            </a:r>
          </a:p>
        </p:txBody>
      </p:sp>
      <p:pic>
        <p:nvPicPr>
          <p:cNvPr id="4" name="Picture 3"/>
          <p:cNvPicPr>
            <a:picLocks noChangeAspect="1"/>
          </p:cNvPicPr>
          <p:nvPr userDrawn="1"/>
        </p:nvPicPr>
        <p:blipFill>
          <a:blip r:embed="rId2"/>
          <a:stretch>
            <a:fillRect/>
          </a:stretch>
        </p:blipFill>
        <p:spPr>
          <a:xfrm>
            <a:off x="459230" y="3145040"/>
            <a:ext cx="3291840" cy="705834"/>
          </a:xfrm>
          <a:prstGeom prst="rect">
            <a:avLst/>
          </a:prstGeom>
        </p:spPr>
      </p:pic>
      <p:sp>
        <p:nvSpPr>
          <p:cNvPr id="5" name="Rectangle 4"/>
          <p:cNvSpPr/>
          <p:nvPr userDrawn="1"/>
        </p:nvSpPr>
        <p:spPr>
          <a:xfrm>
            <a:off x="3751070" y="3145040"/>
            <a:ext cx="1285929" cy="757130"/>
          </a:xfrm>
          <a:prstGeom prst="rect">
            <a:avLst/>
          </a:prstGeom>
        </p:spPr>
        <p:txBody>
          <a:bodyPr wrap="none">
            <a:spAutoFit/>
          </a:bodyPr>
          <a:lstStyle/>
          <a:p>
            <a:pPr defTabSz="699220" fontAlgn="base">
              <a:lnSpc>
                <a:spcPct val="90000"/>
              </a:lnSpc>
              <a:spcBef>
                <a:spcPct val="0"/>
              </a:spcBef>
              <a:spcAft>
                <a:spcPct val="0"/>
              </a:spcAft>
            </a:pPr>
            <a:r>
              <a:rPr lang="en-US" sz="4800" b="1" dirty="0" smtClean="0">
                <a:solidFill>
                  <a:schemeClr val="bg1">
                    <a:lumMod val="50000"/>
                  </a:schemeClr>
                </a:solidFill>
                <a:latin typeface="Segoe UI Semibold" panose="020B0702040204020203" pitchFamily="34" charset="0"/>
                <a:ea typeface="Segoe UI" pitchFamily="34" charset="0"/>
                <a:cs typeface="Segoe UI Semibold" panose="020B0702040204020203" pitchFamily="34" charset="0"/>
              </a:rPr>
              <a:t>CSR</a:t>
            </a:r>
            <a:endParaRPr lang="en-US" sz="4800" b="1" dirty="0">
              <a:solidFill>
                <a:schemeClr val="bg1">
                  <a:lumMod val="50000"/>
                </a:schemeClr>
              </a:solidFill>
              <a:latin typeface="Segoe UI Semibold" panose="020B0702040204020203" pitchFamily="34" charset="0"/>
              <a:ea typeface="Segoe UI" pitchFamily="34" charset="0"/>
              <a:cs typeface="Segoe UI Semibold" panose="020B0702040204020203" pitchFamily="34" charset="0"/>
            </a:endParaRPr>
          </a:p>
        </p:txBody>
      </p:sp>
    </p:spTree>
    <p:extLst>
      <p:ext uri="{BB962C8B-B14F-4D97-AF65-F5344CB8AC3E}">
        <p14:creationId xmlns:p14="http://schemas.microsoft.com/office/powerpoint/2010/main" val="17293980"/>
      </p:ext>
    </p:extLst>
  </p:cSld>
  <p:clrMapOvr>
    <a:masterClrMapping/>
  </p:clrMapOvr>
  <p:transition>
    <p:fade/>
  </p:transition>
  <p:timing>
    <p:tnLst>
      <p:par>
        <p:cTn id="1" dur="indefinite" restart="never" nodeType="tmRoot"/>
      </p:par>
    </p:tnLst>
  </p:timing>
</p:sldLayout>
</file>

<file path=ppt/slideLayouts/slideLayout320.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68545147"/>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321.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9714309"/>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322.xml><?xml version="1.0" encoding="utf-8"?>
<p:sldLayout xmlns:a="http://schemas.openxmlformats.org/drawingml/2006/main" xmlns:r="http://schemas.openxmlformats.org/officeDocument/2006/relationships" xmlns:p="http://schemas.openxmlformats.org/presentationml/2006/main" preserve="1" userDrawn="1">
  <p:cSld name="Blank Accent Color 3">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67460155"/>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323.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smtClean="0"/>
              <a:t>Slide for developer code</a:t>
            </a:r>
            <a:endParaRPr lang="en-US" dirty="0"/>
          </a:p>
        </p:txBody>
      </p:sp>
      <p:sp>
        <p:nvSpPr>
          <p:cNvPr id="3" name="Rectangle 2"/>
          <p:cNvSpPr/>
          <p:nvPr userDrawn="1"/>
        </p:nvSpPr>
        <p:spPr bwMode="hidden">
          <a:xfrm>
            <a:off x="1" y="1212849"/>
            <a:ext cx="12436475" cy="5781676"/>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9" tIns="46639" rIns="46639" bIns="46639"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74638" y="1221157"/>
            <a:ext cx="11887199" cy="1995931"/>
          </a:xfrm>
        </p:spPr>
        <p:txBody>
          <a:bodyPr/>
          <a:lstStyle>
            <a:lvl1pPr marL="0" indent="0">
              <a:buNone/>
              <a:defRPr sz="3300">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34655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58460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81456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105099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653277125"/>
      </p:ext>
    </p:extLst>
  </p:cSld>
  <p:clrMapOvr>
    <a:masterClrMapping/>
  </p:clrMapOvr>
  <p:transition>
    <p:fade/>
  </p:transition>
</p:sldLayout>
</file>

<file path=ppt/slideLayouts/slideLayout324.xml><?xml version="1.0" encoding="utf-8"?>
<p:sldLayout xmlns:a="http://schemas.openxmlformats.org/drawingml/2006/main" xmlns:r="http://schemas.openxmlformats.org/officeDocument/2006/relationships" xmlns:p="http://schemas.openxmlformats.org/presentationml/2006/main" preserve="1" userDrawn="1">
  <p:cSld name="Closing logo slide">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74638" y="6294476"/>
            <a:ext cx="11887199" cy="403187"/>
          </a:xfrm>
          <a:prstGeom prst="rect">
            <a:avLst/>
          </a:prstGeom>
          <a:noFill/>
          <a:ln w="12700">
            <a:noFill/>
            <a:miter lim="800000"/>
            <a:headEnd type="none" w="sm" len="sm"/>
            <a:tailEnd type="none" w="sm" len="sm"/>
          </a:ln>
          <a:effectLst/>
        </p:spPr>
        <p:txBody>
          <a:bodyPr vert="horz" wrap="square" lIns="182880" tIns="146304" rIns="182880" bIns="146304" numCol="1" anchor="t" anchorCtr="0" compatLnSpc="1">
            <a:prstTxWarp prst="textNoShape">
              <a:avLst/>
            </a:prstTxWarp>
            <a:spAutoFit/>
          </a:bodyPr>
          <a:lstStyle/>
          <a:p>
            <a:pPr defTabSz="932290" eaLnBrk="0" hangingPunct="0"/>
            <a:r>
              <a:rPr lang="en-US" sz="700" dirty="0">
                <a:gradFill>
                  <a:gsLst>
                    <a:gs pos="0">
                      <a:srgbClr val="505050"/>
                    </a:gs>
                    <a:gs pos="100000">
                      <a:srgbClr val="505050"/>
                    </a:gs>
                  </a:gsLst>
                  <a:lin ang="5400000" scaled="0"/>
                </a:gradFill>
                <a:cs typeface="Segoe UI" pitchFamily="34" charset="0"/>
              </a:rPr>
              <a:t>© </a:t>
            </a:r>
            <a:r>
              <a:rPr lang="en-US" sz="700" dirty="0" smtClean="0">
                <a:gradFill>
                  <a:gsLst>
                    <a:gs pos="0">
                      <a:srgbClr val="505050"/>
                    </a:gs>
                    <a:gs pos="100000">
                      <a:srgbClr val="505050"/>
                    </a:gs>
                  </a:gsLst>
                  <a:lin ang="5400000" scaled="0"/>
                </a:gradFill>
                <a:cs typeface="Segoe UI" pitchFamily="34" charset="0"/>
              </a:rPr>
              <a:t>2015 </a:t>
            </a:r>
            <a:r>
              <a:rPr lang="en-US" sz="700" dirty="0">
                <a:gradFill>
                  <a:gsLst>
                    <a:gs pos="0">
                      <a:srgbClr val="505050"/>
                    </a:gs>
                    <a:gs pos="100000">
                      <a:srgbClr val="505050"/>
                    </a:gs>
                  </a:gsLst>
                  <a:lin ang="5400000" scaled="0"/>
                </a:gradFill>
                <a:cs typeface="Segoe UI" pitchFamily="34" charset="0"/>
              </a:rPr>
              <a:t>Microsoft Corporation. All rights reserved. </a:t>
            </a:r>
          </a:p>
        </p:txBody>
      </p:sp>
      <p:pic>
        <p:nvPicPr>
          <p:cNvPr id="4" name="Picture 3"/>
          <p:cNvPicPr>
            <a:picLocks noChangeAspect="1"/>
          </p:cNvPicPr>
          <p:nvPr userDrawn="1"/>
        </p:nvPicPr>
        <p:blipFill>
          <a:blip r:embed="rId2"/>
          <a:stretch>
            <a:fillRect/>
          </a:stretch>
        </p:blipFill>
        <p:spPr>
          <a:xfrm>
            <a:off x="459230" y="3145040"/>
            <a:ext cx="3291840" cy="705834"/>
          </a:xfrm>
          <a:prstGeom prst="rect">
            <a:avLst/>
          </a:prstGeom>
        </p:spPr>
      </p:pic>
    </p:spTree>
    <p:extLst>
      <p:ext uri="{BB962C8B-B14F-4D97-AF65-F5344CB8AC3E}">
        <p14:creationId xmlns:p14="http://schemas.microsoft.com/office/powerpoint/2010/main" val="1908122297"/>
      </p:ext>
    </p:extLst>
  </p:cSld>
  <p:clrMapOvr>
    <a:masterClrMapping/>
  </p:clrMapOvr>
  <p:transition>
    <p:fade/>
  </p:transition>
  <p:timing>
    <p:tnLst>
      <p:par>
        <p:cTn id="1" dur="indefinite" restart="never" nodeType="tmRoot"/>
      </p:par>
    </p:tnLst>
  </p:timing>
</p:sldLayout>
</file>

<file path=ppt/slideLayouts/slideLayout325.xml><?xml version="1.0" encoding="utf-8"?>
<p:sldLayout xmlns:a="http://schemas.openxmlformats.org/drawingml/2006/main" xmlns:r="http://schemas.openxmlformats.org/officeDocument/2006/relationships" xmlns:p="http://schemas.openxmlformats.org/presentationml/2006/main" preserve="1" userDrawn="1">
  <p:cSld name="Closing logo slide_color">
    <p:bg>
      <p:bgPr>
        <a:solidFill>
          <a:schemeClr val="accent2"/>
        </a:solidFill>
        <a:effectLst/>
      </p:bgPr>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74638" y="6294476"/>
            <a:ext cx="11887199" cy="403187"/>
          </a:xfrm>
          <a:prstGeom prst="rect">
            <a:avLst/>
          </a:prstGeom>
          <a:noFill/>
          <a:ln w="12700">
            <a:noFill/>
            <a:miter lim="800000"/>
            <a:headEnd type="none" w="sm" len="sm"/>
            <a:tailEnd type="none" w="sm" len="sm"/>
          </a:ln>
          <a:effectLst/>
        </p:spPr>
        <p:txBody>
          <a:bodyPr vert="horz" wrap="square" lIns="182880" tIns="146304" rIns="182880" bIns="146304" numCol="1" anchor="t" anchorCtr="0" compatLnSpc="1">
            <a:prstTxWarp prst="textNoShape">
              <a:avLst/>
            </a:prstTxWarp>
            <a:spAutoFit/>
          </a:bodyPr>
          <a:lstStyle/>
          <a:p>
            <a:pPr defTabSz="932290" eaLnBrk="0" hangingPunct="0"/>
            <a:r>
              <a:rPr lang="en-US" sz="700" dirty="0">
                <a:gradFill>
                  <a:gsLst>
                    <a:gs pos="0">
                      <a:srgbClr val="FFFFFF"/>
                    </a:gs>
                    <a:gs pos="100000">
                      <a:srgbClr val="FFFFFF"/>
                    </a:gs>
                  </a:gsLst>
                  <a:lin ang="5400000" scaled="0"/>
                </a:gradFill>
                <a:cs typeface="Segoe UI" pitchFamily="34" charset="0"/>
              </a:rPr>
              <a:t>© </a:t>
            </a:r>
            <a:r>
              <a:rPr lang="en-US" sz="700" dirty="0" smtClean="0">
                <a:gradFill>
                  <a:gsLst>
                    <a:gs pos="0">
                      <a:srgbClr val="FFFFFF"/>
                    </a:gs>
                    <a:gs pos="100000">
                      <a:srgbClr val="FFFFFF"/>
                    </a:gs>
                  </a:gsLst>
                  <a:lin ang="5400000" scaled="0"/>
                </a:gradFill>
                <a:cs typeface="Segoe UI" pitchFamily="34" charset="0"/>
              </a:rPr>
              <a:t>2015 </a:t>
            </a:r>
            <a:r>
              <a:rPr lang="en-US" sz="700" dirty="0">
                <a:gradFill>
                  <a:gsLst>
                    <a:gs pos="0">
                      <a:srgbClr val="FFFFFF"/>
                    </a:gs>
                    <a:gs pos="100000">
                      <a:srgbClr val="FFFFFF"/>
                    </a:gs>
                  </a:gsLst>
                  <a:lin ang="5400000" scaled="0"/>
                </a:gradFill>
                <a:cs typeface="Segoe UI" pitchFamily="34" charset="0"/>
              </a:rPr>
              <a:t>Microsoft Corporation. All rights reserved. </a:t>
            </a:r>
          </a:p>
        </p:txBody>
      </p:sp>
      <p:pic>
        <p:nvPicPr>
          <p:cNvPr id="4" name="Picture 3"/>
          <p:cNvPicPr>
            <a:picLocks noChangeAspect="1"/>
          </p:cNvPicPr>
          <p:nvPr userDrawn="1"/>
        </p:nvPicPr>
        <p:blipFill>
          <a:blip r:embed="rId2"/>
          <a:stretch>
            <a:fillRect/>
          </a:stretch>
        </p:blipFill>
        <p:spPr bwMode="invGray">
          <a:xfrm>
            <a:off x="459232" y="3145040"/>
            <a:ext cx="3291840" cy="705836"/>
          </a:xfrm>
          <a:prstGeom prst="rect">
            <a:avLst/>
          </a:prstGeom>
        </p:spPr>
      </p:pic>
    </p:spTree>
    <p:extLst>
      <p:ext uri="{BB962C8B-B14F-4D97-AF65-F5344CB8AC3E}">
        <p14:creationId xmlns:p14="http://schemas.microsoft.com/office/powerpoint/2010/main" val="2850655396"/>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326.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513" indent="-290513">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6"/>
          <p:cNvSpPr>
            <a:spLocks noGrp="1"/>
          </p:cNvSpPr>
          <p:nvPr>
            <p:ph type="body" sz="quarter" idx="11" hasCustomPrompt="1"/>
          </p:nvPr>
        </p:nvSpPr>
        <p:spPr>
          <a:xfrm>
            <a:off x="1" y="6363076"/>
            <a:ext cx="12436476"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smtClean="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1472295436"/>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327.xml><?xml version="1.0" encoding="utf-8"?>
<p:sldLayout xmlns:a="http://schemas.openxmlformats.org/drawingml/2006/main" xmlns:r="http://schemas.openxmlformats.org/officeDocument/2006/relationships" xmlns:p="http://schemas.openxmlformats.org/presentationml/2006/main" preserve="1" userDrawn="1">
  <p:cSld name="1_Walkin">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 y="2480"/>
            <a:ext cx="12436470" cy="6989563"/>
          </a:xfrm>
          <a:prstGeom prst="rect">
            <a:avLst/>
          </a:prstGeom>
        </p:spPr>
      </p:pic>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74637" y="482453"/>
            <a:ext cx="1554351" cy="335252"/>
          </a:xfrm>
          <a:prstGeom prst="rect">
            <a:avLst/>
          </a:prstGeom>
        </p:spPr>
      </p:pic>
      <p:sp>
        <p:nvSpPr>
          <p:cNvPr id="12" name="Rectangle 11"/>
          <p:cNvSpPr/>
          <p:nvPr userDrawn="1"/>
        </p:nvSpPr>
        <p:spPr bwMode="gray">
          <a:xfrm>
            <a:off x="274638" y="2125663"/>
            <a:ext cx="4572000" cy="4572000"/>
          </a:xfrm>
          <a:prstGeom prst="rect">
            <a:avLst/>
          </a:prstGeom>
          <a:solidFill>
            <a:srgbClr val="00827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13" name="Picture 12"/>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74637" y="2125662"/>
            <a:ext cx="4571429" cy="4561905"/>
          </a:xfrm>
          <a:prstGeom prst="rect">
            <a:avLst/>
          </a:prstGeom>
        </p:spPr>
      </p:pic>
    </p:spTree>
    <p:extLst>
      <p:ext uri="{BB962C8B-B14F-4D97-AF65-F5344CB8AC3E}">
        <p14:creationId xmlns:p14="http://schemas.microsoft.com/office/powerpoint/2010/main" val="3370265219"/>
      </p:ext>
    </p:extLst>
  </p:cSld>
  <p:clrMapOvr>
    <a:masterClrMapping/>
  </p:clrMapOvr>
  <p:transition>
    <p:fade/>
  </p:transition>
  <p:timing>
    <p:tnLst>
      <p:par>
        <p:cTn id="1" dur="indefinite" restart="never" nodeType="tmRoot"/>
      </p:par>
    </p:tnLst>
  </p:timing>
  <p:extLst mod="1">
    <p:ext uri="{DCECCB84-F9BA-43D5-87BE-67443E8EF086}">
      <p15:sldGuideLst xmlns:p15="http://schemas.microsoft.com/office/powerpoint/2012/main">
        <p15:guide id="1" pos="288">
          <p15:clr>
            <a:srgbClr val="C35EA4"/>
          </p15:clr>
        </p15:guide>
        <p15:guide id="2" pos="7546">
          <p15:clr>
            <a:srgbClr val="C35EA4"/>
          </p15:clr>
        </p15:guide>
        <p15:guide id="3" orient="horz" pos="302">
          <p15:clr>
            <a:srgbClr val="C35EA4"/>
          </p15:clr>
        </p15:guide>
        <p15:guide id="4" orient="horz" pos="4104">
          <p15:clr>
            <a:srgbClr val="C35EA4"/>
          </p15:clr>
        </p15:guide>
      </p15:sldGuideLst>
    </p:ext>
  </p:extLst>
</p:sldLayout>
</file>

<file path=ppt/slideLayouts/slideLayout328.xml><?xml version="1.0" encoding="utf-8"?>
<p:sldLayout xmlns:a="http://schemas.openxmlformats.org/drawingml/2006/main" xmlns:r="http://schemas.openxmlformats.org/officeDocument/2006/relationships" xmlns:p="http://schemas.openxmlformats.org/presentationml/2006/main" preserve="1" userDrawn="1">
  <p:cSld name="Title Slide Photo">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H="1">
            <a:off x="0" y="0"/>
            <a:ext cx="12436472" cy="6989564"/>
          </a:xfrm>
          <a:prstGeom prst="rect">
            <a:avLst/>
          </a:prstGeom>
        </p:spPr>
      </p:pic>
      <p:sp>
        <p:nvSpPr>
          <p:cNvPr id="18" name="Rectangle 17"/>
          <p:cNvSpPr/>
          <p:nvPr userDrawn="1"/>
        </p:nvSpPr>
        <p:spPr bwMode="invGray">
          <a:xfrm>
            <a:off x="4846637" y="3055303"/>
            <a:ext cx="7312819" cy="3657600"/>
          </a:xfrm>
          <a:prstGeom prst="rect">
            <a:avLst/>
          </a:prstGeom>
          <a:solidFill>
            <a:srgbClr val="004B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ltGray">
          <a:xfrm>
            <a:off x="4846637" y="3040062"/>
            <a:ext cx="7315201" cy="2103119"/>
          </a:xfrm>
          <a:noFill/>
        </p:spPr>
        <p:txBody>
          <a:bodyPr vert="horz" wrap="square" lIns="146304" tIns="91440" rIns="146304" bIns="91440" rtlCol="0" anchor="t" anchorCtr="0">
            <a:noAutofit/>
          </a:bodyPr>
          <a:lstStyle>
            <a:lvl1pPr>
              <a:defRPr lang="en-US" sz="6000" spc="-100" baseline="0" dirty="0">
                <a:gradFill>
                  <a:gsLst>
                    <a:gs pos="0">
                      <a:schemeClr val="bg1"/>
                    </a:gs>
                    <a:gs pos="100000">
                      <a:schemeClr val="bg1"/>
                    </a:gs>
                  </a:gsLst>
                  <a:lin ang="5400000" scaled="0"/>
                </a:gradFill>
              </a:defRPr>
            </a:lvl1pPr>
          </a:lstStyle>
          <a:p>
            <a:pPr lvl="0"/>
            <a:r>
              <a:rPr lang="en-US" dirty="0" smtClean="0"/>
              <a:t>Presentation title</a:t>
            </a:r>
            <a:endParaRPr lang="en-US" dirty="0"/>
          </a:p>
        </p:txBody>
      </p:sp>
      <p:sp>
        <p:nvSpPr>
          <p:cNvPr id="3" name="Text Placeholder 2"/>
          <p:cNvSpPr>
            <a:spLocks noGrp="1"/>
          </p:cNvSpPr>
          <p:nvPr>
            <p:ph type="body" sz="quarter" idx="14" hasCustomPrompt="1"/>
          </p:nvPr>
        </p:nvSpPr>
        <p:spPr bwMode="ltGray">
          <a:xfrm>
            <a:off x="4846637" y="5143186"/>
            <a:ext cx="7315201" cy="1554478"/>
          </a:xfrm>
        </p:spPr>
        <p:txBody>
          <a:bodyPr tIns="109728" bIns="109728">
            <a:noAutofit/>
          </a:bodyPr>
          <a:lstStyle>
            <a:lvl1pPr marL="0" indent="0">
              <a:spcBef>
                <a:spcPts val="0"/>
              </a:spcBef>
              <a:buNone/>
              <a:defRPr sz="3200">
                <a:gradFill>
                  <a:gsLst>
                    <a:gs pos="0">
                      <a:schemeClr val="bg1"/>
                    </a:gs>
                    <a:gs pos="100000">
                      <a:schemeClr val="bg1"/>
                    </a:gs>
                  </a:gsLst>
                  <a:lin ang="5400000" scaled="0"/>
                </a:gradFill>
              </a:defRPr>
            </a:lvl1pPr>
          </a:lstStyle>
          <a:p>
            <a:pPr lvl="0"/>
            <a:r>
              <a:rPr lang="en-US" dirty="0" smtClean="0"/>
              <a:t>Speaker Name</a:t>
            </a:r>
            <a:endParaRPr lang="en-US" dirty="0"/>
          </a:p>
        </p:txBody>
      </p:sp>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605105" y="482453"/>
            <a:ext cx="1554351" cy="335252"/>
          </a:xfrm>
          <a:prstGeom prst="rect">
            <a:avLst/>
          </a:prstGeom>
        </p:spPr>
      </p:pic>
    </p:spTree>
    <p:extLst>
      <p:ext uri="{BB962C8B-B14F-4D97-AF65-F5344CB8AC3E}">
        <p14:creationId xmlns:p14="http://schemas.microsoft.com/office/powerpoint/2010/main" val="111871270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329.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rgbClr val="00827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831975"/>
          </a:xfrm>
          <a:noFill/>
        </p:spPr>
        <p:txBody>
          <a:bodyPr tIns="91440" bIns="91440" anchor="t" anchorCtr="0"/>
          <a:lstStyle>
            <a:lvl1pPr>
              <a:defRPr sz="8800" spc="-100" baseline="0">
                <a:gradFill>
                  <a:gsLst>
                    <a:gs pos="91241">
                      <a:schemeClr val="tx1"/>
                    </a:gs>
                    <a:gs pos="57000">
                      <a:schemeClr val="tx1"/>
                    </a:gs>
                    <a:gs pos="1800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3355091729"/>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losing logo slide_color">
    <p:bg>
      <p:bgPr>
        <a:solidFill>
          <a:srgbClr val="969696"/>
        </a:solidFill>
        <a:effectLst/>
      </p:bgPr>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74638" y="6294476"/>
            <a:ext cx="11887199" cy="403187"/>
          </a:xfrm>
          <a:prstGeom prst="rect">
            <a:avLst/>
          </a:prstGeom>
          <a:noFill/>
          <a:ln w="12700">
            <a:noFill/>
            <a:miter lim="800000"/>
            <a:headEnd type="none" w="sm" len="sm"/>
            <a:tailEnd type="none" w="sm" len="sm"/>
          </a:ln>
          <a:effectLst/>
        </p:spPr>
        <p:txBody>
          <a:bodyPr vert="horz" wrap="square" lIns="182880" tIns="146304" rIns="182880" bIns="146304" numCol="1" anchor="t" anchorCtr="0" compatLnSpc="1">
            <a:prstTxWarp prst="textNoShape">
              <a:avLst/>
            </a:prstTxWarp>
            <a:spAutoFit/>
          </a:bodyPr>
          <a:lstStyle/>
          <a:p>
            <a:pPr defTabSz="932290" eaLnBrk="0" hangingPunct="0"/>
            <a:r>
              <a:rPr lang="en-US" sz="700" dirty="0">
                <a:gradFill>
                  <a:gsLst>
                    <a:gs pos="0">
                      <a:schemeClr val="tx1"/>
                    </a:gs>
                    <a:gs pos="100000">
                      <a:schemeClr val="tx1"/>
                    </a:gs>
                  </a:gsLst>
                  <a:lin ang="5400000" scaled="0"/>
                </a:gradFill>
                <a:cs typeface="Segoe UI" pitchFamily="34" charset="0"/>
              </a:rPr>
              <a:t>© </a:t>
            </a:r>
            <a:r>
              <a:rPr lang="en-US" sz="700" dirty="0" smtClean="0">
                <a:gradFill>
                  <a:gsLst>
                    <a:gs pos="0">
                      <a:schemeClr val="tx1"/>
                    </a:gs>
                    <a:gs pos="100000">
                      <a:schemeClr val="tx1"/>
                    </a:gs>
                  </a:gsLst>
                  <a:lin ang="5400000" scaled="0"/>
                </a:gradFill>
                <a:cs typeface="Segoe UI" pitchFamily="34" charset="0"/>
              </a:rPr>
              <a:t>2015 </a:t>
            </a:r>
            <a:r>
              <a:rPr lang="en-US" sz="700" dirty="0">
                <a:gradFill>
                  <a:gsLst>
                    <a:gs pos="0">
                      <a:schemeClr val="tx1"/>
                    </a:gs>
                    <a:gs pos="100000">
                      <a:schemeClr val="tx1"/>
                    </a:gs>
                  </a:gsLst>
                  <a:lin ang="5400000" scaled="0"/>
                </a:gradFill>
                <a:cs typeface="Segoe UI" pitchFamily="34" charset="0"/>
              </a:rPr>
              <a:t>Microsoft Corporation. All rights reserved. </a:t>
            </a:r>
          </a:p>
        </p:txBody>
      </p:sp>
      <p:pic>
        <p:nvPicPr>
          <p:cNvPr id="4" name="Picture 3"/>
          <p:cNvPicPr>
            <a:picLocks noChangeAspect="1"/>
          </p:cNvPicPr>
          <p:nvPr userDrawn="1"/>
        </p:nvPicPr>
        <p:blipFill>
          <a:blip r:embed="rId2"/>
          <a:stretch>
            <a:fillRect/>
          </a:stretch>
        </p:blipFill>
        <p:spPr bwMode="invGray">
          <a:xfrm>
            <a:off x="459232" y="1441970"/>
            <a:ext cx="3291840" cy="705836"/>
          </a:xfrm>
          <a:prstGeom prst="rect">
            <a:avLst/>
          </a:prstGeom>
        </p:spPr>
      </p:pic>
      <p:sp>
        <p:nvSpPr>
          <p:cNvPr id="6" name="TextBox 5"/>
          <p:cNvSpPr txBox="1"/>
          <p:nvPr userDrawn="1"/>
        </p:nvSpPr>
        <p:spPr>
          <a:xfrm>
            <a:off x="3722687" y="1346720"/>
            <a:ext cx="1501052" cy="960263"/>
          </a:xfrm>
          <a:prstGeom prst="rect">
            <a:avLst/>
          </a:prstGeom>
          <a:noFill/>
        </p:spPr>
        <p:txBody>
          <a:bodyPr wrap="none" lIns="182880" tIns="146304" rIns="182880" bIns="146304" rtlCol="0">
            <a:spAutoFit/>
          </a:bodyPr>
          <a:lstStyle/>
          <a:p>
            <a:pPr>
              <a:lnSpc>
                <a:spcPct val="90000"/>
              </a:lnSpc>
              <a:spcAft>
                <a:spcPts val="600"/>
              </a:spcAft>
            </a:pPr>
            <a:r>
              <a:rPr lang="en-US" sz="4800" b="1" dirty="0" smtClean="0">
                <a:gradFill>
                  <a:gsLst>
                    <a:gs pos="2917">
                      <a:schemeClr val="tx1"/>
                    </a:gs>
                    <a:gs pos="30000">
                      <a:schemeClr val="tx1"/>
                    </a:gs>
                  </a:gsLst>
                  <a:lin ang="5400000" scaled="0"/>
                </a:gradFill>
              </a:rPr>
              <a:t>CSR</a:t>
            </a:r>
          </a:p>
        </p:txBody>
      </p:sp>
    </p:spTree>
    <p:extLst>
      <p:ext uri="{BB962C8B-B14F-4D97-AF65-F5344CB8AC3E}">
        <p14:creationId xmlns:p14="http://schemas.microsoft.com/office/powerpoint/2010/main" val="925069136"/>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330.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rgbClr val="004B50"/>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831975"/>
          </a:xfrm>
          <a:noFill/>
        </p:spPr>
        <p:txBody>
          <a:bodyPr tIns="91440" bIns="91440" anchor="t" anchorCtr="0"/>
          <a:lstStyle>
            <a:lvl1pPr algn="l" defTabSz="932742" rtl="0" eaLnBrk="1" latinLnBrk="0" hangingPunct="1">
              <a:lnSpc>
                <a:spcPct val="90000"/>
              </a:lnSpc>
              <a:spcBef>
                <a:spcPct val="0"/>
              </a:spcBef>
              <a:buNone/>
              <a:defRPr lang="en-US" sz="8800" b="0" kern="1200" cap="none" spc="-100" baseline="0" dirty="0">
                <a:ln w="3175">
                  <a:noFill/>
                </a:ln>
                <a:solidFill>
                  <a:schemeClr val="tx1"/>
                </a:solidFill>
                <a:effectLst/>
                <a:latin typeface="+mj-lt"/>
                <a:ea typeface="+mn-ea"/>
                <a:cs typeface="Segoe UI" pitchFamily="34" charset="0"/>
              </a:defRPr>
            </a:lvl1pPr>
          </a:lstStyle>
          <a:p>
            <a:r>
              <a:rPr lang="en-US" dirty="0" smtClean="0"/>
              <a:t>Section title</a:t>
            </a:r>
            <a:endParaRPr lang="en-US" dirty="0"/>
          </a:p>
        </p:txBody>
      </p:sp>
    </p:spTree>
    <p:extLst>
      <p:ext uri="{BB962C8B-B14F-4D97-AF65-F5344CB8AC3E}">
        <p14:creationId xmlns:p14="http://schemas.microsoft.com/office/powerpoint/2010/main" val="803164042"/>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331.xml><?xml version="1.0" encoding="utf-8"?>
<p:sldLayout xmlns:a="http://schemas.openxmlformats.org/drawingml/2006/main" xmlns:r="http://schemas.openxmlformats.org/officeDocument/2006/relationships" xmlns:p="http://schemas.openxmlformats.org/presentationml/2006/main" preserve="1" userDrawn="1">
  <p:cSld name="Section Title Accent Color 3">
    <p:bg>
      <p:bgPr>
        <a:solidFill>
          <a:srgbClr val="00B294"/>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831975"/>
          </a:xfrm>
          <a:noFill/>
        </p:spPr>
        <p:txBody>
          <a:bodyPr tIns="91440" bIns="91440" anchor="t" anchorCtr="0"/>
          <a:lstStyle>
            <a:lvl1pPr algn="l" defTabSz="932742" rtl="0" eaLnBrk="1" latinLnBrk="0" hangingPunct="1">
              <a:lnSpc>
                <a:spcPct val="90000"/>
              </a:lnSpc>
              <a:spcBef>
                <a:spcPct val="0"/>
              </a:spcBef>
              <a:buNone/>
              <a:defRPr lang="en-US" sz="8800" b="0" kern="1200" cap="none" spc="-100" baseline="0" dirty="0">
                <a:ln w="3175">
                  <a:noFill/>
                </a:ln>
                <a:gradFill>
                  <a:gsLst>
                    <a:gs pos="91241">
                      <a:schemeClr val="tx1"/>
                    </a:gs>
                    <a:gs pos="57000">
                      <a:schemeClr val="tx1"/>
                    </a:gs>
                    <a:gs pos="18000">
                      <a:schemeClr val="tx1"/>
                    </a:gs>
                  </a:gsLst>
                  <a:lin ang="5400000" scaled="0"/>
                </a:gradFill>
                <a:effectLst/>
                <a:latin typeface="+mj-lt"/>
                <a:ea typeface="+mn-ea"/>
                <a:cs typeface="Segoe UI" pitchFamily="34" charset="0"/>
              </a:defRPr>
            </a:lvl1pPr>
          </a:lstStyle>
          <a:p>
            <a:r>
              <a:rPr lang="en-US" dirty="0" smtClean="0"/>
              <a:t>Section title</a:t>
            </a:r>
            <a:endParaRPr lang="en-US" dirty="0"/>
          </a:p>
        </p:txBody>
      </p:sp>
    </p:spTree>
    <p:extLst>
      <p:ext uri="{BB962C8B-B14F-4D97-AF65-F5344CB8AC3E}">
        <p14:creationId xmlns:p14="http://schemas.microsoft.com/office/powerpoint/2010/main" val="1042919424"/>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332.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1"/>
          </p:nvPr>
        </p:nvSpPr>
        <p:spPr>
          <a:xfrm>
            <a:off x="274639" y="1212849"/>
            <a:ext cx="11889564" cy="2059025"/>
          </a:xfrm>
        </p:spPr>
        <p:txBody>
          <a:bodyPr/>
          <a:lstStyle>
            <a:lvl1pPr marL="0" indent="0">
              <a:buNone/>
              <a:defRPr/>
            </a:lvl1pPr>
            <a:lvl2pPr marL="28575" indent="0">
              <a:buNone/>
              <a:defRPr sz="2000"/>
            </a:lvl2pPr>
            <a:lvl3pPr marL="223838" indent="0">
              <a:buNone/>
              <a:defRPr sz="2000"/>
            </a:lvl3pPr>
            <a:lvl4pPr marL="476250" indent="0">
              <a:buNone/>
              <a:defRPr sz="1800"/>
            </a:lvl4pPr>
            <a:lvl5pPr marL="739775" indent="0">
              <a:buNone/>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181982386"/>
      </p:ext>
    </p:extLst>
  </p:cSld>
  <p:clrMapOvr>
    <a:masterClrMapping/>
  </p:clrMapOvr>
  <p:transition>
    <p:fade/>
  </p:transition>
  <p:timing>
    <p:tnLst>
      <p:par>
        <p:cTn id="1" dur="indefinite" restart="never" nodeType="tmRoot"/>
      </p:par>
    </p:tnLst>
  </p:timing>
</p:sldLayout>
</file>

<file path=ppt/slideLayouts/slideLayout333.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1"/>
          </p:nvPr>
        </p:nvSpPr>
        <p:spPr>
          <a:xfrm>
            <a:off x="274639" y="1212849"/>
            <a:ext cx="11889564" cy="2059025"/>
          </a:xfrm>
        </p:spPr>
        <p:txBody>
          <a:bodyPr/>
          <a:lstStyle>
            <a:lvl1pPr marL="0" indent="0">
              <a:buNone/>
              <a:defRPr>
                <a:solidFill>
                  <a:srgbClr val="008272"/>
                </a:solidFill>
              </a:defRPr>
            </a:lvl1pPr>
            <a:lvl2pPr marL="28575" indent="0">
              <a:buNone/>
              <a:defRPr sz="2000"/>
            </a:lvl2pPr>
            <a:lvl3pPr marL="223838" indent="0">
              <a:buNone/>
              <a:defRPr sz="2000"/>
            </a:lvl3pPr>
            <a:lvl4pPr marL="476250" indent="0">
              <a:buNone/>
              <a:defRPr sz="1800"/>
            </a:lvl4pPr>
            <a:lvl5pPr marL="739775" indent="0">
              <a:buNone/>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063077042"/>
      </p:ext>
    </p:extLst>
  </p:cSld>
  <p:clrMapOvr>
    <a:masterClrMapping/>
  </p:clrMapOvr>
  <p:transition>
    <p:fade/>
  </p:transition>
  <p:timing>
    <p:tnLst>
      <p:par>
        <p:cTn id="1" dur="indefinite" restart="never" nodeType="tmRoot"/>
      </p:par>
    </p:tnLst>
  </p:timing>
</p:sldLayout>
</file>

<file path=ppt/slideLayouts/slideLayout33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228302"/>
          </a:xfrm>
        </p:spPr>
        <p:txBody>
          <a:bodyPr>
            <a:spAutoFit/>
          </a:bodyPr>
          <a:lstStyle>
            <a:lvl3pPr>
              <a:defRPr sz="2400"/>
            </a:lvl3pPr>
            <a:lvl4pPr>
              <a:defRPr sz="2000"/>
            </a:lvl4pPr>
            <a:lvl5pPr>
              <a:defRPr sz="20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70104901"/>
      </p:ext>
    </p:extLst>
  </p:cSld>
  <p:clrMapOvr>
    <a:masterClrMapping/>
  </p:clrMapOvr>
  <p:transition>
    <p:fade/>
  </p:transition>
  <p:timing>
    <p:tnLst>
      <p:par>
        <p:cTn id="1" dur="indefinite" restart="never" nodeType="tmRoot"/>
      </p:par>
    </p:tnLst>
  </p:timing>
</p:sldLayout>
</file>

<file path=ppt/slideLayouts/slideLayout335.xml><?xml version="1.0" encoding="utf-8"?>
<p:sldLayout xmlns:a="http://schemas.openxmlformats.org/drawingml/2006/main" xmlns:r="http://schemas.openxmlformats.org/officeDocument/2006/relationships" xmlns:p="http://schemas.openxmlformats.org/presentationml/2006/main" preserve="1" userDrawn="1">
  <p:cSld name="Title and 2-color bullete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228302"/>
          </a:xfrm>
        </p:spPr>
        <p:txBody>
          <a:bodyPr>
            <a:spAutoFit/>
          </a:bodyPr>
          <a:lstStyle>
            <a:lvl1pPr>
              <a:buClr>
                <a:schemeClr val="tx2"/>
              </a:buClr>
              <a:defRPr>
                <a:solidFill>
                  <a:srgbClr val="008272"/>
                </a:solidFill>
              </a:defRPr>
            </a:lvl1pPr>
            <a:lvl3pPr>
              <a:defRPr sz="2400"/>
            </a:lvl3pPr>
            <a:lvl4pPr>
              <a:defRPr sz="2000"/>
            </a:lvl4pPr>
            <a:lvl5pPr>
              <a:defRPr sz="20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143149257"/>
      </p:ext>
    </p:extLst>
  </p:cSld>
  <p:clrMapOvr>
    <a:masterClrMapping/>
  </p:clrMapOvr>
  <p:transition>
    <p:fade/>
  </p:transition>
  <p:timing>
    <p:tnLst>
      <p:par>
        <p:cTn id="1" dur="indefinite" restart="never" nodeType="tmRoot"/>
      </p:par>
    </p:tnLst>
  </p:timing>
</p:sldLayout>
</file>

<file path=ppt/slideLayouts/slideLayout336.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468368"/>
          </a:xfrm>
        </p:spPr>
        <p:txBody>
          <a:bodyPr wrap="square">
            <a:spAutoFit/>
          </a:bodyPr>
          <a:lstStyle>
            <a:lvl1pPr marL="0" indent="0">
              <a:spcBef>
                <a:spcPts val="1224"/>
              </a:spcBef>
              <a:buClr>
                <a:schemeClr val="tx1"/>
              </a:buClr>
              <a:buFont typeface="Wingdings" pitchFamily="2" charset="2"/>
              <a:buNone/>
              <a:defRPr sz="3600"/>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2468368"/>
          </a:xfrm>
        </p:spPr>
        <p:txBody>
          <a:bodyPr wrap="square">
            <a:spAutoFit/>
          </a:bodyPr>
          <a:lstStyle>
            <a:lvl1pPr marL="0" indent="0">
              <a:spcBef>
                <a:spcPts val="1224"/>
              </a:spcBef>
              <a:buClr>
                <a:schemeClr val="tx1"/>
              </a:buClr>
              <a:buFont typeface="Wingdings" pitchFamily="2" charset="2"/>
              <a:buNone/>
              <a:defRPr sz="3600"/>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575149585"/>
      </p:ext>
    </p:extLst>
  </p:cSld>
  <p:clrMapOvr>
    <a:masterClrMapping/>
  </p:clrMapOvr>
  <p:transition>
    <p:fade/>
  </p:transition>
  <p:timing>
    <p:tnLst>
      <p:par>
        <p:cTn id="1" dur="indefinite" restart="never" nodeType="tmRoot"/>
      </p:par>
    </p:tnLst>
  </p:timing>
</p:sldLayout>
</file>

<file path=ppt/slideLayouts/slideLayout337.xml><?xml version="1.0" encoding="utf-8"?>
<p:sldLayout xmlns:a="http://schemas.openxmlformats.org/drawingml/2006/main" xmlns:r="http://schemas.openxmlformats.org/officeDocument/2006/relationships" xmlns:p="http://schemas.openxmlformats.org/presentationml/2006/main" preserve="1" userDrawn="1">
  <p:cSld name="Two Column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536079"/>
          </a:xfrm>
        </p:spPr>
        <p:txBody>
          <a:bodyPr wrap="square">
            <a:spAutoFit/>
          </a:bodyPr>
          <a:lstStyle>
            <a:lvl1pPr marL="0" indent="0">
              <a:spcBef>
                <a:spcPts val="1224"/>
              </a:spcBef>
              <a:buClr>
                <a:schemeClr val="tx1"/>
              </a:buClr>
              <a:buFont typeface="Wingdings" pitchFamily="2" charset="2"/>
              <a:buNone/>
              <a:defRPr sz="3600">
                <a:solidFill>
                  <a:srgbClr val="008272"/>
                </a:solidFill>
              </a:defRPr>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2536079"/>
          </a:xfrm>
        </p:spPr>
        <p:txBody>
          <a:bodyPr wrap="square">
            <a:spAutoFit/>
          </a:bodyPr>
          <a:lstStyle>
            <a:lvl1pPr marL="0" indent="0">
              <a:spcBef>
                <a:spcPts val="1224"/>
              </a:spcBef>
              <a:buClr>
                <a:schemeClr val="tx1"/>
              </a:buClr>
              <a:buFont typeface="Wingdings" pitchFamily="2" charset="2"/>
              <a:buNone/>
              <a:defRPr sz="3600">
                <a:solidFill>
                  <a:srgbClr val="008272"/>
                </a:solidFill>
              </a:defRPr>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942757569"/>
      </p:ext>
    </p:extLst>
  </p:cSld>
  <p:clrMapOvr>
    <a:masterClrMapping/>
  </p:clrMapOvr>
  <p:transition>
    <p:fade/>
  </p:transition>
  <p:timing>
    <p:tnLst>
      <p:par>
        <p:cTn id="1" dur="indefinite" restart="never" nodeType="tmRoot"/>
      </p:par>
    </p:tnLst>
  </p:timing>
</p:sldLayout>
</file>

<file path=ppt/slideLayouts/slideLayout338.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536079"/>
          </a:xfrm>
        </p:spPr>
        <p:txBody>
          <a:bodyPr wrap="square">
            <a:spAutoFit/>
          </a:bodyPr>
          <a:lstStyle>
            <a:lvl1pPr marL="287338" indent="-287338">
              <a:spcBef>
                <a:spcPts val="1224"/>
              </a:spcBef>
              <a:buClr>
                <a:schemeClr val="tx1"/>
              </a:buClr>
              <a:buFont typeface="Wingdings" panose="05000000000000000000" pitchFamily="2" charset="2"/>
              <a:buChar char="§"/>
              <a:defRPr sz="36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2536079"/>
          </a:xfrm>
        </p:spPr>
        <p:txBody>
          <a:bodyPr wrap="square">
            <a:spAutoFit/>
          </a:bodyPr>
          <a:lstStyle>
            <a:lvl1pPr marL="287338" indent="-287338">
              <a:spcBef>
                <a:spcPts val="1224"/>
              </a:spcBef>
              <a:buClr>
                <a:schemeClr val="tx1"/>
              </a:buClr>
              <a:buFont typeface="Wingdings" panose="05000000000000000000" pitchFamily="2" charset="2"/>
              <a:buChar char="§"/>
              <a:defRPr sz="36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990590229"/>
      </p:ext>
    </p:extLst>
  </p:cSld>
  <p:clrMapOvr>
    <a:masterClrMapping/>
  </p:clrMapOvr>
  <p:transition>
    <p:fade/>
  </p:transition>
  <p:timing>
    <p:tnLst>
      <p:par>
        <p:cTn id="1" dur="indefinite" restart="never" nodeType="tmRoot"/>
      </p:par>
    </p:tnLst>
  </p:timing>
</p:sldLayout>
</file>

<file path=ppt/slideLayouts/slideLayout339.xml><?xml version="1.0" encoding="utf-8"?>
<p:sldLayout xmlns:a="http://schemas.openxmlformats.org/drawingml/2006/main" xmlns:r="http://schemas.openxmlformats.org/officeDocument/2006/relationships" xmlns:p="http://schemas.openxmlformats.org/presentationml/2006/main" preserve="1" userDrawn="1">
  <p:cSld name="Two Column 2-color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603790"/>
          </a:xfrm>
        </p:spPr>
        <p:txBody>
          <a:bodyPr wrap="square">
            <a:spAutoFit/>
          </a:bodyPr>
          <a:lstStyle>
            <a:lvl1pPr marL="287338" indent="-287338">
              <a:spcBef>
                <a:spcPts val="1224"/>
              </a:spcBef>
              <a:buClr>
                <a:schemeClr val="tx2"/>
              </a:buClr>
              <a:buFont typeface="Wingdings" panose="05000000000000000000" pitchFamily="2" charset="2"/>
              <a:buChar char="§"/>
              <a:defRPr sz="3600">
                <a:solidFill>
                  <a:srgbClr val="008272"/>
                </a:solidFill>
              </a:defRPr>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2603790"/>
          </a:xfrm>
        </p:spPr>
        <p:txBody>
          <a:bodyPr wrap="square">
            <a:spAutoFit/>
          </a:bodyPr>
          <a:lstStyle>
            <a:lvl1pPr marL="287338" indent="-287338">
              <a:spcBef>
                <a:spcPts val="1224"/>
              </a:spcBef>
              <a:buClr>
                <a:schemeClr val="tx2"/>
              </a:buClr>
              <a:buFont typeface="Wingdings" panose="05000000000000000000" pitchFamily="2" charset="2"/>
              <a:buChar char="§"/>
              <a:defRPr sz="3600">
                <a:solidFill>
                  <a:srgbClr val="008272"/>
                </a:solidFill>
              </a:defRPr>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881366137"/>
      </p:ext>
    </p:extLst>
  </p:cSld>
  <p:clrMapOvr>
    <a:masterClrMapping/>
  </p:clrMapOvr>
  <p:transition>
    <p:fade/>
  </p:transition>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513" indent="-290513">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6"/>
          <p:cNvSpPr>
            <a:spLocks noGrp="1"/>
          </p:cNvSpPr>
          <p:nvPr>
            <p:ph type="body" sz="quarter" idx="11" hasCustomPrompt="1"/>
          </p:nvPr>
        </p:nvSpPr>
        <p:spPr>
          <a:xfrm>
            <a:off x="1" y="6363076"/>
            <a:ext cx="12436476"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smtClean="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3482969643"/>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34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127086892"/>
      </p:ext>
    </p:extLst>
  </p:cSld>
  <p:clrMapOvr>
    <a:masterClrMapping/>
  </p:clrMapOvr>
  <p:transition>
    <p:fade/>
  </p:transition>
  <p:timing>
    <p:tnLst>
      <p:par>
        <p:cTn id="1" dur="indefinite" restart="never" nodeType="tmRoot"/>
      </p:par>
    </p:tnLst>
  </p:timing>
</p:sldLayout>
</file>

<file path=ppt/slideLayouts/slideLayout341.xml><?xml version="1.0" encoding="utf-8"?>
<p:sldLayout xmlns:a="http://schemas.openxmlformats.org/drawingml/2006/main" xmlns:r="http://schemas.openxmlformats.org/officeDocument/2006/relationships" xmlns:p="http://schemas.openxmlformats.org/presentationml/2006/main" preserve="1" userDrawn="1">
  <p:cSld name="Big Idea Layout">
    <p:spTree>
      <p:nvGrpSpPr>
        <p:cNvPr id="1" name=""/>
        <p:cNvGrpSpPr/>
        <p:nvPr/>
      </p:nvGrpSpPr>
      <p:grpSpPr>
        <a:xfrm>
          <a:off x="0" y="0"/>
          <a:ext cx="0" cy="0"/>
          <a:chOff x="0" y="0"/>
          <a:chExt cx="0" cy="0"/>
        </a:xfrm>
      </p:grpSpPr>
      <p:sp>
        <p:nvSpPr>
          <p:cNvPr id="2" name="Title 1"/>
          <p:cNvSpPr>
            <a:spLocks noGrp="1"/>
          </p:cNvSpPr>
          <p:nvPr>
            <p:ph type="title"/>
          </p:nvPr>
        </p:nvSpPr>
        <p:spPr>
          <a:xfrm>
            <a:off x="282576" y="1211263"/>
            <a:ext cx="11889564" cy="917575"/>
          </a:xfrm>
        </p:spPr>
        <p:txBody>
          <a:bodyPr/>
          <a:lstStyle>
            <a:lvl1pPr>
              <a:defRPr sz="7200" baseline="0"/>
            </a:lvl1pPr>
          </a:lstStyle>
          <a:p>
            <a:r>
              <a:rPr lang="en-US" smtClean="0"/>
              <a:t>Click to edit Master title style</a:t>
            </a:r>
            <a:endParaRPr lang="en-US" dirty="0"/>
          </a:p>
        </p:txBody>
      </p:sp>
    </p:spTree>
    <p:extLst>
      <p:ext uri="{BB962C8B-B14F-4D97-AF65-F5344CB8AC3E}">
        <p14:creationId xmlns:p14="http://schemas.microsoft.com/office/powerpoint/2010/main" val="2575284974"/>
      </p:ext>
    </p:extLst>
  </p:cSld>
  <p:clrMapOvr>
    <a:masterClrMapping/>
  </p:clrMapOvr>
  <p:transition>
    <p:fade/>
  </p:transition>
  <p:timing>
    <p:tnLst>
      <p:par>
        <p:cTn id="1" dur="indefinite" restart="never" nodeType="tmRoot"/>
      </p:par>
    </p:tnLst>
  </p:timing>
</p:sldLayout>
</file>

<file path=ppt/slideLayouts/slideLayout342.xml><?xml version="1.0" encoding="utf-8"?>
<p:sldLayout xmlns:a="http://schemas.openxmlformats.org/drawingml/2006/main" xmlns:r="http://schemas.openxmlformats.org/officeDocument/2006/relationships" xmlns:p="http://schemas.openxmlformats.org/presentationml/2006/main" preserve="1" userDrawn="1">
  <p:cSld name="Fact Layout">
    <p:spTree>
      <p:nvGrpSpPr>
        <p:cNvPr id="1" name=""/>
        <p:cNvGrpSpPr/>
        <p:nvPr/>
      </p:nvGrpSpPr>
      <p:grpSpPr>
        <a:xfrm>
          <a:off x="0" y="0"/>
          <a:ext cx="0" cy="0"/>
          <a:chOff x="0" y="0"/>
          <a:chExt cx="0" cy="0"/>
        </a:xfrm>
      </p:grpSpPr>
      <p:sp>
        <p:nvSpPr>
          <p:cNvPr id="2" name="Title 1"/>
          <p:cNvSpPr>
            <a:spLocks noGrp="1"/>
          </p:cNvSpPr>
          <p:nvPr>
            <p:ph type="title"/>
          </p:nvPr>
        </p:nvSpPr>
        <p:spPr>
          <a:xfrm>
            <a:off x="2113225" y="2125663"/>
            <a:ext cx="8219813" cy="1828800"/>
          </a:xfrm>
        </p:spPr>
        <p:txBody>
          <a:bodyPr/>
          <a:lstStyle>
            <a:lvl1pPr>
              <a:defRPr sz="6000" baseline="0"/>
            </a:lvl1pPr>
          </a:lstStyle>
          <a:p>
            <a:r>
              <a:rPr lang="en-US" smtClean="0"/>
              <a:t>Click to edit Master title style</a:t>
            </a:r>
            <a:endParaRPr lang="en-US" dirty="0"/>
          </a:p>
        </p:txBody>
      </p:sp>
    </p:spTree>
    <p:extLst>
      <p:ext uri="{BB962C8B-B14F-4D97-AF65-F5344CB8AC3E}">
        <p14:creationId xmlns:p14="http://schemas.microsoft.com/office/powerpoint/2010/main" val="806737286"/>
      </p:ext>
    </p:extLst>
  </p:cSld>
  <p:clrMapOvr>
    <a:masterClrMapping/>
  </p:clrMapOvr>
  <p:transition>
    <p:fade/>
  </p:transition>
  <p:timing>
    <p:tnLst>
      <p:par>
        <p:cTn id="1" dur="indefinite" restart="never" nodeType="tmRoot"/>
      </p:par>
    </p:tnLst>
  </p:timing>
</p:sldLayout>
</file>

<file path=ppt/slideLayouts/slideLayout343.xml><?xml version="1.0" encoding="utf-8"?>
<p:sldLayout xmlns:a="http://schemas.openxmlformats.org/drawingml/2006/main" xmlns:r="http://schemas.openxmlformats.org/officeDocument/2006/relationships" xmlns:p="http://schemas.openxmlformats.org/presentationml/2006/main" showMasterSp="0" preserve="1" userDrawn="1">
  <p:cSld name="Fact Layout_Accent Color 2">
    <p:bg>
      <p:bgPr>
        <a:solidFill>
          <a:srgbClr val="00827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113225" y="2125663"/>
            <a:ext cx="8219813" cy="1828800"/>
          </a:xfrm>
        </p:spPr>
        <p:txBody>
          <a:bodyPr/>
          <a:lstStyle>
            <a:lvl1pPr>
              <a:defRPr sz="6000" baseline="0">
                <a:solidFill>
                  <a:schemeClr val="tx1"/>
                </a:solidFill>
              </a:defRPr>
            </a:lvl1pPr>
          </a:lstStyle>
          <a:p>
            <a:r>
              <a:rPr lang="en-US" smtClean="0"/>
              <a:t>Click to edit Master title style</a:t>
            </a:r>
            <a:endParaRPr lang="en-US" dirty="0"/>
          </a:p>
        </p:txBody>
      </p:sp>
    </p:spTree>
    <p:extLst>
      <p:ext uri="{BB962C8B-B14F-4D97-AF65-F5344CB8AC3E}">
        <p14:creationId xmlns:p14="http://schemas.microsoft.com/office/powerpoint/2010/main" val="3538973292"/>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344.xml><?xml version="1.0" encoding="utf-8"?>
<p:sldLayout xmlns:a="http://schemas.openxmlformats.org/drawingml/2006/main" xmlns:r="http://schemas.openxmlformats.org/officeDocument/2006/relationships" xmlns:p="http://schemas.openxmlformats.org/presentationml/2006/main" preserve="1" userDrawn="1">
  <p:cSld name="Quote Layout">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1189038" y="1201806"/>
            <a:ext cx="10058399" cy="917575"/>
          </a:xfrm>
        </p:spPr>
        <p:txBody>
          <a:bodyPr/>
          <a:lstStyle>
            <a:lvl1pPr marL="233363" indent="-233363">
              <a:defRPr sz="6000" baseline="0"/>
            </a:lvl1pPr>
          </a:lstStyle>
          <a:p>
            <a:r>
              <a:rPr lang="en-US" dirty="0" smtClean="0"/>
              <a:t>“Sample quote goes here. Design is easier than it looks, and more important than it seems.”</a:t>
            </a:r>
            <a:endParaRPr lang="en-US" dirty="0"/>
          </a:p>
        </p:txBody>
      </p:sp>
      <p:sp>
        <p:nvSpPr>
          <p:cNvPr id="4" name="Text Placeholder 3"/>
          <p:cNvSpPr>
            <a:spLocks noGrp="1"/>
          </p:cNvSpPr>
          <p:nvPr>
            <p:ph type="body" sz="quarter" idx="10" hasCustomPrompt="1"/>
          </p:nvPr>
        </p:nvSpPr>
        <p:spPr>
          <a:xfrm>
            <a:off x="5761038" y="5126038"/>
            <a:ext cx="5486400" cy="1071062"/>
          </a:xfrm>
        </p:spPr>
        <p:txBody>
          <a:bodyPr/>
          <a:lstStyle>
            <a:lvl1pPr marL="0" indent="0">
              <a:spcBef>
                <a:spcPts val="0"/>
              </a:spcBef>
              <a:buNone/>
              <a:defRPr sz="3200" baseline="0">
                <a:latin typeface="+mj-lt"/>
              </a:defRPr>
            </a:lvl1pPr>
          </a:lstStyle>
          <a:p>
            <a:pPr lvl="0"/>
            <a:r>
              <a:rPr lang="en-US" dirty="0" smtClean="0"/>
              <a:t>Author Name</a:t>
            </a:r>
          </a:p>
          <a:p>
            <a:pPr lvl="0"/>
            <a:r>
              <a:rPr lang="en-US" dirty="0" smtClean="0"/>
              <a:t>Title</a:t>
            </a:r>
          </a:p>
        </p:txBody>
      </p:sp>
    </p:spTree>
    <p:extLst>
      <p:ext uri="{BB962C8B-B14F-4D97-AF65-F5344CB8AC3E}">
        <p14:creationId xmlns:p14="http://schemas.microsoft.com/office/powerpoint/2010/main" val="1701462366"/>
      </p:ext>
    </p:extLst>
  </p:cSld>
  <p:clrMapOvr>
    <a:masterClrMapping/>
  </p:clrMapOvr>
  <p:transition>
    <p:fade/>
  </p:transition>
  <p:timing>
    <p:tnLst>
      <p:par>
        <p:cTn id="1" dur="indefinite" restart="never" nodeType="tmRoot"/>
      </p:par>
    </p:tnLst>
  </p:timing>
</p:sldLayout>
</file>

<file path=ppt/slideLayouts/slideLayout345.xml><?xml version="1.0" encoding="utf-8"?>
<p:sldLayout xmlns:a="http://schemas.openxmlformats.org/drawingml/2006/main" xmlns:r="http://schemas.openxmlformats.org/officeDocument/2006/relationships" xmlns:p="http://schemas.openxmlformats.org/presentationml/2006/main" preserve="1" userDrawn="1">
  <p:cSld name="Quote Layout_Accent Color 1">
    <p:bg>
      <p:bgPr>
        <a:solidFill>
          <a:srgbClr val="004B50"/>
        </a:solidFill>
        <a:effectLst/>
      </p:bgPr>
    </p:bg>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1189038" y="2125663"/>
            <a:ext cx="10058399" cy="917575"/>
          </a:xfrm>
        </p:spPr>
        <p:txBody>
          <a:bodyPr/>
          <a:lstStyle>
            <a:lvl1pPr marL="282575" indent="-282575">
              <a:tabLst>
                <a:tab pos="282575" algn="l"/>
              </a:tabLst>
              <a:defRPr sz="6000" baseline="0"/>
            </a:lvl1pPr>
          </a:lstStyle>
          <a:p>
            <a:r>
              <a:rPr lang="en-US" dirty="0" smtClean="0"/>
              <a:t>“	Add a quote here. Design is easier than it looks, and more important than it seems.”</a:t>
            </a:r>
            <a:endParaRPr lang="en-US" dirty="0"/>
          </a:p>
        </p:txBody>
      </p:sp>
      <p:sp>
        <p:nvSpPr>
          <p:cNvPr id="4" name="Text Placeholder 3"/>
          <p:cNvSpPr>
            <a:spLocks noGrp="1"/>
          </p:cNvSpPr>
          <p:nvPr>
            <p:ph type="body" sz="quarter" idx="10" hasCustomPrompt="1"/>
          </p:nvPr>
        </p:nvSpPr>
        <p:spPr>
          <a:xfrm>
            <a:off x="5761038" y="4868847"/>
            <a:ext cx="5486400" cy="1071062"/>
          </a:xfrm>
        </p:spPr>
        <p:txBody>
          <a:bodyPr/>
          <a:lstStyle>
            <a:lvl1pPr marL="0" indent="0">
              <a:spcBef>
                <a:spcPts val="0"/>
              </a:spcBef>
              <a:buNone/>
              <a:defRPr sz="3200" baseline="0">
                <a:latin typeface="+mj-lt"/>
              </a:defRPr>
            </a:lvl1pPr>
          </a:lstStyle>
          <a:p>
            <a:pPr lvl="0"/>
            <a:r>
              <a:rPr lang="en-US" dirty="0" smtClean="0"/>
              <a:t>Author’s Name</a:t>
            </a:r>
          </a:p>
          <a:p>
            <a:pPr lvl="0"/>
            <a:r>
              <a:rPr lang="en-US" dirty="0" smtClean="0"/>
              <a:t>Title</a:t>
            </a:r>
          </a:p>
        </p:txBody>
      </p:sp>
    </p:spTree>
    <p:extLst>
      <p:ext uri="{BB962C8B-B14F-4D97-AF65-F5344CB8AC3E}">
        <p14:creationId xmlns:p14="http://schemas.microsoft.com/office/powerpoint/2010/main" val="2449381226"/>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346.xml><?xml version="1.0" encoding="utf-8"?>
<p:sldLayout xmlns:a="http://schemas.openxmlformats.org/drawingml/2006/main" xmlns:r="http://schemas.openxmlformats.org/officeDocument/2006/relationships" xmlns:p="http://schemas.openxmlformats.org/presentationml/2006/main" preserve="1" userDrawn="1">
  <p:cSld name="Big Idea &amp; 3 Points">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a:xfrm>
            <a:off x="282576" y="2430462"/>
            <a:ext cx="11887200" cy="932563"/>
          </a:xfrm>
        </p:spPr>
        <p:txBody>
          <a:bodyPr/>
          <a:lstStyle>
            <a:lvl1pPr marL="0" indent="0">
              <a:buNone/>
              <a:defRPr sz="5400">
                <a:gradFill>
                  <a:gsLst>
                    <a:gs pos="3333">
                      <a:schemeClr val="tx1"/>
                    </a:gs>
                    <a:gs pos="39000">
                      <a:schemeClr val="tx1"/>
                    </a:gs>
                  </a:gsLst>
                  <a:lin ang="5400000" scaled="0"/>
                </a:gradFill>
              </a:defRPr>
            </a:lvl1pPr>
            <a:lvl2pPr marL="0" indent="0">
              <a:buFontTx/>
              <a:buNone/>
              <a:defRPr sz="2000"/>
            </a:lvl2pPr>
            <a:lvl3pPr marL="228600" indent="0">
              <a:buNone/>
              <a:defRPr/>
            </a:lvl3pPr>
            <a:lvl4pPr marL="457200" indent="0">
              <a:buNone/>
              <a:defRPr/>
            </a:lvl4pPr>
            <a:lvl5pPr marL="685800" indent="0">
              <a:buNone/>
              <a:defRPr/>
            </a:lvl5pPr>
          </a:lstStyle>
          <a:p>
            <a:pPr lvl="0"/>
            <a:r>
              <a:rPr lang="en-US" smtClean="0"/>
              <a:t>Click to edit Master text styles</a:t>
            </a:r>
          </a:p>
        </p:txBody>
      </p:sp>
      <p:sp>
        <p:nvSpPr>
          <p:cNvPr id="4" name="Title 1"/>
          <p:cNvSpPr>
            <a:spLocks noGrp="1"/>
          </p:cNvSpPr>
          <p:nvPr>
            <p:ph type="title"/>
          </p:nvPr>
        </p:nvSpPr>
        <p:spPr>
          <a:xfrm>
            <a:off x="282576" y="1211263"/>
            <a:ext cx="11889564" cy="917575"/>
          </a:xfrm>
        </p:spPr>
        <p:txBody>
          <a:bodyPr/>
          <a:lstStyle>
            <a:lvl1pPr>
              <a:defRPr sz="7200" baseline="0">
                <a:gradFill>
                  <a:gsLst>
                    <a:gs pos="1250">
                      <a:schemeClr val="tx1"/>
                    </a:gs>
                    <a:gs pos="100000">
                      <a:schemeClr val="tx1"/>
                    </a:gs>
                  </a:gsLst>
                  <a:lin ang="5400000" scaled="0"/>
                </a:gradFill>
              </a:defRPr>
            </a:lvl1pPr>
          </a:lstStyle>
          <a:p>
            <a:r>
              <a:rPr lang="en-US" smtClean="0"/>
              <a:t>Click to edit Master title style</a:t>
            </a:r>
            <a:endParaRPr lang="en-US" dirty="0"/>
          </a:p>
        </p:txBody>
      </p:sp>
    </p:spTree>
    <p:extLst>
      <p:ext uri="{BB962C8B-B14F-4D97-AF65-F5344CB8AC3E}">
        <p14:creationId xmlns:p14="http://schemas.microsoft.com/office/powerpoint/2010/main" val="3393835526"/>
      </p:ext>
    </p:extLst>
  </p:cSld>
  <p:clrMapOvr>
    <a:masterClrMapping/>
  </p:clrMapOvr>
  <p:transition>
    <p:fade/>
  </p:transition>
  <p:timing>
    <p:tnLst>
      <p:par>
        <p:cTn id="1" dur="indefinite" restart="never" nodeType="tmRoot"/>
      </p:par>
    </p:tnLst>
  </p:timing>
</p:sldLayout>
</file>

<file path=ppt/slideLayouts/slideLayout347.xml><?xml version="1.0" encoding="utf-8"?>
<p:sldLayout xmlns:a="http://schemas.openxmlformats.org/drawingml/2006/main" xmlns:r="http://schemas.openxmlformats.org/officeDocument/2006/relationships" xmlns:p="http://schemas.openxmlformats.org/presentationml/2006/main" preserve="1" userDrawn="1">
  <p:cSld name="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25530721"/>
      </p:ext>
    </p:extLst>
  </p:cSld>
  <p:clrMapOvr>
    <a:masterClrMapping/>
  </p:clrMapOvr>
  <p:transition>
    <p:fade/>
  </p:transition>
  <p:timing>
    <p:tnLst>
      <p:par>
        <p:cTn id="1" dur="indefinite" restart="never" nodeType="tmRoot"/>
      </p:par>
    </p:tnLst>
  </p:timing>
</p:sldLayout>
</file>

<file path=ppt/slideLayouts/slideLayout348.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rgbClr val="00827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9090744"/>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349.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rgbClr val="004B50"/>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8994621"/>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54560" y="1144706"/>
            <a:ext cx="9327356" cy="2435131"/>
          </a:xfrm>
        </p:spPr>
        <p:txBody>
          <a:bodyPr anchor="b"/>
          <a:lstStyle>
            <a:lvl1pPr algn="ctr">
              <a:defRPr sz="6119"/>
            </a:lvl1pPr>
          </a:lstStyle>
          <a:p>
            <a:r>
              <a:rPr lang="en-US" smtClean="0"/>
              <a:t>Click to edit Master title style</a:t>
            </a:r>
            <a:endParaRPr lang="en-US"/>
          </a:p>
        </p:txBody>
      </p:sp>
      <p:sp>
        <p:nvSpPr>
          <p:cNvPr id="3" name="Subtitle 2"/>
          <p:cNvSpPr>
            <a:spLocks noGrp="1"/>
          </p:cNvSpPr>
          <p:nvPr>
            <p:ph type="subTitle" idx="1"/>
          </p:nvPr>
        </p:nvSpPr>
        <p:spPr>
          <a:xfrm>
            <a:off x="1554560" y="3673745"/>
            <a:ext cx="9327356" cy="523733"/>
          </a:xfrm>
        </p:spPr>
        <p:txBody>
          <a:bodyPr/>
          <a:lstStyle>
            <a:lvl1pPr marL="0" indent="0" algn="ctr">
              <a:buNone/>
              <a:defRPr sz="2448"/>
            </a:lvl1pPr>
            <a:lvl2pPr marL="466298" indent="0" algn="ctr">
              <a:buNone/>
              <a:defRPr sz="2040"/>
            </a:lvl2pPr>
            <a:lvl3pPr marL="932597" indent="0" algn="ctr">
              <a:buNone/>
              <a:defRPr sz="1836"/>
            </a:lvl3pPr>
            <a:lvl4pPr marL="1398895" indent="0" algn="ctr">
              <a:buNone/>
              <a:defRPr sz="1632"/>
            </a:lvl4pPr>
            <a:lvl5pPr marL="1865193" indent="0" algn="ctr">
              <a:buNone/>
              <a:defRPr sz="1632"/>
            </a:lvl5pPr>
            <a:lvl6pPr marL="2331491" indent="0" algn="ctr">
              <a:buNone/>
              <a:defRPr sz="1632"/>
            </a:lvl6pPr>
            <a:lvl7pPr marL="2797790" indent="0" algn="ctr">
              <a:buNone/>
              <a:defRPr sz="1632"/>
            </a:lvl7pPr>
            <a:lvl8pPr marL="3264088" indent="0" algn="ctr">
              <a:buNone/>
              <a:defRPr sz="1632"/>
            </a:lvl8pPr>
            <a:lvl9pPr marL="3730386" indent="0" algn="ctr">
              <a:buNone/>
              <a:defRPr sz="1632"/>
            </a:lvl9pPr>
          </a:lstStyle>
          <a:p>
            <a:r>
              <a:rPr lang="en-US" smtClean="0"/>
              <a:t>Click to edit Master subtitle style</a:t>
            </a:r>
            <a:endParaRPr lang="en-US"/>
          </a:p>
        </p:txBody>
      </p:sp>
      <p:sp>
        <p:nvSpPr>
          <p:cNvPr id="4" name="Date Placeholder 3"/>
          <p:cNvSpPr>
            <a:spLocks noGrp="1"/>
          </p:cNvSpPr>
          <p:nvPr>
            <p:ph type="dt" sz="half" idx="10"/>
          </p:nvPr>
        </p:nvSpPr>
        <p:spPr>
          <a:xfrm>
            <a:off x="855008" y="6482889"/>
            <a:ext cx="2798207" cy="372394"/>
          </a:xfrm>
          <a:prstGeom prst="rect">
            <a:avLst/>
          </a:prstGeom>
        </p:spPr>
        <p:txBody>
          <a:bodyPr/>
          <a:lstStyle/>
          <a:p>
            <a:fld id="{D716CB12-AD64-430D-8249-7DA76F556DC2}" type="datetimeFigureOut">
              <a:rPr lang="en-US" smtClean="0"/>
              <a:t>11/26/2015</a:t>
            </a:fld>
            <a:endParaRPr lang="en-US"/>
          </a:p>
        </p:txBody>
      </p:sp>
      <p:sp>
        <p:nvSpPr>
          <p:cNvPr id="5" name="Footer Placeholder 4"/>
          <p:cNvSpPr>
            <a:spLocks noGrp="1"/>
          </p:cNvSpPr>
          <p:nvPr>
            <p:ph type="ftr" sz="quarter" idx="11"/>
          </p:nvPr>
        </p:nvSpPr>
        <p:spPr>
          <a:xfrm>
            <a:off x="4119583" y="6482889"/>
            <a:ext cx="4197310" cy="372394"/>
          </a:xfrm>
          <a:prstGeom prst="rect">
            <a:avLst/>
          </a:prstGeom>
        </p:spPr>
        <p:txBody>
          <a:bodyPr/>
          <a:lstStyle/>
          <a:p>
            <a:endParaRPr lang="en-US"/>
          </a:p>
        </p:txBody>
      </p:sp>
      <p:sp>
        <p:nvSpPr>
          <p:cNvPr id="6" name="Slide Number Placeholder 5"/>
          <p:cNvSpPr>
            <a:spLocks noGrp="1"/>
          </p:cNvSpPr>
          <p:nvPr>
            <p:ph type="sldNum" sz="quarter" idx="12"/>
          </p:nvPr>
        </p:nvSpPr>
        <p:spPr>
          <a:xfrm>
            <a:off x="8783260" y="6482889"/>
            <a:ext cx="2798207" cy="372394"/>
          </a:xfrm>
          <a:prstGeom prst="rect">
            <a:avLst/>
          </a:prstGeom>
        </p:spPr>
        <p:txBody>
          <a:bodyPr/>
          <a:lstStyle/>
          <a:p>
            <a:fld id="{5915C296-F09E-4712-81DA-64575129DFCB}" type="slidenum">
              <a:rPr lang="en-US" smtClean="0"/>
              <a:t>‹#›</a:t>
            </a:fld>
            <a:endParaRPr lang="en-US"/>
          </a:p>
        </p:txBody>
      </p:sp>
    </p:spTree>
    <p:extLst>
      <p:ext uri="{BB962C8B-B14F-4D97-AF65-F5344CB8AC3E}">
        <p14:creationId xmlns:p14="http://schemas.microsoft.com/office/powerpoint/2010/main" val="3161456962"/>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preserve="1" userDrawn="1">
  <p:cSld name="Blank Accent Color 3">
    <p:bg>
      <p:bgPr>
        <a:solidFill>
          <a:srgbClr val="00827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33126200"/>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351.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513" indent="-290513">
              <a:buClr>
                <a:schemeClr val="tx1"/>
              </a:buClr>
              <a:buSzPct val="90000"/>
              <a:buFont typeface="Wingdings" panose="05000000000000000000" pitchFamily="2" charset="2"/>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Wingdings" panose="05000000000000000000" pitchFamily="2" charset="2"/>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Wingdings" panose="05000000000000000000" pitchFamily="2" charset="2"/>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Wingdings" panose="05000000000000000000" pitchFamily="2" charset="2"/>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Wingdings" panose="05000000000000000000" pitchFamily="2" charset="2"/>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6"/>
          <p:cNvSpPr>
            <a:spLocks noGrp="1"/>
          </p:cNvSpPr>
          <p:nvPr>
            <p:ph type="body" sz="quarter" idx="11" hasCustomPrompt="1"/>
          </p:nvPr>
        </p:nvSpPr>
        <p:spPr>
          <a:xfrm>
            <a:off x="1" y="6363076"/>
            <a:ext cx="12436476" cy="631450"/>
          </a:xfrm>
          <a:prstGeom prst="rect">
            <a:avLst/>
          </a:prstGeom>
          <a:solidFill>
            <a:srgbClr val="FFFC9E"/>
          </a:solidFill>
        </p:spPr>
        <p:txBody>
          <a:bodyPr wrap="square" lIns="155457" tIns="77729" rIns="155457" bIns="77729"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smtClean="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1771291738"/>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352.xml><?xml version="1.0" encoding="utf-8"?>
<p:sldLayout xmlns:a="http://schemas.openxmlformats.org/drawingml/2006/main" xmlns:r="http://schemas.openxmlformats.org/officeDocument/2006/relationships" xmlns:p="http://schemas.openxmlformats.org/presentationml/2006/main" userDrawn="1">
  <p:cSld name="1_Title &amp;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1"/>
          </p:nvPr>
        </p:nvSpPr>
        <p:spPr>
          <a:xfrm>
            <a:off x="274639" y="1212849"/>
            <a:ext cx="11889564" cy="2059025"/>
          </a:xfrm>
        </p:spPr>
        <p:txBody>
          <a:bodyPr/>
          <a:lstStyle>
            <a:lvl1pPr marL="0" indent="0">
              <a:buNone/>
              <a:defRPr>
                <a:solidFill>
                  <a:srgbClr val="008272"/>
                </a:solidFill>
              </a:defRPr>
            </a:lvl1pPr>
            <a:lvl2pPr marL="28575" indent="0">
              <a:buNone/>
              <a:defRPr sz="2000"/>
            </a:lvl2pPr>
            <a:lvl3pPr marL="223838" indent="0">
              <a:buNone/>
              <a:defRPr sz="2000"/>
            </a:lvl3pPr>
            <a:lvl4pPr marL="476250" indent="0">
              <a:buNone/>
              <a:defRPr sz="1800"/>
            </a:lvl4pPr>
            <a:lvl5pPr marL="739775" indent="0">
              <a:buNone/>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187153135"/>
      </p:ext>
    </p:extLst>
  </p:cSld>
  <p:clrMapOvr>
    <a:masterClrMapping/>
  </p:clrMapOvr>
  <p:transition>
    <p:fade/>
  </p:transition>
  <p:timing>
    <p:tnLst>
      <p:par>
        <p:cTn id="1" dur="indefinite" restart="never" nodeType="tmRoot"/>
      </p:par>
    </p:tnLst>
  </p:timing>
</p:sldLayout>
</file>

<file path=ppt/slideLayouts/slideLayout353.xml><?xml version="1.0" encoding="utf-8"?>
<p:sldLayout xmlns:a="http://schemas.openxmlformats.org/drawingml/2006/main" xmlns:r="http://schemas.openxmlformats.org/officeDocument/2006/relationships" xmlns:p="http://schemas.openxmlformats.org/presentationml/2006/main" userDrawn="1">
  <p:cSld name="1_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1"/>
          </p:nvPr>
        </p:nvSpPr>
        <p:spPr>
          <a:xfrm>
            <a:off x="274639" y="1212849"/>
            <a:ext cx="11889564" cy="2059025"/>
          </a:xfrm>
        </p:spPr>
        <p:txBody>
          <a:bodyPr/>
          <a:lstStyle>
            <a:lvl1pPr marL="0" indent="0">
              <a:buNone/>
              <a:defRPr/>
            </a:lvl1pPr>
            <a:lvl2pPr marL="28575" indent="0">
              <a:buNone/>
              <a:defRPr sz="2000"/>
            </a:lvl2pPr>
            <a:lvl3pPr marL="223838" indent="0">
              <a:buNone/>
              <a:defRPr sz="2000"/>
            </a:lvl3pPr>
            <a:lvl4pPr marL="476250" indent="0">
              <a:buNone/>
              <a:defRPr sz="1800"/>
            </a:lvl4pPr>
            <a:lvl5pPr marL="739775" indent="0">
              <a:buNone/>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933928911"/>
      </p:ext>
    </p:extLst>
  </p:cSld>
  <p:clrMapOvr>
    <a:masterClrMapping/>
  </p:clrMapOvr>
  <p:transition>
    <p:fade/>
  </p:transition>
  <p:timing>
    <p:tnLst>
      <p:par>
        <p:cTn id="1" dur="indefinite" restart="never" nodeType="tmRoot"/>
      </p:par>
    </p:tnLst>
  </p:timing>
</p:sldLayout>
</file>

<file path=ppt/slideLayouts/slideLayout354.xml><?xml version="1.0" encoding="utf-8"?>
<p:sldLayout xmlns:a="http://schemas.openxmlformats.org/drawingml/2006/main" xmlns:r="http://schemas.openxmlformats.org/officeDocument/2006/relationships" xmlns:p="http://schemas.openxmlformats.org/presentationml/2006/main" userDrawn="1">
  <p:cSld name="1_Title and 2-color bullete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228302"/>
          </a:xfrm>
        </p:spPr>
        <p:txBody>
          <a:bodyPr>
            <a:spAutoFit/>
          </a:bodyPr>
          <a:lstStyle>
            <a:lvl1pPr>
              <a:buClr>
                <a:schemeClr val="tx2"/>
              </a:buClr>
              <a:defRPr>
                <a:solidFill>
                  <a:srgbClr val="008272"/>
                </a:solidFill>
              </a:defRPr>
            </a:lvl1pPr>
            <a:lvl3pPr>
              <a:defRPr sz="2400"/>
            </a:lvl3pPr>
            <a:lvl4pPr>
              <a:defRPr sz="2000"/>
            </a:lvl4pPr>
            <a:lvl5pPr>
              <a:defRPr sz="20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497607912"/>
      </p:ext>
    </p:extLst>
  </p:cSld>
  <p:clrMapOvr>
    <a:masterClrMapping/>
  </p:clrMapOvr>
  <p:transition>
    <p:fade/>
  </p:transition>
  <p:timing>
    <p:tnLst>
      <p:par>
        <p:cTn id="1" dur="indefinite" restart="never" nodeType="tmRoot"/>
      </p:par>
    </p:tnLst>
  </p:timing>
</p:sldLayout>
</file>

<file path=ppt/slideLayouts/slideLayout355.xml><?xml version="1.0" encoding="utf-8"?>
<p:sldLayout xmlns:a="http://schemas.openxmlformats.org/drawingml/2006/main" xmlns:r="http://schemas.openxmlformats.org/officeDocument/2006/relationships" xmlns:p="http://schemas.openxmlformats.org/presentationml/2006/main" userDrawn="1">
  <p:cSld name="1_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smtClean="0"/>
              <a:t>Slide for Developer Code</a:t>
            </a:r>
            <a:endParaRPr lang="en-US" dirty="0"/>
          </a:p>
        </p:txBody>
      </p:sp>
      <p:sp>
        <p:nvSpPr>
          <p:cNvPr id="3" name="Rectangle 2"/>
          <p:cNvSpPr/>
          <p:nvPr userDrawn="1"/>
        </p:nvSpPr>
        <p:spPr bwMode="hidden">
          <a:xfrm>
            <a:off x="1" y="1212849"/>
            <a:ext cx="12436475" cy="5781676"/>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9" tIns="46639" rIns="46639" bIns="46639"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74638" y="1216152"/>
            <a:ext cx="11887199" cy="2131353"/>
          </a:xfrm>
        </p:spPr>
        <p:txBody>
          <a:bodyPr/>
          <a:lstStyle>
            <a:lvl1pPr marL="0" indent="0">
              <a:buNone/>
              <a:defRPr sz="3300">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34655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58460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81456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105099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935491077"/>
      </p:ext>
    </p:extLst>
  </p:cSld>
  <p:clrMapOvr>
    <a:masterClrMapping/>
  </p:clrMapOvr>
  <p:transition>
    <p:fade/>
  </p:transition>
  <p:timing>
    <p:tnLst>
      <p:par>
        <p:cTn id="1" dur="indefinite" restart="never" nodeType="tmRoot"/>
      </p:par>
    </p:tnLst>
  </p:timing>
</p:sldLayout>
</file>

<file path=ppt/slideLayouts/slideLayout356.xml><?xml version="1.0" encoding="utf-8"?>
<p:sldLayout xmlns:a="http://schemas.openxmlformats.org/drawingml/2006/main" xmlns:r="http://schemas.openxmlformats.org/officeDocument/2006/relationships" xmlns:p="http://schemas.openxmlformats.org/presentationml/2006/main" userDrawn="1">
  <p:cSld name="1_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513" indent="-290513">
              <a:buClr>
                <a:schemeClr val="tx1"/>
              </a:buClr>
              <a:buSzPct val="90000"/>
              <a:buFont typeface="Wingdings" panose="05000000000000000000" pitchFamily="2" charset="2"/>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Wingdings" panose="05000000000000000000" pitchFamily="2" charset="2"/>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Wingdings" panose="05000000000000000000" pitchFamily="2" charset="2"/>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Wingdings" panose="05000000000000000000" pitchFamily="2" charset="2"/>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Wingdings" panose="05000000000000000000" pitchFamily="2" charset="2"/>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6"/>
          <p:cNvSpPr>
            <a:spLocks noGrp="1"/>
          </p:cNvSpPr>
          <p:nvPr>
            <p:ph type="body" sz="quarter" idx="11" hasCustomPrompt="1"/>
          </p:nvPr>
        </p:nvSpPr>
        <p:spPr>
          <a:xfrm>
            <a:off x="1" y="6363076"/>
            <a:ext cx="12436476" cy="631450"/>
          </a:xfrm>
          <a:prstGeom prst="rect">
            <a:avLst/>
          </a:prstGeom>
          <a:solidFill>
            <a:srgbClr val="FFFC9E"/>
          </a:solidFill>
        </p:spPr>
        <p:txBody>
          <a:bodyPr wrap="square" lIns="155457" tIns="77729" rIns="155457" bIns="77729"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smtClean="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1101688396"/>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357.xml><?xml version="1.0" encoding="utf-8"?>
<p:sldLayout xmlns:a="http://schemas.openxmlformats.org/drawingml/2006/main" xmlns:r="http://schemas.openxmlformats.org/officeDocument/2006/relationships" xmlns:p="http://schemas.openxmlformats.org/presentationml/2006/main" userDrawn="1">
  <p:cSld name="1_Blank Accent Color 1">
    <p:bg>
      <p:bgPr>
        <a:solidFill>
          <a:srgbClr val="00827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864934"/>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358.xml><?xml version="1.0" encoding="utf-8"?>
<p:sldLayout xmlns:a="http://schemas.openxmlformats.org/drawingml/2006/main" xmlns:r="http://schemas.openxmlformats.org/officeDocument/2006/relationships" xmlns:p="http://schemas.openxmlformats.org/presentationml/2006/main" userDrawn="1">
  <p:cSld name="1_Section Title Accent Color 3">
    <p:bg>
      <p:bgPr>
        <a:solidFill>
          <a:srgbClr val="00B294"/>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831975"/>
          </a:xfrm>
          <a:noFill/>
        </p:spPr>
        <p:txBody>
          <a:bodyPr tIns="91440" bIns="91440" anchor="t" anchorCtr="0"/>
          <a:lstStyle>
            <a:lvl1pPr algn="l" defTabSz="932742" rtl="0" eaLnBrk="1" latinLnBrk="0" hangingPunct="1">
              <a:lnSpc>
                <a:spcPct val="90000"/>
              </a:lnSpc>
              <a:spcBef>
                <a:spcPct val="0"/>
              </a:spcBef>
              <a:buNone/>
              <a:defRPr lang="en-US" sz="8800" b="0" kern="1200" cap="none" spc="-100" baseline="0" dirty="0">
                <a:ln w="3175">
                  <a:noFill/>
                </a:ln>
                <a:gradFill>
                  <a:gsLst>
                    <a:gs pos="91241">
                      <a:schemeClr val="tx1"/>
                    </a:gs>
                    <a:gs pos="57000">
                      <a:schemeClr val="tx1"/>
                    </a:gs>
                    <a:gs pos="18000">
                      <a:schemeClr val="tx1"/>
                    </a:gs>
                  </a:gsLst>
                  <a:lin ang="5400000" scaled="0"/>
                </a:gradFill>
                <a:effectLst/>
                <a:latin typeface="+mj-lt"/>
                <a:ea typeface="+mn-ea"/>
                <a:cs typeface="Segoe UI" pitchFamily="34" charset="0"/>
              </a:defRPr>
            </a:lvl1pPr>
          </a:lstStyle>
          <a:p>
            <a:r>
              <a:rPr lang="en-US" dirty="0" smtClean="0"/>
              <a:t>Section title</a:t>
            </a:r>
            <a:endParaRPr lang="en-US" dirty="0"/>
          </a:p>
        </p:txBody>
      </p:sp>
    </p:spTree>
    <p:extLst>
      <p:ext uri="{BB962C8B-B14F-4D97-AF65-F5344CB8AC3E}">
        <p14:creationId xmlns:p14="http://schemas.microsoft.com/office/powerpoint/2010/main" val="2140299703"/>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359.xml><?xml version="1.0" encoding="utf-8"?>
<p:sldLayout xmlns:a="http://schemas.openxmlformats.org/drawingml/2006/main" xmlns:r="http://schemas.openxmlformats.org/officeDocument/2006/relationships" xmlns:p="http://schemas.openxmlformats.org/presentationml/2006/main" userDrawn="1">
  <p:cSld name="1_Section Title Accent Color 1">
    <p:bg>
      <p:bgPr>
        <a:solidFill>
          <a:srgbClr val="00827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831975"/>
          </a:xfrm>
          <a:noFill/>
        </p:spPr>
        <p:txBody>
          <a:bodyPr tIns="91440" bIns="91440" anchor="t" anchorCtr="0"/>
          <a:lstStyle>
            <a:lvl1pPr>
              <a:defRPr sz="8800" spc="-100" baseline="0">
                <a:gradFill>
                  <a:gsLst>
                    <a:gs pos="91241">
                      <a:schemeClr val="tx1"/>
                    </a:gs>
                    <a:gs pos="57000">
                      <a:schemeClr val="tx1"/>
                    </a:gs>
                    <a:gs pos="1800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427374941"/>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Slide 1">
    <p:spTree>
      <p:nvGrpSpPr>
        <p:cNvPr id="1" name=""/>
        <p:cNvGrpSpPr/>
        <p:nvPr/>
      </p:nvGrpSpPr>
      <p:grpSpPr>
        <a:xfrm>
          <a:off x="0" y="0"/>
          <a:ext cx="0" cy="0"/>
          <a:chOff x="0" y="0"/>
          <a:chExt cx="0" cy="0"/>
        </a:xfrm>
      </p:grpSpPr>
      <p:sp>
        <p:nvSpPr>
          <p:cNvPr id="5" name="Text Placeholder 4"/>
          <p:cNvSpPr>
            <a:spLocks noGrp="1"/>
          </p:cNvSpPr>
          <p:nvPr>
            <p:ph type="body" sz="quarter" idx="12" hasCustomPrompt="1"/>
          </p:nvPr>
        </p:nvSpPr>
        <p:spPr>
          <a:xfrm>
            <a:off x="276540" y="3954457"/>
            <a:ext cx="6399213" cy="1830388"/>
          </a:xfrm>
          <a:noFill/>
        </p:spPr>
        <p:txBody>
          <a:bodyPr lIns="146304" tIns="109728" rIns="146304" bIns="109728">
            <a:noAutofit/>
          </a:bodyPr>
          <a:lstStyle>
            <a:lvl1pPr marL="0" indent="0">
              <a:spcBef>
                <a:spcPts val="0"/>
              </a:spcBef>
              <a:buNone/>
              <a:defRPr sz="3600" spc="0" baseline="0">
                <a:solidFill>
                  <a:schemeClr val="bg1"/>
                </a:solidFill>
                <a:latin typeface="+mj-lt"/>
              </a:defRPr>
            </a:lvl1pPr>
          </a:lstStyle>
          <a:p>
            <a:pPr lvl="0"/>
            <a:r>
              <a:rPr lang="en-US" dirty="0" smtClean="0"/>
              <a:t>Speaker Name</a:t>
            </a:r>
          </a:p>
        </p:txBody>
      </p:sp>
      <p:sp>
        <p:nvSpPr>
          <p:cNvPr id="9" name="Title 1"/>
          <p:cNvSpPr>
            <a:spLocks noGrp="1"/>
          </p:cNvSpPr>
          <p:nvPr>
            <p:ph type="title" hasCustomPrompt="1"/>
          </p:nvPr>
        </p:nvSpPr>
        <p:spPr>
          <a:xfrm>
            <a:off x="274703" y="2117165"/>
            <a:ext cx="10058336" cy="1837298"/>
          </a:xfrm>
          <a:noFill/>
        </p:spPr>
        <p:txBody>
          <a:bodyPr lIns="146304" tIns="91440" rIns="146304" bIns="91440" anchor="t" anchorCtr="0"/>
          <a:lstStyle>
            <a:lvl1pPr>
              <a:defRPr sz="6000" spc="-100" baseline="0">
                <a:solidFill>
                  <a:schemeClr val="bg1"/>
                </a:solidFill>
              </a:defRPr>
            </a:lvl1pPr>
          </a:lstStyle>
          <a:p>
            <a:r>
              <a:rPr lang="en-US" dirty="0" smtClean="0"/>
              <a:t>Presentation title</a:t>
            </a:r>
            <a:endParaRPr lang="en-US" dirty="0"/>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10431073" y="6183767"/>
            <a:ext cx="1548202" cy="330006"/>
          </a:xfrm>
          <a:prstGeom prst="rect">
            <a:avLst/>
          </a:prstGeom>
        </p:spPr>
      </p:pic>
    </p:spTree>
    <p:extLst>
      <p:ext uri="{BB962C8B-B14F-4D97-AF65-F5344CB8AC3E}">
        <p14:creationId xmlns:p14="http://schemas.microsoft.com/office/powerpoint/2010/main" val="246075907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extLst mod="1">
    <p:ext uri="{DCECCB84-F9BA-43D5-87BE-67443E8EF086}">
      <p15:sldGuideLst xmlns:p15="http://schemas.microsoft.com/office/powerpoint/2012/main">
        <p15:guide id="1" orient="horz" pos="4406">
          <p15:clr>
            <a:srgbClr val="C35EA4"/>
          </p15:clr>
        </p15:guide>
      </p15:sldGuideLst>
    </p:ext>
  </p:extLst>
</p:sldLayout>
</file>

<file path=ppt/slideLayouts/slideLayout360.xml><?xml version="1.0" encoding="utf-8"?>
<p:sldLayout xmlns:a="http://schemas.openxmlformats.org/drawingml/2006/main" xmlns:r="http://schemas.openxmlformats.org/officeDocument/2006/relationships" xmlns:p="http://schemas.openxmlformats.org/presentationml/2006/main" userDrawn="1">
  <p:cSld name="1_Section Title Accent Color 2">
    <p:bg>
      <p:bgPr>
        <a:solidFill>
          <a:srgbClr val="004B50"/>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831975"/>
          </a:xfrm>
          <a:noFill/>
        </p:spPr>
        <p:txBody>
          <a:bodyPr tIns="91440" bIns="91440" anchor="t" anchorCtr="0"/>
          <a:lstStyle>
            <a:lvl1pPr algn="l" defTabSz="932742" rtl="0" eaLnBrk="1" latinLnBrk="0" hangingPunct="1">
              <a:lnSpc>
                <a:spcPct val="90000"/>
              </a:lnSpc>
              <a:spcBef>
                <a:spcPct val="0"/>
              </a:spcBef>
              <a:buNone/>
              <a:defRPr lang="en-US" sz="8800" b="0" kern="1200" cap="none" spc="-100" baseline="0" dirty="0">
                <a:ln w="3175">
                  <a:noFill/>
                </a:ln>
                <a:solidFill>
                  <a:schemeClr val="tx1"/>
                </a:solidFill>
                <a:effectLst/>
                <a:latin typeface="+mj-lt"/>
                <a:ea typeface="+mn-ea"/>
                <a:cs typeface="Segoe UI" pitchFamily="34" charset="0"/>
              </a:defRPr>
            </a:lvl1pPr>
          </a:lstStyle>
          <a:p>
            <a:r>
              <a:rPr lang="en-US" dirty="0" smtClean="0"/>
              <a:t>Section title</a:t>
            </a:r>
            <a:endParaRPr lang="en-US" dirty="0"/>
          </a:p>
        </p:txBody>
      </p:sp>
    </p:spTree>
    <p:extLst>
      <p:ext uri="{BB962C8B-B14F-4D97-AF65-F5344CB8AC3E}">
        <p14:creationId xmlns:p14="http://schemas.microsoft.com/office/powerpoint/2010/main" val="1031335080"/>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361.xml><?xml version="1.0" encoding="utf-8"?>
<p:sldLayout xmlns:a="http://schemas.openxmlformats.org/drawingml/2006/main" xmlns:r="http://schemas.openxmlformats.org/officeDocument/2006/relationships" xmlns:p="http://schemas.openxmlformats.org/presentationml/2006/main" showMasterSp="0" userDrawn="1">
  <p:cSld name="1_Fact Layout_Accent Color 2">
    <p:bg>
      <p:bgPr>
        <a:solidFill>
          <a:srgbClr val="00827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113225" y="2125663"/>
            <a:ext cx="8219813" cy="1828800"/>
          </a:xfrm>
        </p:spPr>
        <p:txBody>
          <a:bodyPr/>
          <a:lstStyle>
            <a:lvl1pPr>
              <a:defRPr sz="6000" baseline="0">
                <a:solidFill>
                  <a:schemeClr val="tx1"/>
                </a:solidFill>
              </a:defRPr>
            </a:lvl1pPr>
          </a:lstStyle>
          <a:p>
            <a:r>
              <a:rPr lang="en-US" smtClean="0"/>
              <a:t>Click to edit Master title style</a:t>
            </a:r>
            <a:endParaRPr lang="en-US" dirty="0"/>
          </a:p>
        </p:txBody>
      </p:sp>
    </p:spTree>
    <p:extLst>
      <p:ext uri="{BB962C8B-B14F-4D97-AF65-F5344CB8AC3E}">
        <p14:creationId xmlns:p14="http://schemas.microsoft.com/office/powerpoint/2010/main" val="3088636803"/>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362.xml><?xml version="1.0" encoding="utf-8"?>
<p:sldLayout xmlns:a="http://schemas.openxmlformats.org/drawingml/2006/main" xmlns:r="http://schemas.openxmlformats.org/officeDocument/2006/relationships" xmlns:p="http://schemas.openxmlformats.org/presentationml/2006/main" userDrawn="1">
  <p:cSld name="1_Quote Layout_Accent Color 1">
    <p:bg>
      <p:bgPr>
        <a:solidFill>
          <a:srgbClr val="004B50"/>
        </a:solidFill>
        <a:effectLst/>
      </p:bgPr>
    </p:bg>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1189038" y="2125663"/>
            <a:ext cx="10058399" cy="917575"/>
          </a:xfrm>
        </p:spPr>
        <p:txBody>
          <a:bodyPr/>
          <a:lstStyle>
            <a:lvl1pPr marL="282575" indent="-282575">
              <a:tabLst>
                <a:tab pos="282575" algn="l"/>
              </a:tabLst>
              <a:defRPr sz="6000" baseline="0"/>
            </a:lvl1pPr>
          </a:lstStyle>
          <a:p>
            <a:r>
              <a:rPr lang="en-US" dirty="0" smtClean="0"/>
              <a:t>“	Add a quote here. Design is easier than it looks, and more important than it seems.”</a:t>
            </a:r>
            <a:endParaRPr lang="en-US" dirty="0"/>
          </a:p>
        </p:txBody>
      </p:sp>
      <p:sp>
        <p:nvSpPr>
          <p:cNvPr id="4" name="Text Placeholder 3"/>
          <p:cNvSpPr>
            <a:spLocks noGrp="1"/>
          </p:cNvSpPr>
          <p:nvPr>
            <p:ph type="body" sz="quarter" idx="10" hasCustomPrompt="1"/>
          </p:nvPr>
        </p:nvSpPr>
        <p:spPr>
          <a:xfrm>
            <a:off x="5761038" y="4868847"/>
            <a:ext cx="5486400" cy="1071062"/>
          </a:xfrm>
        </p:spPr>
        <p:txBody>
          <a:bodyPr/>
          <a:lstStyle>
            <a:lvl1pPr marL="0" indent="0">
              <a:spcBef>
                <a:spcPts val="0"/>
              </a:spcBef>
              <a:buNone/>
              <a:defRPr sz="3200" baseline="0">
                <a:latin typeface="+mj-lt"/>
              </a:defRPr>
            </a:lvl1pPr>
          </a:lstStyle>
          <a:p>
            <a:pPr lvl="0"/>
            <a:r>
              <a:rPr lang="en-US" dirty="0" smtClean="0"/>
              <a:t>Author’s Name</a:t>
            </a:r>
          </a:p>
          <a:p>
            <a:pPr lvl="0"/>
            <a:r>
              <a:rPr lang="en-US" dirty="0" smtClean="0"/>
              <a:t>Title</a:t>
            </a:r>
          </a:p>
        </p:txBody>
      </p:sp>
    </p:spTree>
    <p:extLst>
      <p:ext uri="{BB962C8B-B14F-4D97-AF65-F5344CB8AC3E}">
        <p14:creationId xmlns:p14="http://schemas.microsoft.com/office/powerpoint/2010/main" val="4172671122"/>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363.xml><?xml version="1.0" encoding="utf-8"?>
<p:sldLayout xmlns:a="http://schemas.openxmlformats.org/drawingml/2006/main" xmlns:r="http://schemas.openxmlformats.org/officeDocument/2006/relationships" xmlns:p="http://schemas.openxmlformats.org/presentationml/2006/main" userDrawn="1">
  <p:cSld name="1_Blank Accent Color 2">
    <p:bg>
      <p:bgPr>
        <a:solidFill>
          <a:srgbClr val="004B50"/>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45830089"/>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364.xml><?xml version="1.0" encoding="utf-8"?>
<p:sldLayout xmlns:a="http://schemas.openxmlformats.org/drawingml/2006/main" xmlns:r="http://schemas.openxmlformats.org/officeDocument/2006/relationships" xmlns:p="http://schemas.openxmlformats.org/presentationml/2006/main" userDrawn="1">
  <p:cSld name="2_Section Title Accent Color 2">
    <p:bg>
      <p:bgPr>
        <a:solidFill>
          <a:srgbClr val="004B50"/>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831975"/>
          </a:xfrm>
          <a:noFill/>
        </p:spPr>
        <p:txBody>
          <a:bodyPr tIns="91440" bIns="91440" anchor="t" anchorCtr="0"/>
          <a:lstStyle>
            <a:lvl1pPr algn="l" defTabSz="932742" rtl="0" eaLnBrk="1" latinLnBrk="0" hangingPunct="1">
              <a:lnSpc>
                <a:spcPct val="90000"/>
              </a:lnSpc>
              <a:spcBef>
                <a:spcPct val="0"/>
              </a:spcBef>
              <a:buNone/>
              <a:defRPr lang="en-US" sz="8800" b="0" kern="1200" cap="none" spc="-100" baseline="0" dirty="0">
                <a:ln w="3175">
                  <a:noFill/>
                </a:ln>
                <a:solidFill>
                  <a:schemeClr val="tx1"/>
                </a:solidFill>
                <a:effectLst/>
                <a:latin typeface="+mj-lt"/>
                <a:ea typeface="+mn-ea"/>
                <a:cs typeface="Segoe UI" pitchFamily="34" charset="0"/>
              </a:defRPr>
            </a:lvl1pPr>
          </a:lstStyle>
          <a:p>
            <a:r>
              <a:rPr lang="en-US" dirty="0" smtClean="0"/>
              <a:t>Section title</a:t>
            </a:r>
            <a:endParaRPr lang="en-US" dirty="0"/>
          </a:p>
        </p:txBody>
      </p:sp>
    </p:spTree>
    <p:extLst>
      <p:ext uri="{BB962C8B-B14F-4D97-AF65-F5344CB8AC3E}">
        <p14:creationId xmlns:p14="http://schemas.microsoft.com/office/powerpoint/2010/main" val="428226124"/>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365.xml><?xml version="1.0" encoding="utf-8"?>
<p:sldLayout xmlns:a="http://schemas.openxmlformats.org/drawingml/2006/main" xmlns:r="http://schemas.openxmlformats.org/officeDocument/2006/relationships" xmlns:p="http://schemas.openxmlformats.org/presentationml/2006/main" preserve="1" userDrawn="1">
  <p:cSld name="DDM_Capabilities_v01">
    <p:bg>
      <p:bgPr>
        <a:solidFill>
          <a:schemeClr val="tx1"/>
        </a:solidFill>
        <a:effectLst/>
      </p:bgPr>
    </p:bg>
    <p:spTree>
      <p:nvGrpSpPr>
        <p:cNvPr id="1" name=""/>
        <p:cNvGrpSpPr/>
        <p:nvPr/>
      </p:nvGrpSpPr>
      <p:grpSpPr>
        <a:xfrm>
          <a:off x="0" y="0"/>
          <a:ext cx="0" cy="0"/>
          <a:chOff x="0" y="0"/>
          <a:chExt cx="0" cy="0"/>
        </a:xfrm>
      </p:grpSpPr>
      <p:sp>
        <p:nvSpPr>
          <p:cNvPr id="3" name="Rectangle 2"/>
          <p:cNvSpPr/>
          <p:nvPr userDrawn="1"/>
        </p:nvSpPr>
        <p:spPr>
          <a:xfrm>
            <a:off x="1" y="1"/>
            <a:ext cx="12436475" cy="670913"/>
          </a:xfrm>
          <a:prstGeom prst="rect">
            <a:avLst/>
          </a:prstGeom>
          <a:solidFill>
            <a:schemeClr val="accent5">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79281">
              <a:defRPr/>
            </a:pPr>
            <a:endParaRPr lang="en-US" sz="1503" dirty="0">
              <a:gradFill>
                <a:gsLst>
                  <a:gs pos="2917">
                    <a:prstClr val="black"/>
                  </a:gs>
                  <a:gs pos="30000">
                    <a:prstClr val="black"/>
                  </a:gs>
                </a:gsLst>
                <a:lin ang="5400000" scaled="0"/>
              </a:gradFill>
            </a:endParaRPr>
          </a:p>
        </p:txBody>
      </p:sp>
      <p:sp>
        <p:nvSpPr>
          <p:cNvPr id="4" name="Text Placeholder 5"/>
          <p:cNvSpPr>
            <a:spLocks noGrp="1"/>
          </p:cNvSpPr>
          <p:nvPr>
            <p:ph type="body" sz="quarter" idx="10" hasCustomPrompt="1"/>
          </p:nvPr>
        </p:nvSpPr>
        <p:spPr>
          <a:xfrm>
            <a:off x="182893" y="1"/>
            <a:ext cx="12070696" cy="670913"/>
          </a:xfrm>
        </p:spPr>
        <p:txBody>
          <a:bodyPr lIns="182880" anchor="ctr" anchorCtr="0">
            <a:noAutofit/>
          </a:bodyPr>
          <a:lstStyle>
            <a:lvl1pPr marL="0" indent="0">
              <a:buNone/>
              <a:defRPr sz="2282">
                <a:gradFill>
                  <a:gsLst>
                    <a:gs pos="1250">
                      <a:schemeClr val="tx1"/>
                    </a:gs>
                    <a:gs pos="100000">
                      <a:schemeClr val="tx1"/>
                    </a:gs>
                  </a:gsLst>
                  <a:lin ang="5400000" scaled="0"/>
                </a:gradFill>
              </a:defRPr>
            </a:lvl1pPr>
          </a:lstStyle>
          <a:p>
            <a:pPr lvl="0"/>
            <a:r>
              <a:rPr lang="en-US" dirty="0" smtClean="0"/>
              <a:t>Title here</a:t>
            </a:r>
            <a:endParaRPr lang="en-US" dirty="0"/>
          </a:p>
        </p:txBody>
      </p:sp>
      <p:sp>
        <p:nvSpPr>
          <p:cNvPr id="22" name="Oval 21"/>
          <p:cNvSpPr/>
          <p:nvPr userDrawn="1"/>
        </p:nvSpPr>
        <p:spPr bwMode="auto">
          <a:xfrm rot="12960000">
            <a:off x="3578796" y="1615953"/>
            <a:ext cx="5293815" cy="4601357"/>
          </a:xfrm>
          <a:prstGeom prst="ellipse">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3705" tIns="23705" rIns="23705" bIns="23705" numCol="1" spcCol="0" rtlCol="0" fromWordArt="0" anchor="ctr" anchorCtr="0" forceAA="0" compatLnSpc="1">
            <a:prstTxWarp prst="textNoShape">
              <a:avLst/>
            </a:prstTxWarp>
            <a:noAutofit/>
          </a:bodyPr>
          <a:lstStyle/>
          <a:p>
            <a:pPr algn="ctr" defTabSz="473945" fontAlgn="base">
              <a:spcBef>
                <a:spcPct val="0"/>
              </a:spcBef>
              <a:spcAft>
                <a:spcPct val="0"/>
              </a:spcAft>
              <a:defRPr/>
            </a:pPr>
            <a:endParaRPr lang="en-US" sz="1253" dirty="0">
              <a:gradFill>
                <a:gsLst>
                  <a:gs pos="0">
                    <a:srgbClr val="FFFFFF"/>
                  </a:gs>
                  <a:gs pos="100000">
                    <a:srgbClr val="FFFFFF"/>
                  </a:gs>
                </a:gsLst>
                <a:lin ang="5400000" scaled="0"/>
              </a:gradFill>
              <a:ea typeface="Segoe UI" pitchFamily="34" charset="0"/>
              <a:cs typeface="Segoe UI" pitchFamily="34" charset="0"/>
            </a:endParaRPr>
          </a:p>
        </p:txBody>
      </p:sp>
      <p:sp>
        <p:nvSpPr>
          <p:cNvPr id="23" name="Oval 22"/>
          <p:cNvSpPr/>
          <p:nvPr userDrawn="1"/>
        </p:nvSpPr>
        <p:spPr bwMode="auto">
          <a:xfrm rot="8640000">
            <a:off x="3563872" y="1615953"/>
            <a:ext cx="5293815" cy="4601357"/>
          </a:xfrm>
          <a:prstGeom prst="ellipse">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3705" tIns="23705" rIns="23705" bIns="23705" numCol="1" spcCol="0" rtlCol="0" fromWordArt="0" anchor="ctr" anchorCtr="0" forceAA="0" compatLnSpc="1">
            <a:prstTxWarp prst="textNoShape">
              <a:avLst/>
            </a:prstTxWarp>
            <a:noAutofit/>
          </a:bodyPr>
          <a:lstStyle/>
          <a:p>
            <a:pPr algn="ctr" defTabSz="473945" fontAlgn="base">
              <a:spcBef>
                <a:spcPct val="0"/>
              </a:spcBef>
              <a:spcAft>
                <a:spcPct val="0"/>
              </a:spcAft>
              <a:defRPr/>
            </a:pPr>
            <a:endParaRPr lang="en-US" sz="1253" dirty="0">
              <a:gradFill>
                <a:gsLst>
                  <a:gs pos="0">
                    <a:srgbClr val="FFFFFF"/>
                  </a:gs>
                  <a:gs pos="100000">
                    <a:srgbClr val="FFFFFF"/>
                  </a:gs>
                </a:gsLst>
                <a:lin ang="5400000" scaled="0"/>
              </a:gradFill>
              <a:ea typeface="Segoe UI" pitchFamily="34" charset="0"/>
              <a:cs typeface="Segoe UI" pitchFamily="34" charset="0"/>
            </a:endParaRPr>
          </a:p>
        </p:txBody>
      </p:sp>
      <p:sp>
        <p:nvSpPr>
          <p:cNvPr id="24" name="Oval 23"/>
          <p:cNvSpPr/>
          <p:nvPr userDrawn="1"/>
        </p:nvSpPr>
        <p:spPr bwMode="auto">
          <a:xfrm rot="20700000">
            <a:off x="3139048" y="1260174"/>
            <a:ext cx="6158385" cy="5352834"/>
          </a:xfrm>
          <a:prstGeom prst="ellipse">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1" vertOverflow="overflow" horzOverflow="overflow" vert="horz" wrap="square" lIns="0" tIns="0" rIns="0" bIns="0" numCol="1" spcCol="0" rtlCol="0" fromWordArt="0" anchor="t" anchorCtr="0" forceAA="0" compatLnSpc="1">
            <a:prstTxWarp prst="textArchUp">
              <a:avLst>
                <a:gd name="adj" fmla="val 13786587"/>
              </a:avLst>
            </a:prstTxWarp>
            <a:noAutofit/>
          </a:bodyPr>
          <a:lstStyle/>
          <a:p>
            <a:pPr defTabSz="473945" fontAlgn="base">
              <a:spcBef>
                <a:spcPct val="0"/>
              </a:spcBef>
              <a:spcAft>
                <a:spcPct val="0"/>
              </a:spcAft>
              <a:defRPr/>
            </a:pPr>
            <a:r>
              <a:rPr lang="en-US" sz="932" dirty="0">
                <a:gradFill>
                  <a:gsLst>
                    <a:gs pos="0">
                      <a:srgbClr val="FFFFFF"/>
                    </a:gs>
                    <a:gs pos="100000">
                      <a:srgbClr val="FFFFFF"/>
                    </a:gs>
                  </a:gsLst>
                  <a:lin ang="5400000" scaled="0"/>
                </a:gradFill>
                <a:latin typeface="Segoe UI Light"/>
                <a:ea typeface="Segoe UI" pitchFamily="34" charset="0"/>
                <a:cs typeface="Segoe UI" pitchFamily="34" charset="0"/>
              </a:rPr>
              <a:t>Instrumentation &amp; Tagging</a:t>
            </a:r>
          </a:p>
        </p:txBody>
      </p:sp>
      <p:sp>
        <p:nvSpPr>
          <p:cNvPr id="25" name="Oval 24"/>
          <p:cNvSpPr/>
          <p:nvPr userDrawn="1"/>
        </p:nvSpPr>
        <p:spPr bwMode="auto">
          <a:xfrm rot="18340771">
            <a:off x="3493109" y="801351"/>
            <a:ext cx="5450270" cy="6270478"/>
          </a:xfrm>
          <a:prstGeom prst="ellipse">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1" vertOverflow="overflow" horzOverflow="overflow" vert="horz" wrap="square" lIns="0" tIns="0" rIns="0" bIns="0" numCol="1" spcCol="0" rtlCol="0" fromWordArt="0" anchor="t" anchorCtr="0" forceAA="0" compatLnSpc="1">
            <a:prstTxWarp prst="textArchDown">
              <a:avLst>
                <a:gd name="adj" fmla="val 478342"/>
              </a:avLst>
            </a:prstTxWarp>
            <a:noAutofit/>
          </a:bodyPr>
          <a:lstStyle/>
          <a:p>
            <a:pPr defTabSz="473945" fontAlgn="base">
              <a:spcBef>
                <a:spcPct val="0"/>
              </a:spcBef>
              <a:spcAft>
                <a:spcPct val="0"/>
              </a:spcAft>
              <a:defRPr/>
            </a:pPr>
            <a:r>
              <a:rPr lang="en-US" sz="932" dirty="0">
                <a:gradFill>
                  <a:gsLst>
                    <a:gs pos="0">
                      <a:srgbClr val="FFFFFF"/>
                    </a:gs>
                    <a:gs pos="100000">
                      <a:srgbClr val="FFFFFF"/>
                    </a:gs>
                  </a:gsLst>
                  <a:lin ang="5400000" scaled="0"/>
                </a:gradFill>
                <a:latin typeface="Segoe UI Light"/>
                <a:ea typeface="Segoe UI" pitchFamily="34" charset="0"/>
                <a:cs typeface="Segoe UI" pitchFamily="34" charset="0"/>
              </a:rPr>
              <a:t>Analysis &amp; Targeting</a:t>
            </a:r>
          </a:p>
        </p:txBody>
      </p:sp>
      <p:sp>
        <p:nvSpPr>
          <p:cNvPr id="26" name="Oval 25"/>
          <p:cNvSpPr/>
          <p:nvPr userDrawn="1"/>
        </p:nvSpPr>
        <p:spPr bwMode="auto">
          <a:xfrm rot="3600000">
            <a:off x="3462995" y="766710"/>
            <a:ext cx="5510493" cy="6339765"/>
          </a:xfrm>
          <a:prstGeom prst="ellipse">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1" vertOverflow="overflow" horzOverflow="overflow" vert="horz" wrap="square" lIns="0" tIns="0" rIns="0" bIns="0" numCol="1" spcCol="0" rtlCol="0" fromWordArt="0" anchor="t" anchorCtr="0" forceAA="0" compatLnSpc="1">
            <a:prstTxWarp prst="textArchDown">
              <a:avLst>
                <a:gd name="adj" fmla="val 3036594"/>
              </a:avLst>
            </a:prstTxWarp>
            <a:noAutofit/>
          </a:bodyPr>
          <a:lstStyle/>
          <a:p>
            <a:pPr defTabSz="473945" fontAlgn="base">
              <a:spcBef>
                <a:spcPct val="0"/>
              </a:spcBef>
              <a:spcAft>
                <a:spcPct val="0"/>
              </a:spcAft>
              <a:defRPr/>
            </a:pPr>
            <a:r>
              <a:rPr lang="en-US" sz="932" dirty="0">
                <a:gradFill>
                  <a:gsLst>
                    <a:gs pos="0">
                      <a:srgbClr val="FFFFFF"/>
                    </a:gs>
                    <a:gs pos="100000">
                      <a:srgbClr val="FFFFFF"/>
                    </a:gs>
                  </a:gsLst>
                  <a:lin ang="5400000" scaled="0"/>
                </a:gradFill>
                <a:latin typeface="Segoe UI Light"/>
                <a:ea typeface="Segoe UI" pitchFamily="34" charset="0"/>
                <a:cs typeface="Segoe UI" pitchFamily="34" charset="0"/>
              </a:rPr>
              <a:t>Campaign Planning</a:t>
            </a:r>
          </a:p>
        </p:txBody>
      </p:sp>
      <p:sp>
        <p:nvSpPr>
          <p:cNvPr id="27" name="Oval 26"/>
          <p:cNvSpPr/>
          <p:nvPr userDrawn="1"/>
        </p:nvSpPr>
        <p:spPr bwMode="auto">
          <a:xfrm rot="17213693">
            <a:off x="3428734" y="727291"/>
            <a:ext cx="5579014" cy="6418598"/>
          </a:xfrm>
          <a:prstGeom prst="ellipse">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1" vertOverflow="overflow" horzOverflow="overflow" vert="horz" wrap="square" lIns="0" tIns="0" rIns="0" bIns="0" numCol="1" spcCol="0" rtlCol="0" fromWordArt="0" anchor="t" anchorCtr="0" forceAA="0" compatLnSpc="1">
            <a:prstTxWarp prst="textArchDown">
              <a:avLst>
                <a:gd name="adj" fmla="val 3384419"/>
              </a:avLst>
            </a:prstTxWarp>
            <a:noAutofit/>
          </a:bodyPr>
          <a:lstStyle/>
          <a:p>
            <a:pPr defTabSz="473945" fontAlgn="base">
              <a:spcBef>
                <a:spcPct val="0"/>
              </a:spcBef>
              <a:spcAft>
                <a:spcPct val="0"/>
              </a:spcAft>
              <a:defRPr/>
            </a:pPr>
            <a:r>
              <a:rPr lang="en-US" sz="932" dirty="0">
                <a:gradFill>
                  <a:gsLst>
                    <a:gs pos="0">
                      <a:srgbClr val="FFFFFF"/>
                    </a:gs>
                    <a:gs pos="100000">
                      <a:srgbClr val="FFFFFF"/>
                    </a:gs>
                  </a:gsLst>
                  <a:lin ang="5400000" scaled="0"/>
                </a:gradFill>
                <a:latin typeface="Segoe UI Light"/>
                <a:ea typeface="Segoe UI" pitchFamily="34" charset="0"/>
                <a:cs typeface="Segoe UI" pitchFamily="34" charset="0"/>
              </a:rPr>
              <a:t>Measurement &amp; Reporting</a:t>
            </a:r>
          </a:p>
        </p:txBody>
      </p:sp>
      <p:sp>
        <p:nvSpPr>
          <p:cNvPr id="28" name="Oval 27"/>
          <p:cNvSpPr/>
          <p:nvPr userDrawn="1"/>
        </p:nvSpPr>
        <p:spPr bwMode="auto">
          <a:xfrm rot="3600000">
            <a:off x="3541823" y="857398"/>
            <a:ext cx="5352837" cy="6158383"/>
          </a:xfrm>
          <a:prstGeom prst="ellipse">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1" vertOverflow="overflow" horzOverflow="overflow" vert="horz" wrap="none" lIns="0" tIns="0" rIns="0" bIns="0" numCol="1" spcCol="0" rtlCol="0" fromWordArt="0" anchor="ctr" anchorCtr="0" forceAA="0" compatLnSpc="1">
            <a:prstTxWarp prst="textArchUp">
              <a:avLst>
                <a:gd name="adj" fmla="val 13551079"/>
              </a:avLst>
            </a:prstTxWarp>
            <a:noAutofit/>
          </a:bodyPr>
          <a:lstStyle/>
          <a:p>
            <a:pPr defTabSz="473945" fontAlgn="base">
              <a:spcBef>
                <a:spcPct val="0"/>
              </a:spcBef>
              <a:spcAft>
                <a:spcPct val="0"/>
              </a:spcAft>
              <a:defRPr/>
            </a:pPr>
            <a:r>
              <a:rPr lang="en-US" sz="932" dirty="0">
                <a:gradFill>
                  <a:gsLst>
                    <a:gs pos="0">
                      <a:srgbClr val="FFFFFF"/>
                    </a:gs>
                    <a:gs pos="100000">
                      <a:srgbClr val="FFFFFF"/>
                    </a:gs>
                  </a:gsLst>
                  <a:lin ang="5400000" scaled="0"/>
                </a:gradFill>
                <a:latin typeface="Segoe UI Light"/>
                <a:ea typeface="Segoe UI" pitchFamily="34" charset="0"/>
                <a:cs typeface="Segoe UI" pitchFamily="34" charset="0"/>
              </a:rPr>
              <a:t>Data Collection &amp; Mastering</a:t>
            </a:r>
          </a:p>
        </p:txBody>
      </p:sp>
      <p:sp>
        <p:nvSpPr>
          <p:cNvPr id="32" name="Rectangle 31"/>
          <p:cNvSpPr/>
          <p:nvPr userDrawn="1"/>
        </p:nvSpPr>
        <p:spPr bwMode="auto">
          <a:xfrm>
            <a:off x="11477536" y="31639"/>
            <a:ext cx="914446" cy="83723"/>
          </a:xfrm>
          <a:prstGeom prst="rect">
            <a:avLst/>
          </a:prstGeom>
          <a:solidFill>
            <a:schemeClr val="accent5">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3705" tIns="23705" rIns="23705" bIns="23705" numCol="1" spcCol="0" rtlCol="0" fromWordArt="0" anchor="ctr" anchorCtr="0" forceAA="0" compatLnSpc="1">
            <a:prstTxWarp prst="textNoShape">
              <a:avLst/>
            </a:prstTxWarp>
            <a:noAutofit/>
          </a:bodyPr>
          <a:lstStyle/>
          <a:p>
            <a:pPr defTabSz="473945" fontAlgn="base">
              <a:spcBef>
                <a:spcPct val="0"/>
              </a:spcBef>
              <a:spcAft>
                <a:spcPct val="0"/>
              </a:spcAft>
              <a:defRPr/>
            </a:pPr>
            <a:r>
              <a:rPr lang="en-US" sz="362" dirty="0">
                <a:gradFill>
                  <a:gsLst>
                    <a:gs pos="0">
                      <a:srgbClr val="FFFFFF"/>
                    </a:gs>
                    <a:gs pos="100000">
                      <a:srgbClr val="FFFFFF"/>
                    </a:gs>
                  </a:gsLst>
                  <a:lin ang="5400000" scaled="0"/>
                </a:gradFill>
                <a:ea typeface="Segoe UI" pitchFamily="34" charset="0"/>
                <a:cs typeface="Segoe UI" pitchFamily="34" charset="0"/>
              </a:rPr>
              <a:t>Last updated:        /       /</a:t>
            </a:r>
          </a:p>
        </p:txBody>
      </p:sp>
      <p:sp>
        <p:nvSpPr>
          <p:cNvPr id="33" name="Text Placeholder 227"/>
          <p:cNvSpPr>
            <a:spLocks noGrp="1"/>
          </p:cNvSpPr>
          <p:nvPr>
            <p:ph type="body" sz="quarter" idx="25" hasCustomPrompt="1"/>
          </p:nvPr>
        </p:nvSpPr>
        <p:spPr>
          <a:xfrm>
            <a:off x="11971849" y="31639"/>
            <a:ext cx="135896" cy="83723"/>
          </a:xfrm>
        </p:spPr>
        <p:txBody>
          <a:bodyPr lIns="45720" tIns="45720" rIns="45720" bIns="36576" anchor="ctr" anchorCtr="0">
            <a:noAutofit/>
          </a:bodyPr>
          <a:lstStyle>
            <a:lvl1pPr marL="0" indent="0" algn="ctr">
              <a:buNone/>
              <a:defRPr lang="en-US" sz="259" kern="1200" spc="0" dirty="0">
                <a:gradFill>
                  <a:gsLst>
                    <a:gs pos="0">
                      <a:srgbClr val="FFFFFF"/>
                    </a:gs>
                    <a:gs pos="100000">
                      <a:srgbClr val="FFFFFF"/>
                    </a:gs>
                  </a:gsLst>
                  <a:lin ang="5400000" scaled="0"/>
                </a:gradFill>
                <a:latin typeface="+mn-lt"/>
                <a:ea typeface="Segoe UI" pitchFamily="34" charset="0"/>
                <a:cs typeface="Segoe UI" pitchFamily="34" charset="0"/>
              </a:defRPr>
            </a:lvl1pPr>
          </a:lstStyle>
          <a:p>
            <a:pPr lvl="0"/>
            <a:r>
              <a:rPr lang="en-US" dirty="0" smtClean="0">
                <a:latin typeface="+mn-lt"/>
              </a:rPr>
              <a:t>XX</a:t>
            </a:r>
            <a:endParaRPr lang="en-US" dirty="0"/>
          </a:p>
        </p:txBody>
      </p:sp>
      <p:sp>
        <p:nvSpPr>
          <p:cNvPr id="34" name="Text Placeholder 227"/>
          <p:cNvSpPr>
            <a:spLocks noGrp="1"/>
          </p:cNvSpPr>
          <p:nvPr>
            <p:ph type="body" sz="quarter" idx="26" hasCustomPrompt="1"/>
          </p:nvPr>
        </p:nvSpPr>
        <p:spPr>
          <a:xfrm>
            <a:off x="12113969" y="31639"/>
            <a:ext cx="135896" cy="83723"/>
          </a:xfrm>
        </p:spPr>
        <p:txBody>
          <a:bodyPr lIns="45720" tIns="45720" rIns="45720" bIns="36576" anchor="ctr" anchorCtr="0">
            <a:noAutofit/>
          </a:bodyPr>
          <a:lstStyle>
            <a:lvl1pPr marL="0" indent="0" algn="ctr">
              <a:buNone/>
              <a:defRPr lang="en-US" sz="259" kern="1200" spc="0" dirty="0">
                <a:gradFill>
                  <a:gsLst>
                    <a:gs pos="0">
                      <a:srgbClr val="FFFFFF"/>
                    </a:gs>
                    <a:gs pos="100000">
                      <a:srgbClr val="FFFFFF"/>
                    </a:gs>
                  </a:gsLst>
                  <a:lin ang="5400000" scaled="0"/>
                </a:gradFill>
                <a:latin typeface="+mn-lt"/>
                <a:ea typeface="Segoe UI" pitchFamily="34" charset="0"/>
                <a:cs typeface="Segoe UI" pitchFamily="34" charset="0"/>
              </a:defRPr>
            </a:lvl1pPr>
          </a:lstStyle>
          <a:p>
            <a:pPr lvl="0"/>
            <a:r>
              <a:rPr lang="en-US" dirty="0" smtClean="0">
                <a:latin typeface="+mn-lt"/>
              </a:rPr>
              <a:t>XX</a:t>
            </a:r>
            <a:endParaRPr lang="en-US" dirty="0"/>
          </a:p>
        </p:txBody>
      </p:sp>
      <p:sp>
        <p:nvSpPr>
          <p:cNvPr id="35" name="Text Placeholder 227"/>
          <p:cNvSpPr>
            <a:spLocks noGrp="1"/>
          </p:cNvSpPr>
          <p:nvPr>
            <p:ph type="body" sz="quarter" idx="27" hasCustomPrompt="1"/>
          </p:nvPr>
        </p:nvSpPr>
        <p:spPr>
          <a:xfrm>
            <a:off x="12256089" y="31639"/>
            <a:ext cx="135896" cy="83723"/>
          </a:xfrm>
        </p:spPr>
        <p:txBody>
          <a:bodyPr lIns="45720" tIns="45720" rIns="45720" bIns="36576" anchor="ctr" anchorCtr="0">
            <a:noAutofit/>
          </a:bodyPr>
          <a:lstStyle>
            <a:lvl1pPr marL="0" indent="0" algn="ctr">
              <a:buNone/>
              <a:defRPr lang="en-US" sz="259" kern="1200" spc="0" dirty="0">
                <a:gradFill>
                  <a:gsLst>
                    <a:gs pos="0">
                      <a:srgbClr val="FFFFFF"/>
                    </a:gs>
                    <a:gs pos="100000">
                      <a:srgbClr val="FFFFFF"/>
                    </a:gs>
                  </a:gsLst>
                  <a:lin ang="5400000" scaled="0"/>
                </a:gradFill>
                <a:latin typeface="+mn-lt"/>
                <a:ea typeface="Segoe UI" pitchFamily="34" charset="0"/>
                <a:cs typeface="Segoe UI" pitchFamily="34" charset="0"/>
              </a:defRPr>
            </a:lvl1pPr>
          </a:lstStyle>
          <a:p>
            <a:pPr lvl="0"/>
            <a:r>
              <a:rPr lang="en-US" dirty="0" smtClean="0">
                <a:latin typeface="+mn-lt"/>
              </a:rPr>
              <a:t>XX</a:t>
            </a:r>
            <a:endParaRPr lang="en-US" dirty="0"/>
          </a:p>
        </p:txBody>
      </p:sp>
      <p:sp>
        <p:nvSpPr>
          <p:cNvPr id="60" name="Rectangle 59"/>
          <p:cNvSpPr/>
          <p:nvPr userDrawn="1"/>
        </p:nvSpPr>
        <p:spPr bwMode="auto">
          <a:xfrm>
            <a:off x="4238142" y="829517"/>
            <a:ext cx="3960202" cy="2954250"/>
          </a:xfrm>
          <a:prstGeom prst="rect">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3705" tIns="23705" rIns="23705" bIns="23705" numCol="1" spcCol="0" rtlCol="0" fromWordArt="0" anchor="ctr" anchorCtr="0" forceAA="0" compatLnSpc="1">
            <a:prstTxWarp prst="textNoShape">
              <a:avLst/>
            </a:prstTxWarp>
            <a:noAutofit/>
          </a:bodyPr>
          <a:lstStyle/>
          <a:p>
            <a:pPr algn="ctr" defTabSz="473945" fontAlgn="base">
              <a:spcBef>
                <a:spcPct val="0"/>
              </a:spcBef>
              <a:spcAft>
                <a:spcPct val="0"/>
              </a:spcAft>
              <a:defRPr/>
            </a:pPr>
            <a:endParaRPr lang="en-US" sz="1253" dirty="0">
              <a:gradFill>
                <a:gsLst>
                  <a:gs pos="0">
                    <a:srgbClr val="FFFFFF"/>
                  </a:gs>
                  <a:gs pos="100000">
                    <a:srgbClr val="FFFFFF"/>
                  </a:gs>
                </a:gsLst>
                <a:lin ang="5400000" scaled="0"/>
              </a:gradFill>
              <a:ea typeface="Segoe UI" pitchFamily="34" charset="0"/>
              <a:cs typeface="Segoe UI" pitchFamily="34" charset="0"/>
            </a:endParaRPr>
          </a:p>
        </p:txBody>
      </p:sp>
      <p:sp>
        <p:nvSpPr>
          <p:cNvPr id="61" name="Rectangle 60"/>
          <p:cNvSpPr/>
          <p:nvPr userDrawn="1"/>
        </p:nvSpPr>
        <p:spPr bwMode="auto">
          <a:xfrm>
            <a:off x="8293387" y="829517"/>
            <a:ext cx="3960202" cy="2954250"/>
          </a:xfrm>
          <a:prstGeom prst="rect">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3705" tIns="23705" rIns="23705" bIns="23705" numCol="1" spcCol="0" rtlCol="0" fromWordArt="0" anchor="ctr" anchorCtr="0" forceAA="0" compatLnSpc="1">
            <a:prstTxWarp prst="textNoShape">
              <a:avLst/>
            </a:prstTxWarp>
            <a:noAutofit/>
          </a:bodyPr>
          <a:lstStyle/>
          <a:p>
            <a:pPr algn="ctr" defTabSz="473945" fontAlgn="base">
              <a:spcBef>
                <a:spcPct val="0"/>
              </a:spcBef>
              <a:spcAft>
                <a:spcPct val="0"/>
              </a:spcAft>
              <a:defRPr/>
            </a:pPr>
            <a:endParaRPr lang="en-US" sz="1253" dirty="0">
              <a:gradFill>
                <a:gsLst>
                  <a:gs pos="0">
                    <a:srgbClr val="FFFFFF"/>
                  </a:gs>
                  <a:gs pos="100000">
                    <a:srgbClr val="FFFFFF"/>
                  </a:gs>
                </a:gsLst>
                <a:lin ang="5400000" scaled="0"/>
              </a:gradFill>
              <a:ea typeface="Segoe UI" pitchFamily="34" charset="0"/>
              <a:cs typeface="Segoe UI" pitchFamily="34" charset="0"/>
            </a:endParaRPr>
          </a:p>
        </p:txBody>
      </p:sp>
      <p:sp>
        <p:nvSpPr>
          <p:cNvPr id="62" name="Rectangle 61"/>
          <p:cNvSpPr/>
          <p:nvPr userDrawn="1"/>
        </p:nvSpPr>
        <p:spPr bwMode="auto">
          <a:xfrm>
            <a:off x="4238142" y="3881309"/>
            <a:ext cx="3960202" cy="2954250"/>
          </a:xfrm>
          <a:prstGeom prst="rect">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3705" tIns="23705" rIns="23705" bIns="23705" numCol="1" spcCol="0" rtlCol="0" fromWordArt="0" anchor="ctr" anchorCtr="0" forceAA="0" compatLnSpc="1">
            <a:prstTxWarp prst="textNoShape">
              <a:avLst/>
            </a:prstTxWarp>
            <a:noAutofit/>
          </a:bodyPr>
          <a:lstStyle/>
          <a:p>
            <a:pPr algn="ctr" defTabSz="473945" fontAlgn="base">
              <a:spcBef>
                <a:spcPct val="0"/>
              </a:spcBef>
              <a:spcAft>
                <a:spcPct val="0"/>
              </a:spcAft>
              <a:defRPr/>
            </a:pPr>
            <a:endParaRPr lang="en-US" sz="1253" dirty="0">
              <a:gradFill>
                <a:gsLst>
                  <a:gs pos="0">
                    <a:srgbClr val="FFFFFF"/>
                  </a:gs>
                  <a:gs pos="100000">
                    <a:srgbClr val="FFFFFF"/>
                  </a:gs>
                </a:gsLst>
                <a:lin ang="5400000" scaled="0"/>
              </a:gradFill>
              <a:ea typeface="Segoe UI" pitchFamily="34" charset="0"/>
              <a:cs typeface="Segoe UI" pitchFamily="34" charset="0"/>
            </a:endParaRPr>
          </a:p>
        </p:txBody>
      </p:sp>
      <p:sp>
        <p:nvSpPr>
          <p:cNvPr id="63" name="Rectangle 62"/>
          <p:cNvSpPr/>
          <p:nvPr userDrawn="1"/>
        </p:nvSpPr>
        <p:spPr bwMode="auto">
          <a:xfrm>
            <a:off x="8293387" y="3881309"/>
            <a:ext cx="3960202" cy="2954250"/>
          </a:xfrm>
          <a:prstGeom prst="rect">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3705" tIns="23705" rIns="23705" bIns="23705" numCol="1" spcCol="0" rtlCol="0" fromWordArt="0" anchor="ctr" anchorCtr="0" forceAA="0" compatLnSpc="1">
            <a:prstTxWarp prst="textNoShape">
              <a:avLst/>
            </a:prstTxWarp>
            <a:noAutofit/>
          </a:bodyPr>
          <a:lstStyle/>
          <a:p>
            <a:pPr algn="ctr" defTabSz="473945" fontAlgn="base">
              <a:spcBef>
                <a:spcPct val="0"/>
              </a:spcBef>
              <a:spcAft>
                <a:spcPct val="0"/>
              </a:spcAft>
              <a:defRPr/>
            </a:pPr>
            <a:endParaRPr lang="en-US" sz="1253" dirty="0">
              <a:gradFill>
                <a:gsLst>
                  <a:gs pos="0">
                    <a:srgbClr val="FFFFFF"/>
                  </a:gs>
                  <a:gs pos="100000">
                    <a:srgbClr val="FFFFFF"/>
                  </a:gs>
                </a:gsLst>
                <a:lin ang="5400000" scaled="0"/>
              </a:gradFill>
              <a:ea typeface="Segoe UI" pitchFamily="34" charset="0"/>
              <a:cs typeface="Segoe UI" pitchFamily="34" charset="0"/>
            </a:endParaRPr>
          </a:p>
        </p:txBody>
      </p:sp>
      <p:sp>
        <p:nvSpPr>
          <p:cNvPr id="64" name="Rectangle 63"/>
          <p:cNvSpPr/>
          <p:nvPr userDrawn="1"/>
        </p:nvSpPr>
        <p:spPr bwMode="auto">
          <a:xfrm>
            <a:off x="182895" y="829517"/>
            <a:ext cx="3960202" cy="2954250"/>
          </a:xfrm>
          <a:prstGeom prst="rect">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3705" tIns="23705" rIns="23705" bIns="23705" numCol="1" spcCol="0" rtlCol="0" fromWordArt="0" anchor="ctr" anchorCtr="0" forceAA="0" compatLnSpc="1">
            <a:prstTxWarp prst="textNoShape">
              <a:avLst/>
            </a:prstTxWarp>
            <a:noAutofit/>
          </a:bodyPr>
          <a:lstStyle/>
          <a:p>
            <a:pPr algn="ctr" defTabSz="473945" fontAlgn="base">
              <a:spcBef>
                <a:spcPct val="0"/>
              </a:spcBef>
              <a:spcAft>
                <a:spcPct val="0"/>
              </a:spcAft>
              <a:defRPr/>
            </a:pPr>
            <a:endParaRPr lang="en-US" sz="1253" dirty="0">
              <a:gradFill>
                <a:gsLst>
                  <a:gs pos="0">
                    <a:srgbClr val="FFFFFF"/>
                  </a:gs>
                  <a:gs pos="100000">
                    <a:srgbClr val="FFFFFF"/>
                  </a:gs>
                </a:gsLst>
                <a:lin ang="5400000" scaled="0"/>
              </a:gradFill>
              <a:ea typeface="Segoe UI" pitchFamily="34" charset="0"/>
              <a:cs typeface="Segoe UI" pitchFamily="34" charset="0"/>
            </a:endParaRPr>
          </a:p>
        </p:txBody>
      </p:sp>
      <p:grpSp>
        <p:nvGrpSpPr>
          <p:cNvPr id="65" name="Group 64"/>
          <p:cNvGrpSpPr/>
          <p:nvPr userDrawn="1"/>
        </p:nvGrpSpPr>
        <p:grpSpPr>
          <a:xfrm>
            <a:off x="4143089" y="790213"/>
            <a:ext cx="414880" cy="879082"/>
            <a:chOff x="5165648" y="991695"/>
            <a:chExt cx="821252" cy="4650701"/>
          </a:xfrm>
        </p:grpSpPr>
        <p:sp>
          <p:nvSpPr>
            <p:cNvPr id="66" name="Isosceles Triangle 65"/>
            <p:cNvSpPr/>
            <p:nvPr/>
          </p:nvSpPr>
          <p:spPr bwMode="auto">
            <a:xfrm rot="5400000">
              <a:off x="3320169" y="2975665"/>
              <a:ext cx="4650701" cy="682761"/>
            </a:xfrm>
            <a:prstGeom prst="triangle">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defTabSz="473945" fontAlgn="base">
                <a:spcBef>
                  <a:spcPct val="0"/>
                </a:spcBef>
                <a:spcAft>
                  <a:spcPct val="0"/>
                </a:spcAft>
                <a:defRPr/>
              </a:pPr>
              <a:endParaRPr lang="en-US" sz="1253" dirty="0">
                <a:gradFill>
                  <a:gsLst>
                    <a:gs pos="0">
                      <a:srgbClr val="FFFFFF"/>
                    </a:gs>
                    <a:gs pos="100000">
                      <a:srgbClr val="FFFFFF"/>
                    </a:gs>
                  </a:gsLst>
                  <a:lin ang="5400000" scaled="0"/>
                </a:gradFill>
                <a:ea typeface="Segoe UI" pitchFamily="34" charset="0"/>
                <a:cs typeface="Segoe UI" pitchFamily="34" charset="0"/>
              </a:endParaRPr>
            </a:p>
          </p:txBody>
        </p:sp>
        <p:sp>
          <p:nvSpPr>
            <p:cNvPr id="67" name="Isosceles Triangle 66"/>
            <p:cNvSpPr/>
            <p:nvPr/>
          </p:nvSpPr>
          <p:spPr bwMode="auto">
            <a:xfrm rot="5400000">
              <a:off x="3353330" y="3005198"/>
              <a:ext cx="4248323" cy="623688"/>
            </a:xfrm>
            <a:prstGeom prst="triangle">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defTabSz="473945" fontAlgn="base">
                <a:spcBef>
                  <a:spcPct val="0"/>
                </a:spcBef>
                <a:spcAft>
                  <a:spcPct val="0"/>
                </a:spcAft>
                <a:defRPr/>
              </a:pPr>
              <a:endParaRPr lang="en-US" sz="1253" dirty="0">
                <a:gradFill>
                  <a:gsLst>
                    <a:gs pos="0">
                      <a:srgbClr val="FFFFFF"/>
                    </a:gs>
                    <a:gs pos="100000">
                      <a:srgbClr val="FFFFFF"/>
                    </a:gs>
                  </a:gsLst>
                  <a:lin ang="5400000" scaled="0"/>
                </a:gradFill>
                <a:ea typeface="Segoe UI" pitchFamily="34" charset="0"/>
                <a:cs typeface="Segoe UI" pitchFamily="34" charset="0"/>
              </a:endParaRPr>
            </a:p>
          </p:txBody>
        </p:sp>
      </p:grpSp>
      <p:sp>
        <p:nvSpPr>
          <p:cNvPr id="77" name="Rectangle 76">
            <a:hlinkClick r:id="" action="ppaction://noaction"/>
          </p:cNvPr>
          <p:cNvSpPr/>
          <p:nvPr userDrawn="1"/>
        </p:nvSpPr>
        <p:spPr bwMode="auto">
          <a:xfrm>
            <a:off x="182895" y="829520"/>
            <a:ext cx="3960200" cy="38441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4820" tIns="75855" rIns="94820" bIns="75855" numCol="1" spcCol="0" rtlCol="0" fromWordArt="0" anchor="t" anchorCtr="0" forceAA="0" compatLnSpc="1">
            <a:prstTxWarp prst="textNoShape">
              <a:avLst/>
            </a:prstTxWarp>
            <a:noAutofit/>
          </a:bodyPr>
          <a:lstStyle/>
          <a:p>
            <a:pPr defTabSz="473908" fontAlgn="base">
              <a:lnSpc>
                <a:spcPct val="90000"/>
              </a:lnSpc>
              <a:spcBef>
                <a:spcPct val="0"/>
              </a:spcBef>
              <a:spcAft>
                <a:spcPts val="310"/>
              </a:spcAft>
              <a:defRPr/>
            </a:pPr>
            <a:r>
              <a:rPr lang="en-US" sz="1452" dirty="0">
                <a:gradFill>
                  <a:gsLst>
                    <a:gs pos="0">
                      <a:srgbClr val="FFFFFF"/>
                    </a:gs>
                    <a:gs pos="100000">
                      <a:srgbClr val="FFFFFF"/>
                    </a:gs>
                  </a:gsLst>
                  <a:lin ang="5400000" scaled="0"/>
                </a:gradFill>
                <a:latin typeface="Segoe UI Light"/>
                <a:ea typeface="Segoe UI" pitchFamily="34" charset="0"/>
                <a:cs typeface="Segoe UI" pitchFamily="34" charset="0"/>
              </a:rPr>
              <a:t>Instrumentation &amp; Tagging</a:t>
            </a:r>
            <a:endParaRPr lang="en-US" sz="1659" b="1"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sp>
        <p:nvSpPr>
          <p:cNvPr id="78" name="Rectangle 77">
            <a:hlinkClick r:id="" action="ppaction://noaction"/>
          </p:cNvPr>
          <p:cNvSpPr/>
          <p:nvPr userDrawn="1"/>
        </p:nvSpPr>
        <p:spPr bwMode="auto">
          <a:xfrm>
            <a:off x="4642066" y="829520"/>
            <a:ext cx="3556273" cy="38441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75855" rIns="94820" bIns="75855" numCol="1" spcCol="0" rtlCol="0" fromWordArt="0" anchor="t" anchorCtr="0" forceAA="0" compatLnSpc="1">
            <a:prstTxWarp prst="textNoShape">
              <a:avLst/>
            </a:prstTxWarp>
            <a:noAutofit/>
          </a:bodyPr>
          <a:lstStyle/>
          <a:p>
            <a:pPr defTabSz="473908" fontAlgn="base">
              <a:lnSpc>
                <a:spcPct val="90000"/>
              </a:lnSpc>
              <a:spcBef>
                <a:spcPct val="0"/>
              </a:spcBef>
              <a:spcAft>
                <a:spcPts val="310"/>
              </a:spcAft>
              <a:defRPr/>
            </a:pPr>
            <a:r>
              <a:rPr lang="en-US" sz="1452" dirty="0">
                <a:gradFill>
                  <a:gsLst>
                    <a:gs pos="0">
                      <a:srgbClr val="FFFFFF"/>
                    </a:gs>
                    <a:gs pos="100000">
                      <a:srgbClr val="FFFFFF"/>
                    </a:gs>
                  </a:gsLst>
                  <a:lin ang="5400000" scaled="0"/>
                </a:gradFill>
                <a:latin typeface="Segoe UI Light"/>
                <a:ea typeface="Segoe UI" pitchFamily="34" charset="0"/>
                <a:cs typeface="Segoe UI" pitchFamily="34" charset="0"/>
              </a:rPr>
              <a:t>Data Collection &amp; Mastering</a:t>
            </a:r>
          </a:p>
        </p:txBody>
      </p:sp>
      <p:sp>
        <p:nvSpPr>
          <p:cNvPr id="79" name="Rectangle 78">
            <a:hlinkClick r:id="" action="ppaction://noaction"/>
          </p:cNvPr>
          <p:cNvSpPr/>
          <p:nvPr userDrawn="1"/>
        </p:nvSpPr>
        <p:spPr bwMode="auto">
          <a:xfrm>
            <a:off x="8697313" y="829520"/>
            <a:ext cx="3533362" cy="38441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75855" rIns="94820" bIns="75855" numCol="1" spcCol="0" rtlCol="0" fromWordArt="0" anchor="t" anchorCtr="0" forceAA="0" compatLnSpc="1">
            <a:prstTxWarp prst="textNoShape">
              <a:avLst/>
            </a:prstTxWarp>
            <a:noAutofit/>
          </a:bodyPr>
          <a:lstStyle/>
          <a:p>
            <a:pPr defTabSz="473908" fontAlgn="base">
              <a:lnSpc>
                <a:spcPct val="90000"/>
              </a:lnSpc>
              <a:spcBef>
                <a:spcPct val="0"/>
              </a:spcBef>
              <a:spcAft>
                <a:spcPts val="310"/>
              </a:spcAft>
              <a:defRPr/>
            </a:pPr>
            <a:r>
              <a:rPr lang="en-US" sz="1452" dirty="0">
                <a:gradFill>
                  <a:gsLst>
                    <a:gs pos="0">
                      <a:srgbClr val="FFFFFF"/>
                    </a:gs>
                    <a:gs pos="100000">
                      <a:srgbClr val="FFFFFF"/>
                    </a:gs>
                  </a:gsLst>
                  <a:lin ang="5400000" scaled="0"/>
                </a:gradFill>
                <a:latin typeface="Segoe UI Light"/>
                <a:ea typeface="Segoe UI" pitchFamily="34" charset="0"/>
                <a:cs typeface="Segoe UI" pitchFamily="34" charset="0"/>
              </a:rPr>
              <a:t>Measurement &amp; Reporting</a:t>
            </a:r>
          </a:p>
        </p:txBody>
      </p:sp>
      <p:sp>
        <p:nvSpPr>
          <p:cNvPr id="80" name="Rectangle 79">
            <a:hlinkClick r:id="" action="ppaction://noaction"/>
          </p:cNvPr>
          <p:cNvSpPr/>
          <p:nvPr userDrawn="1"/>
        </p:nvSpPr>
        <p:spPr bwMode="auto">
          <a:xfrm>
            <a:off x="4238143" y="3881314"/>
            <a:ext cx="3960200" cy="38441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4820" tIns="75855" rIns="94820" bIns="75855" numCol="1" spcCol="0" rtlCol="0" fromWordArt="0" anchor="t" anchorCtr="0" forceAA="0" compatLnSpc="1">
            <a:prstTxWarp prst="textNoShape">
              <a:avLst/>
            </a:prstTxWarp>
            <a:noAutofit/>
          </a:bodyPr>
          <a:lstStyle/>
          <a:p>
            <a:pPr defTabSz="473908" fontAlgn="base">
              <a:lnSpc>
                <a:spcPct val="90000"/>
              </a:lnSpc>
              <a:spcBef>
                <a:spcPct val="0"/>
              </a:spcBef>
              <a:spcAft>
                <a:spcPts val="310"/>
              </a:spcAft>
              <a:defRPr/>
            </a:pPr>
            <a:r>
              <a:rPr lang="en-US" sz="1452" dirty="0">
                <a:gradFill>
                  <a:gsLst>
                    <a:gs pos="0">
                      <a:srgbClr val="FFFFFF"/>
                    </a:gs>
                    <a:gs pos="100000">
                      <a:srgbClr val="FFFFFF"/>
                    </a:gs>
                  </a:gsLst>
                  <a:lin ang="5400000" scaled="0"/>
                </a:gradFill>
                <a:latin typeface="Segoe UI Light"/>
                <a:ea typeface="Segoe UI" pitchFamily="34" charset="0"/>
                <a:cs typeface="Segoe UI" pitchFamily="34" charset="0"/>
              </a:rPr>
              <a:t>Campaign Planning</a:t>
            </a:r>
          </a:p>
        </p:txBody>
      </p:sp>
      <p:sp>
        <p:nvSpPr>
          <p:cNvPr id="84" name="Rectangle 83">
            <a:hlinkClick r:id="" action="ppaction://noaction"/>
          </p:cNvPr>
          <p:cNvSpPr/>
          <p:nvPr userDrawn="1"/>
        </p:nvSpPr>
        <p:spPr bwMode="auto">
          <a:xfrm>
            <a:off x="8293389" y="3881314"/>
            <a:ext cx="3960200" cy="38441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4820" tIns="75855" rIns="94820" bIns="75855" numCol="1" spcCol="0" rtlCol="0" fromWordArt="0" anchor="t" anchorCtr="0" forceAA="0" compatLnSpc="1">
            <a:prstTxWarp prst="textNoShape">
              <a:avLst/>
            </a:prstTxWarp>
            <a:noAutofit/>
          </a:bodyPr>
          <a:lstStyle/>
          <a:p>
            <a:pPr defTabSz="473908" fontAlgn="base">
              <a:lnSpc>
                <a:spcPct val="90000"/>
              </a:lnSpc>
              <a:spcBef>
                <a:spcPct val="0"/>
              </a:spcBef>
              <a:spcAft>
                <a:spcPts val="310"/>
              </a:spcAft>
              <a:defRPr/>
            </a:pPr>
            <a:r>
              <a:rPr lang="en-US" sz="1452" dirty="0">
                <a:gradFill>
                  <a:gsLst>
                    <a:gs pos="0">
                      <a:srgbClr val="FFFFFF"/>
                    </a:gs>
                    <a:gs pos="100000">
                      <a:srgbClr val="FFFFFF"/>
                    </a:gs>
                  </a:gsLst>
                  <a:lin ang="5400000" scaled="0"/>
                </a:gradFill>
                <a:latin typeface="Segoe UI Light"/>
                <a:ea typeface="Segoe UI" pitchFamily="34" charset="0"/>
                <a:cs typeface="Segoe UI" pitchFamily="34" charset="0"/>
              </a:rPr>
              <a:t>Analysis &amp; Targeting</a:t>
            </a:r>
          </a:p>
        </p:txBody>
      </p:sp>
      <p:grpSp>
        <p:nvGrpSpPr>
          <p:cNvPr id="88" name="Group 87"/>
          <p:cNvGrpSpPr/>
          <p:nvPr userDrawn="1"/>
        </p:nvGrpSpPr>
        <p:grpSpPr>
          <a:xfrm>
            <a:off x="8198339" y="790213"/>
            <a:ext cx="414880" cy="879082"/>
            <a:chOff x="5165648" y="991695"/>
            <a:chExt cx="821252" cy="4650701"/>
          </a:xfrm>
        </p:grpSpPr>
        <p:sp>
          <p:nvSpPr>
            <p:cNvPr id="89" name="Isosceles Triangle 88"/>
            <p:cNvSpPr/>
            <p:nvPr/>
          </p:nvSpPr>
          <p:spPr bwMode="auto">
            <a:xfrm rot="5400000">
              <a:off x="3320169" y="2975665"/>
              <a:ext cx="4650701" cy="682761"/>
            </a:xfrm>
            <a:prstGeom prst="triangle">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defTabSz="473945" fontAlgn="base">
                <a:spcBef>
                  <a:spcPct val="0"/>
                </a:spcBef>
                <a:spcAft>
                  <a:spcPct val="0"/>
                </a:spcAft>
                <a:defRPr/>
              </a:pPr>
              <a:endParaRPr lang="en-US" sz="1253" dirty="0">
                <a:gradFill>
                  <a:gsLst>
                    <a:gs pos="0">
                      <a:srgbClr val="FFFFFF"/>
                    </a:gs>
                    <a:gs pos="100000">
                      <a:srgbClr val="FFFFFF"/>
                    </a:gs>
                  </a:gsLst>
                  <a:lin ang="5400000" scaled="0"/>
                </a:gradFill>
                <a:ea typeface="Segoe UI" pitchFamily="34" charset="0"/>
                <a:cs typeface="Segoe UI" pitchFamily="34" charset="0"/>
              </a:endParaRPr>
            </a:p>
          </p:txBody>
        </p:sp>
        <p:sp>
          <p:nvSpPr>
            <p:cNvPr id="90" name="Isosceles Triangle 89"/>
            <p:cNvSpPr/>
            <p:nvPr/>
          </p:nvSpPr>
          <p:spPr bwMode="auto">
            <a:xfrm rot="5400000">
              <a:off x="3353330" y="3005198"/>
              <a:ext cx="4248323" cy="623688"/>
            </a:xfrm>
            <a:prstGeom prst="triangle">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defTabSz="473945" fontAlgn="base">
                <a:spcBef>
                  <a:spcPct val="0"/>
                </a:spcBef>
                <a:spcAft>
                  <a:spcPct val="0"/>
                </a:spcAft>
                <a:defRPr/>
              </a:pPr>
              <a:endParaRPr lang="en-US" sz="1253" dirty="0">
                <a:gradFill>
                  <a:gsLst>
                    <a:gs pos="0">
                      <a:srgbClr val="FFFFFF"/>
                    </a:gs>
                    <a:gs pos="100000">
                      <a:srgbClr val="FFFFFF"/>
                    </a:gs>
                  </a:gsLst>
                  <a:lin ang="5400000" scaled="0"/>
                </a:gradFill>
                <a:ea typeface="Segoe UI" pitchFamily="34" charset="0"/>
                <a:cs typeface="Segoe UI" pitchFamily="34" charset="0"/>
              </a:endParaRPr>
            </a:p>
          </p:txBody>
        </p:sp>
      </p:grpSp>
      <p:grpSp>
        <p:nvGrpSpPr>
          <p:cNvPr id="91" name="Group 90"/>
          <p:cNvGrpSpPr/>
          <p:nvPr userDrawn="1"/>
        </p:nvGrpSpPr>
        <p:grpSpPr>
          <a:xfrm rot="5400000">
            <a:off x="11624834" y="3436687"/>
            <a:ext cx="360612" cy="1011375"/>
            <a:chOff x="5165648" y="991695"/>
            <a:chExt cx="821252" cy="4650701"/>
          </a:xfrm>
        </p:grpSpPr>
        <p:sp>
          <p:nvSpPr>
            <p:cNvPr id="92" name="Isosceles Triangle 91"/>
            <p:cNvSpPr/>
            <p:nvPr/>
          </p:nvSpPr>
          <p:spPr bwMode="auto">
            <a:xfrm rot="5400000">
              <a:off x="3320169" y="2975665"/>
              <a:ext cx="4650701" cy="682761"/>
            </a:xfrm>
            <a:prstGeom prst="triangle">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defTabSz="473945" fontAlgn="base">
                <a:spcBef>
                  <a:spcPct val="0"/>
                </a:spcBef>
                <a:spcAft>
                  <a:spcPct val="0"/>
                </a:spcAft>
                <a:defRPr/>
              </a:pPr>
              <a:endParaRPr lang="en-US" sz="1253" dirty="0">
                <a:gradFill>
                  <a:gsLst>
                    <a:gs pos="0">
                      <a:srgbClr val="FFFFFF"/>
                    </a:gs>
                    <a:gs pos="100000">
                      <a:srgbClr val="FFFFFF"/>
                    </a:gs>
                  </a:gsLst>
                  <a:lin ang="5400000" scaled="0"/>
                </a:gradFill>
                <a:ea typeface="Segoe UI" pitchFamily="34" charset="0"/>
                <a:cs typeface="Segoe UI" pitchFamily="34" charset="0"/>
              </a:endParaRPr>
            </a:p>
          </p:txBody>
        </p:sp>
        <p:sp>
          <p:nvSpPr>
            <p:cNvPr id="93" name="Isosceles Triangle 92"/>
            <p:cNvSpPr/>
            <p:nvPr/>
          </p:nvSpPr>
          <p:spPr bwMode="auto">
            <a:xfrm rot="5400000">
              <a:off x="3353330" y="3005198"/>
              <a:ext cx="4248323" cy="623688"/>
            </a:xfrm>
            <a:prstGeom prst="triangle">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defTabSz="473945" fontAlgn="base">
                <a:spcBef>
                  <a:spcPct val="0"/>
                </a:spcBef>
                <a:spcAft>
                  <a:spcPct val="0"/>
                </a:spcAft>
                <a:defRPr/>
              </a:pPr>
              <a:endParaRPr lang="en-US" sz="1253" dirty="0">
                <a:gradFill>
                  <a:gsLst>
                    <a:gs pos="0">
                      <a:srgbClr val="FFFFFF"/>
                    </a:gs>
                    <a:gs pos="100000">
                      <a:srgbClr val="FFFFFF"/>
                    </a:gs>
                  </a:gsLst>
                  <a:lin ang="5400000" scaled="0"/>
                </a:gradFill>
                <a:ea typeface="Segoe UI" pitchFamily="34" charset="0"/>
                <a:cs typeface="Segoe UI" pitchFamily="34" charset="0"/>
              </a:endParaRPr>
            </a:p>
          </p:txBody>
        </p:sp>
      </p:grpSp>
      <p:grpSp>
        <p:nvGrpSpPr>
          <p:cNvPr id="94" name="Group 93"/>
          <p:cNvGrpSpPr/>
          <p:nvPr userDrawn="1"/>
        </p:nvGrpSpPr>
        <p:grpSpPr>
          <a:xfrm rot="10800000">
            <a:off x="7878506" y="5988601"/>
            <a:ext cx="414880" cy="879082"/>
            <a:chOff x="5165648" y="991695"/>
            <a:chExt cx="821252" cy="4650701"/>
          </a:xfrm>
        </p:grpSpPr>
        <p:sp>
          <p:nvSpPr>
            <p:cNvPr id="95" name="Isosceles Triangle 94"/>
            <p:cNvSpPr/>
            <p:nvPr/>
          </p:nvSpPr>
          <p:spPr bwMode="auto">
            <a:xfrm rot="5400000">
              <a:off x="3320169" y="2975665"/>
              <a:ext cx="4650701" cy="682761"/>
            </a:xfrm>
            <a:prstGeom prst="triangle">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defTabSz="473945" fontAlgn="base">
                <a:spcBef>
                  <a:spcPct val="0"/>
                </a:spcBef>
                <a:spcAft>
                  <a:spcPct val="0"/>
                </a:spcAft>
                <a:defRPr/>
              </a:pPr>
              <a:endParaRPr lang="en-US" sz="1253" dirty="0">
                <a:gradFill>
                  <a:gsLst>
                    <a:gs pos="0">
                      <a:srgbClr val="FFFFFF"/>
                    </a:gs>
                    <a:gs pos="100000">
                      <a:srgbClr val="FFFFFF"/>
                    </a:gs>
                  </a:gsLst>
                  <a:lin ang="5400000" scaled="0"/>
                </a:gradFill>
                <a:ea typeface="Segoe UI" pitchFamily="34" charset="0"/>
                <a:cs typeface="Segoe UI" pitchFamily="34" charset="0"/>
              </a:endParaRPr>
            </a:p>
          </p:txBody>
        </p:sp>
        <p:sp>
          <p:nvSpPr>
            <p:cNvPr id="96" name="Isosceles Triangle 95"/>
            <p:cNvSpPr/>
            <p:nvPr/>
          </p:nvSpPr>
          <p:spPr bwMode="auto">
            <a:xfrm rot="5400000">
              <a:off x="3353330" y="3005198"/>
              <a:ext cx="4248323" cy="623688"/>
            </a:xfrm>
            <a:prstGeom prst="triangle">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defTabSz="473945" fontAlgn="base">
                <a:spcBef>
                  <a:spcPct val="0"/>
                </a:spcBef>
                <a:spcAft>
                  <a:spcPct val="0"/>
                </a:spcAft>
                <a:defRPr/>
              </a:pPr>
              <a:endParaRPr lang="en-US" sz="1253" dirty="0">
                <a:gradFill>
                  <a:gsLst>
                    <a:gs pos="0">
                      <a:srgbClr val="FFFFFF"/>
                    </a:gs>
                    <a:gs pos="100000">
                      <a:srgbClr val="FFFFFF"/>
                    </a:gs>
                  </a:gsLst>
                  <a:lin ang="5400000" scaled="0"/>
                </a:gradFill>
                <a:ea typeface="Segoe UI" pitchFamily="34" charset="0"/>
                <a:cs typeface="Segoe UI" pitchFamily="34" charset="0"/>
              </a:endParaRPr>
            </a:p>
          </p:txBody>
        </p:sp>
      </p:grpSp>
    </p:spTree>
    <p:extLst>
      <p:ext uri="{BB962C8B-B14F-4D97-AF65-F5344CB8AC3E}">
        <p14:creationId xmlns:p14="http://schemas.microsoft.com/office/powerpoint/2010/main" val="4086360549"/>
      </p:ext>
    </p:extLst>
  </p:cSld>
  <p:clrMapOvr>
    <a:masterClrMapping/>
  </p:clrMapOvr>
  <p:transition>
    <p:fade/>
  </p:transition>
  <p:timing>
    <p:tnLst>
      <p:par>
        <p:cTn id="1" dur="indefinite" restart="never" nodeType="tmRoot"/>
      </p:par>
    </p:tnLst>
  </p:timing>
</p:sldLayout>
</file>

<file path=ppt/slideLayouts/slideLayout366.xml><?xml version="1.0" encoding="utf-8"?>
<p:sldLayout xmlns:a="http://schemas.openxmlformats.org/drawingml/2006/main" xmlns:r="http://schemas.openxmlformats.org/officeDocument/2006/relationships" xmlns:p="http://schemas.openxmlformats.org/presentationml/2006/main" preserve="1" userDrawn="1">
  <p:cSld name="Title_Only_v02">
    <p:bg>
      <p:bgPr>
        <a:solidFill>
          <a:schemeClr val="tx1"/>
        </a:solidFill>
        <a:effectLst/>
      </p:bgPr>
    </p:bg>
    <p:spTree>
      <p:nvGrpSpPr>
        <p:cNvPr id="1" name=""/>
        <p:cNvGrpSpPr/>
        <p:nvPr/>
      </p:nvGrpSpPr>
      <p:grpSpPr>
        <a:xfrm>
          <a:off x="0" y="0"/>
          <a:ext cx="0" cy="0"/>
          <a:chOff x="0" y="0"/>
          <a:chExt cx="0" cy="0"/>
        </a:xfrm>
      </p:grpSpPr>
      <p:sp>
        <p:nvSpPr>
          <p:cNvPr id="3" name="Rectangle 2"/>
          <p:cNvSpPr/>
          <p:nvPr userDrawn="1"/>
        </p:nvSpPr>
        <p:spPr>
          <a:xfrm>
            <a:off x="1" y="1"/>
            <a:ext cx="12436475" cy="670913"/>
          </a:xfrm>
          <a:prstGeom prst="rect">
            <a:avLst/>
          </a:prstGeom>
          <a:solidFill>
            <a:schemeClr val="accent5">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79281">
              <a:defRPr/>
            </a:pPr>
            <a:endParaRPr lang="en-US" sz="1503" dirty="0">
              <a:gradFill>
                <a:gsLst>
                  <a:gs pos="2917">
                    <a:prstClr val="black"/>
                  </a:gs>
                  <a:gs pos="30000">
                    <a:prstClr val="black"/>
                  </a:gs>
                </a:gsLst>
                <a:lin ang="5400000" scaled="0"/>
              </a:gradFill>
            </a:endParaRPr>
          </a:p>
        </p:txBody>
      </p:sp>
      <p:sp>
        <p:nvSpPr>
          <p:cNvPr id="4" name="Text Placeholder 5"/>
          <p:cNvSpPr>
            <a:spLocks noGrp="1"/>
          </p:cNvSpPr>
          <p:nvPr>
            <p:ph type="body" sz="quarter" idx="10" hasCustomPrompt="1"/>
          </p:nvPr>
        </p:nvSpPr>
        <p:spPr>
          <a:xfrm>
            <a:off x="182894" y="1"/>
            <a:ext cx="10973360" cy="670913"/>
          </a:xfrm>
        </p:spPr>
        <p:txBody>
          <a:bodyPr lIns="182880" anchor="ctr" anchorCtr="0">
            <a:noAutofit/>
          </a:bodyPr>
          <a:lstStyle>
            <a:lvl1pPr marL="0" indent="0">
              <a:buNone/>
              <a:defRPr sz="2282">
                <a:gradFill>
                  <a:gsLst>
                    <a:gs pos="1250">
                      <a:schemeClr val="tx1"/>
                    </a:gs>
                    <a:gs pos="100000">
                      <a:schemeClr val="tx1"/>
                    </a:gs>
                  </a:gsLst>
                  <a:lin ang="5400000" scaled="0"/>
                </a:gradFill>
              </a:defRPr>
            </a:lvl1pPr>
          </a:lstStyle>
          <a:p>
            <a:pPr lvl="0"/>
            <a:r>
              <a:rPr lang="en-US" dirty="0" smtClean="0"/>
              <a:t>Title here</a:t>
            </a:r>
            <a:endParaRPr lang="en-US" dirty="0"/>
          </a:p>
        </p:txBody>
      </p:sp>
      <p:sp>
        <p:nvSpPr>
          <p:cNvPr id="25" name="Oval 24"/>
          <p:cNvSpPr/>
          <p:nvPr userDrawn="1"/>
        </p:nvSpPr>
        <p:spPr bwMode="auto">
          <a:xfrm rot="18340771">
            <a:off x="3493109" y="801351"/>
            <a:ext cx="5450270" cy="6270478"/>
          </a:xfrm>
          <a:prstGeom prst="ellipse">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1" vertOverflow="overflow" horzOverflow="overflow" vert="horz" wrap="square" lIns="0" tIns="0" rIns="0" bIns="0" numCol="1" spcCol="0" rtlCol="0" fromWordArt="0" anchor="t" anchorCtr="0" forceAA="0" compatLnSpc="1">
            <a:prstTxWarp prst="textArchDown">
              <a:avLst>
                <a:gd name="adj" fmla="val 478342"/>
              </a:avLst>
            </a:prstTxWarp>
            <a:noAutofit/>
          </a:bodyPr>
          <a:lstStyle/>
          <a:p>
            <a:pPr defTabSz="473945" fontAlgn="base">
              <a:spcBef>
                <a:spcPct val="0"/>
              </a:spcBef>
              <a:spcAft>
                <a:spcPct val="0"/>
              </a:spcAft>
              <a:defRPr/>
            </a:pPr>
            <a:r>
              <a:rPr lang="en-US" sz="932" dirty="0">
                <a:gradFill>
                  <a:gsLst>
                    <a:gs pos="0">
                      <a:srgbClr val="FFFFFF"/>
                    </a:gs>
                    <a:gs pos="100000">
                      <a:srgbClr val="FFFFFF"/>
                    </a:gs>
                  </a:gsLst>
                  <a:lin ang="5400000" scaled="0"/>
                </a:gradFill>
                <a:latin typeface="Segoe UI Light"/>
                <a:ea typeface="Segoe UI" pitchFamily="34" charset="0"/>
                <a:cs typeface="Segoe UI" pitchFamily="34" charset="0"/>
              </a:rPr>
              <a:t>Analysis &amp; Targeting</a:t>
            </a:r>
          </a:p>
        </p:txBody>
      </p:sp>
      <p:sp>
        <p:nvSpPr>
          <p:cNvPr id="26" name="Oval 25"/>
          <p:cNvSpPr/>
          <p:nvPr userDrawn="1"/>
        </p:nvSpPr>
        <p:spPr bwMode="auto">
          <a:xfrm rot="3600000">
            <a:off x="3462995" y="766710"/>
            <a:ext cx="5510493" cy="6339765"/>
          </a:xfrm>
          <a:prstGeom prst="ellipse">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1" vertOverflow="overflow" horzOverflow="overflow" vert="horz" wrap="square" lIns="0" tIns="0" rIns="0" bIns="0" numCol="1" spcCol="0" rtlCol="0" fromWordArt="0" anchor="t" anchorCtr="0" forceAA="0" compatLnSpc="1">
            <a:prstTxWarp prst="textArchDown">
              <a:avLst>
                <a:gd name="adj" fmla="val 3036594"/>
              </a:avLst>
            </a:prstTxWarp>
            <a:noAutofit/>
          </a:bodyPr>
          <a:lstStyle/>
          <a:p>
            <a:pPr defTabSz="473945" fontAlgn="base">
              <a:spcBef>
                <a:spcPct val="0"/>
              </a:spcBef>
              <a:spcAft>
                <a:spcPct val="0"/>
              </a:spcAft>
              <a:defRPr/>
            </a:pPr>
            <a:r>
              <a:rPr lang="en-US" sz="932" dirty="0">
                <a:gradFill>
                  <a:gsLst>
                    <a:gs pos="0">
                      <a:srgbClr val="FFFFFF"/>
                    </a:gs>
                    <a:gs pos="100000">
                      <a:srgbClr val="FFFFFF"/>
                    </a:gs>
                  </a:gsLst>
                  <a:lin ang="5400000" scaled="0"/>
                </a:gradFill>
                <a:latin typeface="Segoe UI Light"/>
                <a:ea typeface="Segoe UI" pitchFamily="34" charset="0"/>
                <a:cs typeface="Segoe UI" pitchFamily="34" charset="0"/>
              </a:rPr>
              <a:t>Campaign Planning</a:t>
            </a:r>
          </a:p>
        </p:txBody>
      </p:sp>
      <p:sp>
        <p:nvSpPr>
          <p:cNvPr id="28" name="Oval 27"/>
          <p:cNvSpPr/>
          <p:nvPr userDrawn="1"/>
        </p:nvSpPr>
        <p:spPr bwMode="auto">
          <a:xfrm rot="3600000">
            <a:off x="3541823" y="857398"/>
            <a:ext cx="5352837" cy="6158383"/>
          </a:xfrm>
          <a:prstGeom prst="ellipse">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1" vertOverflow="overflow" horzOverflow="overflow" vert="horz" wrap="none" lIns="0" tIns="0" rIns="0" bIns="0" numCol="1" spcCol="0" rtlCol="0" fromWordArt="0" anchor="ctr" anchorCtr="0" forceAA="0" compatLnSpc="1">
            <a:prstTxWarp prst="textArchUp">
              <a:avLst>
                <a:gd name="adj" fmla="val 13551079"/>
              </a:avLst>
            </a:prstTxWarp>
            <a:noAutofit/>
          </a:bodyPr>
          <a:lstStyle/>
          <a:p>
            <a:pPr defTabSz="473945" fontAlgn="base">
              <a:spcBef>
                <a:spcPct val="0"/>
              </a:spcBef>
              <a:spcAft>
                <a:spcPct val="0"/>
              </a:spcAft>
              <a:defRPr/>
            </a:pPr>
            <a:r>
              <a:rPr lang="en-US" sz="932" dirty="0">
                <a:gradFill>
                  <a:gsLst>
                    <a:gs pos="0">
                      <a:srgbClr val="FFFFFF"/>
                    </a:gs>
                    <a:gs pos="100000">
                      <a:srgbClr val="FFFFFF"/>
                    </a:gs>
                  </a:gsLst>
                  <a:lin ang="5400000" scaled="0"/>
                </a:gradFill>
                <a:latin typeface="Segoe UI Light"/>
                <a:ea typeface="Segoe UI" pitchFamily="34" charset="0"/>
                <a:cs typeface="Segoe UI" pitchFamily="34" charset="0"/>
              </a:rPr>
              <a:t>Data Collection &amp; Mastering</a:t>
            </a:r>
          </a:p>
        </p:txBody>
      </p:sp>
      <p:sp>
        <p:nvSpPr>
          <p:cNvPr id="7" name="Slide Number Placeholder 2"/>
          <p:cNvSpPr>
            <a:spLocks noGrp="1"/>
          </p:cNvSpPr>
          <p:nvPr>
            <p:ph type="sldNum" sz="quarter" idx="4294967295"/>
          </p:nvPr>
        </p:nvSpPr>
        <p:spPr>
          <a:xfrm>
            <a:off x="9499053" y="6622134"/>
            <a:ext cx="2798207" cy="372394"/>
          </a:xfrm>
          <a:prstGeom prst="rect">
            <a:avLst/>
          </a:prstGeom>
        </p:spPr>
        <p:txBody>
          <a:bodyPr/>
          <a:lstStyle>
            <a:lvl1pPr>
              <a:defRPr/>
            </a:lvl1pPr>
          </a:lstStyle>
          <a:p>
            <a:pPr algn="r" defTabSz="695545">
              <a:defRPr/>
            </a:pPr>
            <a:fld id="{C29FF7B7-9D11-4AC8-825C-BCB5C160D668}" type="slidenum">
              <a:rPr lang="en-US" sz="1701" smtClean="0">
                <a:solidFill>
                  <a:prstClr val="black">
                    <a:tint val="75000"/>
                  </a:prstClr>
                </a:solidFill>
              </a:rPr>
              <a:pPr algn="r" defTabSz="695545">
                <a:defRPr/>
              </a:pPr>
              <a:t>‹#›</a:t>
            </a:fld>
            <a:endParaRPr lang="en-US" sz="1701" dirty="0">
              <a:solidFill>
                <a:prstClr val="black">
                  <a:tint val="75000"/>
                </a:prstClr>
              </a:solidFill>
            </a:endParaRPr>
          </a:p>
        </p:txBody>
      </p:sp>
    </p:spTree>
    <p:extLst>
      <p:ext uri="{BB962C8B-B14F-4D97-AF65-F5344CB8AC3E}">
        <p14:creationId xmlns:p14="http://schemas.microsoft.com/office/powerpoint/2010/main" val="3021668630"/>
      </p:ext>
    </p:extLst>
  </p:cSld>
  <p:clrMapOvr>
    <a:masterClrMapping/>
  </p:clrMapOvr>
  <p:transition>
    <p:fade/>
  </p:transition>
  <p:timing>
    <p:tnLst>
      <p:par>
        <p:cTn id="1" dur="indefinite" restart="never" nodeType="tmRoot"/>
      </p:par>
    </p:tnLst>
  </p:timing>
</p:sldLayout>
</file>

<file path=ppt/slideLayouts/slideLayout367.xml><?xml version="1.0" encoding="utf-8"?>
<p:sldLayout xmlns:a="http://schemas.openxmlformats.org/drawingml/2006/main" xmlns:r="http://schemas.openxmlformats.org/officeDocument/2006/relationships" xmlns:p="http://schemas.openxmlformats.org/presentationml/2006/main" preserve="1" userDrawn="1">
  <p:cSld name="Business Groups and Segments_v01">
    <p:bg>
      <p:bgPr>
        <a:solidFill>
          <a:schemeClr val="tx1"/>
        </a:solidFill>
        <a:effectLst/>
      </p:bgPr>
    </p:bg>
    <p:spTree>
      <p:nvGrpSpPr>
        <p:cNvPr id="1" name=""/>
        <p:cNvGrpSpPr/>
        <p:nvPr/>
      </p:nvGrpSpPr>
      <p:grpSpPr>
        <a:xfrm>
          <a:off x="0" y="0"/>
          <a:ext cx="0" cy="0"/>
          <a:chOff x="0" y="0"/>
          <a:chExt cx="0" cy="0"/>
        </a:xfrm>
      </p:grpSpPr>
      <p:sp>
        <p:nvSpPr>
          <p:cNvPr id="3" name="Rectangle 2"/>
          <p:cNvSpPr/>
          <p:nvPr userDrawn="1"/>
        </p:nvSpPr>
        <p:spPr>
          <a:xfrm>
            <a:off x="1" y="1"/>
            <a:ext cx="12436475" cy="670913"/>
          </a:xfrm>
          <a:prstGeom prst="rect">
            <a:avLst/>
          </a:prstGeom>
          <a:solidFill>
            <a:schemeClr val="accent5">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79281">
              <a:defRPr/>
            </a:pPr>
            <a:endParaRPr lang="en-US" sz="1503" dirty="0">
              <a:gradFill>
                <a:gsLst>
                  <a:gs pos="2917">
                    <a:prstClr val="black"/>
                  </a:gs>
                  <a:gs pos="30000">
                    <a:prstClr val="black"/>
                  </a:gs>
                </a:gsLst>
                <a:lin ang="5400000" scaled="0"/>
              </a:gradFill>
            </a:endParaRPr>
          </a:p>
        </p:txBody>
      </p:sp>
      <p:sp>
        <p:nvSpPr>
          <p:cNvPr id="4" name="Text Placeholder 5"/>
          <p:cNvSpPr>
            <a:spLocks noGrp="1"/>
          </p:cNvSpPr>
          <p:nvPr>
            <p:ph type="body" sz="quarter" idx="10" hasCustomPrompt="1"/>
          </p:nvPr>
        </p:nvSpPr>
        <p:spPr>
          <a:xfrm>
            <a:off x="182894" y="1"/>
            <a:ext cx="10973360" cy="670913"/>
          </a:xfrm>
        </p:spPr>
        <p:txBody>
          <a:bodyPr lIns="182880" anchor="ctr" anchorCtr="0">
            <a:noAutofit/>
          </a:bodyPr>
          <a:lstStyle>
            <a:lvl1pPr marL="0" indent="0">
              <a:buNone/>
              <a:defRPr sz="2282">
                <a:gradFill>
                  <a:gsLst>
                    <a:gs pos="1250">
                      <a:schemeClr val="tx1"/>
                    </a:gs>
                    <a:gs pos="100000">
                      <a:schemeClr val="tx1"/>
                    </a:gs>
                  </a:gsLst>
                  <a:lin ang="5400000" scaled="0"/>
                </a:gradFill>
              </a:defRPr>
            </a:lvl1pPr>
          </a:lstStyle>
          <a:p>
            <a:pPr lvl="0"/>
            <a:r>
              <a:rPr lang="en-US" dirty="0" smtClean="0"/>
              <a:t>Title here</a:t>
            </a:r>
            <a:endParaRPr lang="en-US" dirty="0"/>
          </a:p>
        </p:txBody>
      </p:sp>
      <p:sp>
        <p:nvSpPr>
          <p:cNvPr id="25" name="Oval 24"/>
          <p:cNvSpPr/>
          <p:nvPr userDrawn="1"/>
        </p:nvSpPr>
        <p:spPr bwMode="auto">
          <a:xfrm rot="18340771">
            <a:off x="3493109" y="801351"/>
            <a:ext cx="5450270" cy="6270478"/>
          </a:xfrm>
          <a:prstGeom prst="ellipse">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1" vertOverflow="overflow" horzOverflow="overflow" vert="horz" wrap="square" lIns="0" tIns="0" rIns="0" bIns="0" numCol="1" spcCol="0" rtlCol="0" fromWordArt="0" anchor="t" anchorCtr="0" forceAA="0" compatLnSpc="1">
            <a:prstTxWarp prst="textArchDown">
              <a:avLst>
                <a:gd name="adj" fmla="val 478342"/>
              </a:avLst>
            </a:prstTxWarp>
            <a:noAutofit/>
          </a:bodyPr>
          <a:lstStyle/>
          <a:p>
            <a:pPr defTabSz="473945" fontAlgn="base">
              <a:spcBef>
                <a:spcPct val="0"/>
              </a:spcBef>
              <a:spcAft>
                <a:spcPct val="0"/>
              </a:spcAft>
              <a:defRPr/>
            </a:pPr>
            <a:r>
              <a:rPr lang="en-US" sz="932" dirty="0">
                <a:gradFill>
                  <a:gsLst>
                    <a:gs pos="0">
                      <a:srgbClr val="FFFFFF"/>
                    </a:gs>
                    <a:gs pos="100000">
                      <a:srgbClr val="FFFFFF"/>
                    </a:gs>
                  </a:gsLst>
                  <a:lin ang="5400000" scaled="0"/>
                </a:gradFill>
                <a:latin typeface="Segoe UI Light"/>
                <a:ea typeface="Segoe UI" pitchFamily="34" charset="0"/>
                <a:cs typeface="Segoe UI" pitchFamily="34" charset="0"/>
              </a:rPr>
              <a:t>Analysis &amp; Targeting</a:t>
            </a:r>
          </a:p>
        </p:txBody>
      </p:sp>
      <p:sp>
        <p:nvSpPr>
          <p:cNvPr id="26" name="Oval 25"/>
          <p:cNvSpPr/>
          <p:nvPr userDrawn="1"/>
        </p:nvSpPr>
        <p:spPr bwMode="auto">
          <a:xfrm rot="3600000">
            <a:off x="3462995" y="766710"/>
            <a:ext cx="5510493" cy="6339765"/>
          </a:xfrm>
          <a:prstGeom prst="ellipse">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1" vertOverflow="overflow" horzOverflow="overflow" vert="horz" wrap="square" lIns="0" tIns="0" rIns="0" bIns="0" numCol="1" spcCol="0" rtlCol="0" fromWordArt="0" anchor="t" anchorCtr="0" forceAA="0" compatLnSpc="1">
            <a:prstTxWarp prst="textArchDown">
              <a:avLst>
                <a:gd name="adj" fmla="val 3036594"/>
              </a:avLst>
            </a:prstTxWarp>
            <a:noAutofit/>
          </a:bodyPr>
          <a:lstStyle/>
          <a:p>
            <a:pPr defTabSz="473945" fontAlgn="base">
              <a:spcBef>
                <a:spcPct val="0"/>
              </a:spcBef>
              <a:spcAft>
                <a:spcPct val="0"/>
              </a:spcAft>
              <a:defRPr/>
            </a:pPr>
            <a:r>
              <a:rPr lang="en-US" sz="932" dirty="0">
                <a:gradFill>
                  <a:gsLst>
                    <a:gs pos="0">
                      <a:srgbClr val="FFFFFF"/>
                    </a:gs>
                    <a:gs pos="100000">
                      <a:srgbClr val="FFFFFF"/>
                    </a:gs>
                  </a:gsLst>
                  <a:lin ang="5400000" scaled="0"/>
                </a:gradFill>
                <a:latin typeface="Segoe UI Light"/>
                <a:ea typeface="Segoe UI" pitchFamily="34" charset="0"/>
                <a:cs typeface="Segoe UI" pitchFamily="34" charset="0"/>
              </a:rPr>
              <a:t>Campaign Planning</a:t>
            </a:r>
          </a:p>
        </p:txBody>
      </p:sp>
      <p:sp>
        <p:nvSpPr>
          <p:cNvPr id="28" name="Oval 27"/>
          <p:cNvSpPr/>
          <p:nvPr userDrawn="1"/>
        </p:nvSpPr>
        <p:spPr bwMode="auto">
          <a:xfrm rot="3600000">
            <a:off x="3541823" y="857398"/>
            <a:ext cx="5352837" cy="6158383"/>
          </a:xfrm>
          <a:prstGeom prst="ellipse">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1" vertOverflow="overflow" horzOverflow="overflow" vert="horz" wrap="none" lIns="0" tIns="0" rIns="0" bIns="0" numCol="1" spcCol="0" rtlCol="0" fromWordArt="0" anchor="ctr" anchorCtr="0" forceAA="0" compatLnSpc="1">
            <a:prstTxWarp prst="textArchUp">
              <a:avLst>
                <a:gd name="adj" fmla="val 13551079"/>
              </a:avLst>
            </a:prstTxWarp>
            <a:noAutofit/>
          </a:bodyPr>
          <a:lstStyle/>
          <a:p>
            <a:pPr defTabSz="473945" fontAlgn="base">
              <a:spcBef>
                <a:spcPct val="0"/>
              </a:spcBef>
              <a:spcAft>
                <a:spcPct val="0"/>
              </a:spcAft>
              <a:defRPr/>
            </a:pPr>
            <a:r>
              <a:rPr lang="en-US" sz="932" dirty="0">
                <a:gradFill>
                  <a:gsLst>
                    <a:gs pos="0">
                      <a:srgbClr val="FFFFFF"/>
                    </a:gs>
                    <a:gs pos="100000">
                      <a:srgbClr val="FFFFFF"/>
                    </a:gs>
                  </a:gsLst>
                  <a:lin ang="5400000" scaled="0"/>
                </a:gradFill>
                <a:latin typeface="Segoe UI Light"/>
                <a:ea typeface="Segoe UI" pitchFamily="34" charset="0"/>
                <a:cs typeface="Segoe UI" pitchFamily="34" charset="0"/>
              </a:rPr>
              <a:t>Data Collection &amp; Mastering</a:t>
            </a:r>
          </a:p>
        </p:txBody>
      </p:sp>
      <p:sp>
        <p:nvSpPr>
          <p:cNvPr id="32" name="Rectangle 31"/>
          <p:cNvSpPr/>
          <p:nvPr userDrawn="1"/>
        </p:nvSpPr>
        <p:spPr bwMode="auto">
          <a:xfrm>
            <a:off x="11477536" y="31639"/>
            <a:ext cx="914446" cy="83723"/>
          </a:xfrm>
          <a:prstGeom prst="rect">
            <a:avLst/>
          </a:prstGeom>
          <a:solidFill>
            <a:schemeClr val="accent5">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3705" tIns="23705" rIns="23705" bIns="23705" numCol="1" spcCol="0" rtlCol="0" fromWordArt="0" anchor="ctr" anchorCtr="0" forceAA="0" compatLnSpc="1">
            <a:prstTxWarp prst="textNoShape">
              <a:avLst/>
            </a:prstTxWarp>
            <a:noAutofit/>
          </a:bodyPr>
          <a:lstStyle/>
          <a:p>
            <a:pPr defTabSz="473945" fontAlgn="base">
              <a:spcBef>
                <a:spcPct val="0"/>
              </a:spcBef>
              <a:spcAft>
                <a:spcPct val="0"/>
              </a:spcAft>
              <a:defRPr/>
            </a:pPr>
            <a:r>
              <a:rPr lang="en-US" sz="362" dirty="0">
                <a:gradFill>
                  <a:gsLst>
                    <a:gs pos="0">
                      <a:srgbClr val="FFFFFF"/>
                    </a:gs>
                    <a:gs pos="100000">
                      <a:srgbClr val="FFFFFF"/>
                    </a:gs>
                  </a:gsLst>
                  <a:lin ang="5400000" scaled="0"/>
                </a:gradFill>
                <a:ea typeface="Segoe UI" pitchFamily="34" charset="0"/>
                <a:cs typeface="Segoe UI" pitchFamily="34" charset="0"/>
              </a:rPr>
              <a:t>Last updated:        /       /</a:t>
            </a:r>
          </a:p>
        </p:txBody>
      </p:sp>
      <p:sp>
        <p:nvSpPr>
          <p:cNvPr id="33" name="Text Placeholder 227"/>
          <p:cNvSpPr>
            <a:spLocks noGrp="1"/>
          </p:cNvSpPr>
          <p:nvPr>
            <p:ph type="body" sz="quarter" idx="25" hasCustomPrompt="1"/>
          </p:nvPr>
        </p:nvSpPr>
        <p:spPr>
          <a:xfrm>
            <a:off x="11971849" y="31639"/>
            <a:ext cx="135896" cy="83723"/>
          </a:xfrm>
        </p:spPr>
        <p:txBody>
          <a:bodyPr lIns="45720" tIns="45720" rIns="45720" bIns="36576" anchor="ctr" anchorCtr="0">
            <a:noAutofit/>
          </a:bodyPr>
          <a:lstStyle>
            <a:lvl1pPr marL="0" indent="0" algn="ctr">
              <a:buNone/>
              <a:defRPr lang="en-US" sz="259" kern="1200" spc="0" dirty="0">
                <a:gradFill>
                  <a:gsLst>
                    <a:gs pos="0">
                      <a:srgbClr val="FFFFFF"/>
                    </a:gs>
                    <a:gs pos="100000">
                      <a:srgbClr val="FFFFFF"/>
                    </a:gs>
                  </a:gsLst>
                  <a:lin ang="5400000" scaled="0"/>
                </a:gradFill>
                <a:latin typeface="+mn-lt"/>
                <a:ea typeface="Segoe UI" pitchFamily="34" charset="0"/>
                <a:cs typeface="Segoe UI" pitchFamily="34" charset="0"/>
              </a:defRPr>
            </a:lvl1pPr>
          </a:lstStyle>
          <a:p>
            <a:pPr lvl="0"/>
            <a:r>
              <a:rPr lang="en-US" dirty="0" smtClean="0">
                <a:latin typeface="+mn-lt"/>
              </a:rPr>
              <a:t>XX</a:t>
            </a:r>
            <a:endParaRPr lang="en-US" dirty="0"/>
          </a:p>
        </p:txBody>
      </p:sp>
      <p:sp>
        <p:nvSpPr>
          <p:cNvPr id="34" name="Text Placeholder 227"/>
          <p:cNvSpPr>
            <a:spLocks noGrp="1"/>
          </p:cNvSpPr>
          <p:nvPr>
            <p:ph type="body" sz="quarter" idx="26" hasCustomPrompt="1"/>
          </p:nvPr>
        </p:nvSpPr>
        <p:spPr>
          <a:xfrm>
            <a:off x="12113969" y="31639"/>
            <a:ext cx="135896" cy="83723"/>
          </a:xfrm>
        </p:spPr>
        <p:txBody>
          <a:bodyPr lIns="45720" tIns="45720" rIns="45720" bIns="36576" anchor="ctr" anchorCtr="0">
            <a:noAutofit/>
          </a:bodyPr>
          <a:lstStyle>
            <a:lvl1pPr marL="0" indent="0" algn="ctr">
              <a:buNone/>
              <a:defRPr lang="en-US" sz="259" kern="1200" spc="0" dirty="0">
                <a:gradFill>
                  <a:gsLst>
                    <a:gs pos="0">
                      <a:srgbClr val="FFFFFF"/>
                    </a:gs>
                    <a:gs pos="100000">
                      <a:srgbClr val="FFFFFF"/>
                    </a:gs>
                  </a:gsLst>
                  <a:lin ang="5400000" scaled="0"/>
                </a:gradFill>
                <a:latin typeface="+mn-lt"/>
                <a:ea typeface="Segoe UI" pitchFamily="34" charset="0"/>
                <a:cs typeface="Segoe UI" pitchFamily="34" charset="0"/>
              </a:defRPr>
            </a:lvl1pPr>
          </a:lstStyle>
          <a:p>
            <a:pPr lvl="0"/>
            <a:r>
              <a:rPr lang="en-US" dirty="0" smtClean="0">
                <a:latin typeface="+mn-lt"/>
              </a:rPr>
              <a:t>XX</a:t>
            </a:r>
            <a:endParaRPr lang="en-US" dirty="0"/>
          </a:p>
        </p:txBody>
      </p:sp>
      <p:sp>
        <p:nvSpPr>
          <p:cNvPr id="35" name="Text Placeholder 227"/>
          <p:cNvSpPr>
            <a:spLocks noGrp="1"/>
          </p:cNvSpPr>
          <p:nvPr>
            <p:ph type="body" sz="quarter" idx="27" hasCustomPrompt="1"/>
          </p:nvPr>
        </p:nvSpPr>
        <p:spPr>
          <a:xfrm>
            <a:off x="12256089" y="31639"/>
            <a:ext cx="135896" cy="83723"/>
          </a:xfrm>
        </p:spPr>
        <p:txBody>
          <a:bodyPr lIns="45720" tIns="45720" rIns="45720" bIns="36576" anchor="ctr" anchorCtr="0">
            <a:noAutofit/>
          </a:bodyPr>
          <a:lstStyle>
            <a:lvl1pPr marL="0" indent="0" algn="ctr">
              <a:buNone/>
              <a:defRPr lang="en-US" sz="259" kern="1200" spc="0" dirty="0">
                <a:gradFill>
                  <a:gsLst>
                    <a:gs pos="0">
                      <a:srgbClr val="FFFFFF"/>
                    </a:gs>
                    <a:gs pos="100000">
                      <a:srgbClr val="FFFFFF"/>
                    </a:gs>
                  </a:gsLst>
                  <a:lin ang="5400000" scaled="0"/>
                </a:gradFill>
                <a:latin typeface="+mn-lt"/>
                <a:ea typeface="Segoe UI" pitchFamily="34" charset="0"/>
                <a:cs typeface="Segoe UI" pitchFamily="34" charset="0"/>
              </a:defRPr>
            </a:lvl1pPr>
          </a:lstStyle>
          <a:p>
            <a:pPr lvl="0"/>
            <a:r>
              <a:rPr lang="en-US" dirty="0" smtClean="0">
                <a:latin typeface="+mn-lt"/>
              </a:rPr>
              <a:t>XX</a:t>
            </a:r>
            <a:endParaRPr lang="en-US" dirty="0"/>
          </a:p>
        </p:txBody>
      </p:sp>
      <p:sp>
        <p:nvSpPr>
          <p:cNvPr id="11" name="Rectangle 10"/>
          <p:cNvSpPr/>
          <p:nvPr userDrawn="1"/>
        </p:nvSpPr>
        <p:spPr bwMode="auto">
          <a:xfrm>
            <a:off x="182893" y="908750"/>
            <a:ext cx="12073194" cy="1440795"/>
          </a:xfrm>
          <a:prstGeom prst="rect">
            <a:avLst/>
          </a:prstGeom>
          <a:solidFill>
            <a:schemeClr val="bg2">
              <a:lumMod val="10000"/>
              <a:lumOff val="9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3705" tIns="23705" rIns="23705" bIns="23705" numCol="1" spcCol="0" rtlCol="0" fromWordArt="0" anchor="ctr" anchorCtr="0" forceAA="0" compatLnSpc="1">
            <a:prstTxWarp prst="textNoShape">
              <a:avLst/>
            </a:prstTxWarp>
            <a:noAutofit/>
          </a:bodyPr>
          <a:lstStyle/>
          <a:p>
            <a:pPr algn="ctr" defTabSz="473945" fontAlgn="base">
              <a:spcBef>
                <a:spcPct val="0"/>
              </a:spcBef>
              <a:spcAft>
                <a:spcPct val="0"/>
              </a:spcAft>
              <a:defRPr/>
            </a:pPr>
            <a:endParaRPr lang="en-US" sz="1253" dirty="0">
              <a:gradFill>
                <a:gsLst>
                  <a:gs pos="0">
                    <a:srgbClr val="FFFFFF"/>
                  </a:gs>
                  <a:gs pos="100000">
                    <a:srgbClr val="FFFFFF"/>
                  </a:gs>
                </a:gsLst>
                <a:lin ang="5400000" scaled="0"/>
              </a:gradFill>
              <a:ea typeface="Segoe UI" pitchFamily="34" charset="0"/>
              <a:cs typeface="Segoe UI" pitchFamily="34" charset="0"/>
            </a:endParaRPr>
          </a:p>
        </p:txBody>
      </p:sp>
      <p:sp>
        <p:nvSpPr>
          <p:cNvPr id="12" name="Rectangle 11"/>
          <p:cNvSpPr/>
          <p:nvPr userDrawn="1"/>
        </p:nvSpPr>
        <p:spPr bwMode="auto">
          <a:xfrm>
            <a:off x="182892" y="2404089"/>
            <a:ext cx="12071119" cy="1440795"/>
          </a:xfrm>
          <a:prstGeom prst="rect">
            <a:avLst/>
          </a:prstGeom>
          <a:solidFill>
            <a:schemeClr val="bg2">
              <a:lumMod val="10000"/>
              <a:lumOff val="9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3705" tIns="23705" rIns="23705" bIns="23705" numCol="1" spcCol="0" rtlCol="0" fromWordArt="0" anchor="ctr" anchorCtr="0" forceAA="0" compatLnSpc="1">
            <a:prstTxWarp prst="textNoShape">
              <a:avLst/>
            </a:prstTxWarp>
            <a:noAutofit/>
          </a:bodyPr>
          <a:lstStyle/>
          <a:p>
            <a:pPr algn="ctr" defTabSz="473945" fontAlgn="base">
              <a:spcBef>
                <a:spcPct val="0"/>
              </a:spcBef>
              <a:spcAft>
                <a:spcPct val="0"/>
              </a:spcAft>
              <a:defRPr/>
            </a:pPr>
            <a:endParaRPr lang="en-US" sz="1253" dirty="0">
              <a:gradFill>
                <a:gsLst>
                  <a:gs pos="0">
                    <a:srgbClr val="FFFFFF"/>
                  </a:gs>
                  <a:gs pos="100000">
                    <a:srgbClr val="FFFFFF"/>
                  </a:gs>
                </a:gsLst>
                <a:lin ang="5400000" scaled="0"/>
              </a:gradFill>
              <a:ea typeface="Segoe UI" pitchFamily="34" charset="0"/>
              <a:cs typeface="Segoe UI" pitchFamily="34" charset="0"/>
            </a:endParaRPr>
          </a:p>
        </p:txBody>
      </p:sp>
      <p:sp>
        <p:nvSpPr>
          <p:cNvPr id="13" name="Rectangle 12"/>
          <p:cNvSpPr/>
          <p:nvPr userDrawn="1"/>
        </p:nvSpPr>
        <p:spPr bwMode="auto">
          <a:xfrm>
            <a:off x="182896" y="3899426"/>
            <a:ext cx="12069045" cy="1440795"/>
          </a:xfrm>
          <a:prstGeom prst="rect">
            <a:avLst/>
          </a:prstGeom>
          <a:solidFill>
            <a:schemeClr val="bg2">
              <a:lumMod val="10000"/>
              <a:lumOff val="9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3705" tIns="23705" rIns="23705" bIns="23705" numCol="1" spcCol="0" rtlCol="0" fromWordArt="0" anchor="ctr" anchorCtr="0" forceAA="0" compatLnSpc="1">
            <a:prstTxWarp prst="textNoShape">
              <a:avLst/>
            </a:prstTxWarp>
            <a:noAutofit/>
          </a:bodyPr>
          <a:lstStyle/>
          <a:p>
            <a:pPr algn="ctr" defTabSz="473945" fontAlgn="base">
              <a:spcBef>
                <a:spcPct val="0"/>
              </a:spcBef>
              <a:spcAft>
                <a:spcPct val="0"/>
              </a:spcAft>
              <a:defRPr/>
            </a:pPr>
            <a:endParaRPr lang="en-US" sz="1253" dirty="0">
              <a:gradFill>
                <a:gsLst>
                  <a:gs pos="0">
                    <a:srgbClr val="FFFFFF"/>
                  </a:gs>
                  <a:gs pos="100000">
                    <a:srgbClr val="FFFFFF"/>
                  </a:gs>
                </a:gsLst>
                <a:lin ang="5400000" scaled="0"/>
              </a:gradFill>
              <a:ea typeface="Segoe UI" pitchFamily="34" charset="0"/>
              <a:cs typeface="Segoe UI" pitchFamily="34" charset="0"/>
            </a:endParaRPr>
          </a:p>
        </p:txBody>
      </p:sp>
      <p:sp>
        <p:nvSpPr>
          <p:cNvPr id="14" name="Rectangle 13"/>
          <p:cNvSpPr/>
          <p:nvPr userDrawn="1"/>
        </p:nvSpPr>
        <p:spPr bwMode="auto">
          <a:xfrm>
            <a:off x="182893" y="5394766"/>
            <a:ext cx="12073194" cy="1440795"/>
          </a:xfrm>
          <a:prstGeom prst="rect">
            <a:avLst/>
          </a:prstGeom>
          <a:solidFill>
            <a:schemeClr val="bg2">
              <a:lumMod val="10000"/>
              <a:lumOff val="9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3705" tIns="23705" rIns="23705" bIns="23705" numCol="1" spcCol="0" rtlCol="0" fromWordArt="0" anchor="ctr" anchorCtr="0" forceAA="0" compatLnSpc="1">
            <a:prstTxWarp prst="textNoShape">
              <a:avLst/>
            </a:prstTxWarp>
            <a:noAutofit/>
          </a:bodyPr>
          <a:lstStyle/>
          <a:p>
            <a:pPr algn="ctr" defTabSz="473945" fontAlgn="base">
              <a:spcBef>
                <a:spcPct val="0"/>
              </a:spcBef>
              <a:spcAft>
                <a:spcPct val="0"/>
              </a:spcAft>
              <a:defRPr/>
            </a:pPr>
            <a:endParaRPr lang="en-US" sz="1253" dirty="0">
              <a:gradFill>
                <a:gsLst>
                  <a:gs pos="0">
                    <a:srgbClr val="FFFFFF"/>
                  </a:gs>
                  <a:gs pos="100000">
                    <a:srgbClr val="FFFFFF"/>
                  </a:gs>
                </a:gsLst>
                <a:lin ang="5400000" scaled="0"/>
              </a:gradFill>
              <a:ea typeface="Segoe UI" pitchFamily="34" charset="0"/>
              <a:cs typeface="Segoe UI" pitchFamily="34" charset="0"/>
            </a:endParaRPr>
          </a:p>
        </p:txBody>
      </p:sp>
      <p:sp>
        <p:nvSpPr>
          <p:cNvPr id="15" name="TextBox 14"/>
          <p:cNvSpPr txBox="1"/>
          <p:nvPr userDrawn="1"/>
        </p:nvSpPr>
        <p:spPr>
          <a:xfrm>
            <a:off x="182895" y="908750"/>
            <a:ext cx="4572234" cy="642076"/>
          </a:xfrm>
          <a:prstGeom prst="rect">
            <a:avLst/>
          </a:prstGeom>
          <a:noFill/>
        </p:spPr>
        <p:txBody>
          <a:bodyPr wrap="none" lIns="94820" tIns="0" rIns="0" bIns="0" rtlCol="0" anchor="ctr" anchorCtr="0">
            <a:noAutofit/>
          </a:bodyPr>
          <a:lstStyle/>
          <a:p>
            <a:pPr defTabSz="637195">
              <a:defRPr/>
            </a:pPr>
            <a:r>
              <a:rPr lang="en-US" sz="2490" spc="-36" dirty="0">
                <a:gradFill>
                  <a:gsLst>
                    <a:gs pos="2917">
                      <a:srgbClr val="292929"/>
                    </a:gs>
                    <a:gs pos="30000">
                      <a:srgbClr val="292929"/>
                    </a:gs>
                  </a:gsLst>
                  <a:lin ang="5400000" scaled="0"/>
                </a:gradFill>
                <a:latin typeface="Segoe UI Light"/>
              </a:rPr>
              <a:t>Products</a:t>
            </a:r>
          </a:p>
        </p:txBody>
      </p:sp>
      <p:sp>
        <p:nvSpPr>
          <p:cNvPr id="16" name="TextBox 15"/>
          <p:cNvSpPr txBox="1"/>
          <p:nvPr userDrawn="1"/>
        </p:nvSpPr>
        <p:spPr>
          <a:xfrm>
            <a:off x="182895" y="2404089"/>
            <a:ext cx="4572234" cy="642076"/>
          </a:xfrm>
          <a:prstGeom prst="rect">
            <a:avLst/>
          </a:prstGeom>
          <a:noFill/>
        </p:spPr>
        <p:txBody>
          <a:bodyPr wrap="none" lIns="94820" tIns="0" rIns="0" bIns="0" rtlCol="0" anchor="ctr" anchorCtr="0">
            <a:noAutofit/>
          </a:bodyPr>
          <a:lstStyle/>
          <a:p>
            <a:pPr defTabSz="637195">
              <a:defRPr/>
            </a:pPr>
            <a:r>
              <a:rPr lang="en-US" sz="2490" spc="-36" dirty="0">
                <a:gradFill>
                  <a:gsLst>
                    <a:gs pos="2917">
                      <a:srgbClr val="292929"/>
                    </a:gs>
                    <a:gs pos="30000">
                      <a:srgbClr val="292929"/>
                    </a:gs>
                  </a:gsLst>
                  <a:lin ang="5400000" scaled="0"/>
                </a:gradFill>
                <a:latin typeface="Segoe UI Light"/>
              </a:rPr>
              <a:t>Segments</a:t>
            </a:r>
          </a:p>
        </p:txBody>
      </p:sp>
      <p:sp>
        <p:nvSpPr>
          <p:cNvPr id="17" name="TextBox 16"/>
          <p:cNvSpPr txBox="1"/>
          <p:nvPr userDrawn="1"/>
        </p:nvSpPr>
        <p:spPr>
          <a:xfrm>
            <a:off x="182895" y="3899429"/>
            <a:ext cx="4572234" cy="642076"/>
          </a:xfrm>
          <a:prstGeom prst="rect">
            <a:avLst/>
          </a:prstGeom>
          <a:noFill/>
        </p:spPr>
        <p:txBody>
          <a:bodyPr wrap="none" lIns="94820" tIns="0" rIns="0" bIns="0" rtlCol="0" anchor="ctr" anchorCtr="0">
            <a:noAutofit/>
          </a:bodyPr>
          <a:lstStyle/>
          <a:p>
            <a:pPr defTabSz="637195">
              <a:defRPr/>
            </a:pPr>
            <a:r>
              <a:rPr lang="en-US" sz="2490" spc="-36" dirty="0">
                <a:gradFill>
                  <a:gsLst>
                    <a:gs pos="2917">
                      <a:srgbClr val="292929"/>
                    </a:gs>
                    <a:gs pos="30000">
                      <a:srgbClr val="292929"/>
                    </a:gs>
                  </a:gsLst>
                  <a:lin ang="5400000" scaled="0"/>
                </a:gradFill>
                <a:latin typeface="Segoe UI Light"/>
              </a:rPr>
              <a:t>Channels</a:t>
            </a:r>
          </a:p>
        </p:txBody>
      </p:sp>
      <p:sp>
        <p:nvSpPr>
          <p:cNvPr id="18" name="TextBox 17"/>
          <p:cNvSpPr txBox="1"/>
          <p:nvPr userDrawn="1"/>
        </p:nvSpPr>
        <p:spPr>
          <a:xfrm>
            <a:off x="182893" y="5394768"/>
            <a:ext cx="5486681" cy="642076"/>
          </a:xfrm>
          <a:prstGeom prst="rect">
            <a:avLst/>
          </a:prstGeom>
          <a:noFill/>
        </p:spPr>
        <p:txBody>
          <a:bodyPr wrap="none" lIns="94820" tIns="0" rIns="0" bIns="0" rtlCol="0" anchor="ctr" anchorCtr="0">
            <a:noAutofit/>
          </a:bodyPr>
          <a:lstStyle/>
          <a:p>
            <a:pPr defTabSz="637195">
              <a:defRPr/>
            </a:pPr>
            <a:r>
              <a:rPr lang="en-US" sz="2490" spc="-36" dirty="0">
                <a:gradFill>
                  <a:gsLst>
                    <a:gs pos="2917">
                      <a:srgbClr val="292929"/>
                    </a:gs>
                    <a:gs pos="30000">
                      <a:srgbClr val="292929"/>
                    </a:gs>
                  </a:gsLst>
                  <a:lin ang="5400000" scaled="0"/>
                </a:gradFill>
                <a:latin typeface="Segoe UI Light"/>
              </a:rPr>
              <a:t>Daily Engagements</a:t>
            </a:r>
          </a:p>
        </p:txBody>
      </p:sp>
    </p:spTree>
    <p:extLst>
      <p:ext uri="{BB962C8B-B14F-4D97-AF65-F5344CB8AC3E}">
        <p14:creationId xmlns:p14="http://schemas.microsoft.com/office/powerpoint/2010/main" val="1441415934"/>
      </p:ext>
    </p:extLst>
  </p:cSld>
  <p:clrMapOvr>
    <a:masterClrMapping/>
  </p:clrMapOvr>
  <p:transition>
    <p:fade/>
  </p:transition>
  <p:timing>
    <p:tnLst>
      <p:par>
        <p:cTn id="1" dur="indefinite" restart="never" nodeType="tmRoot"/>
      </p:par>
    </p:tnLst>
  </p:timing>
</p:sldLayout>
</file>

<file path=ppt/slideLayouts/slideLayout368.xml><?xml version="1.0" encoding="utf-8"?>
<p:sldLayout xmlns:a="http://schemas.openxmlformats.org/drawingml/2006/main" xmlns:r="http://schemas.openxmlformats.org/officeDocument/2006/relationships" xmlns:p="http://schemas.openxmlformats.org/presentationml/2006/main" preserve="1" userDrawn="1">
  <p:cSld name="Title_Only (w/update stamp)">
    <p:bg>
      <p:bgPr>
        <a:solidFill>
          <a:schemeClr val="tx1"/>
        </a:solidFill>
        <a:effectLst/>
      </p:bgPr>
    </p:bg>
    <p:spTree>
      <p:nvGrpSpPr>
        <p:cNvPr id="1" name=""/>
        <p:cNvGrpSpPr/>
        <p:nvPr/>
      </p:nvGrpSpPr>
      <p:grpSpPr>
        <a:xfrm>
          <a:off x="0" y="0"/>
          <a:ext cx="0" cy="0"/>
          <a:chOff x="0" y="0"/>
          <a:chExt cx="0" cy="0"/>
        </a:xfrm>
      </p:grpSpPr>
      <p:sp>
        <p:nvSpPr>
          <p:cNvPr id="3" name="Rectangle 2"/>
          <p:cNvSpPr/>
          <p:nvPr userDrawn="1"/>
        </p:nvSpPr>
        <p:spPr>
          <a:xfrm>
            <a:off x="1" y="1"/>
            <a:ext cx="12436475" cy="670913"/>
          </a:xfrm>
          <a:prstGeom prst="rect">
            <a:avLst/>
          </a:prstGeom>
          <a:solidFill>
            <a:schemeClr val="accent5">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79281">
              <a:defRPr/>
            </a:pPr>
            <a:endParaRPr lang="en-US" sz="1503" dirty="0">
              <a:gradFill>
                <a:gsLst>
                  <a:gs pos="2917">
                    <a:prstClr val="black"/>
                  </a:gs>
                  <a:gs pos="30000">
                    <a:prstClr val="black"/>
                  </a:gs>
                </a:gsLst>
                <a:lin ang="5400000" scaled="0"/>
              </a:gradFill>
            </a:endParaRPr>
          </a:p>
        </p:txBody>
      </p:sp>
      <p:sp>
        <p:nvSpPr>
          <p:cNvPr id="4" name="Text Placeholder 5"/>
          <p:cNvSpPr>
            <a:spLocks noGrp="1"/>
          </p:cNvSpPr>
          <p:nvPr>
            <p:ph type="body" sz="quarter" idx="10" hasCustomPrompt="1"/>
          </p:nvPr>
        </p:nvSpPr>
        <p:spPr>
          <a:xfrm>
            <a:off x="182894" y="1"/>
            <a:ext cx="11156249" cy="670913"/>
          </a:xfrm>
        </p:spPr>
        <p:txBody>
          <a:bodyPr lIns="182880" anchor="ctr" anchorCtr="0">
            <a:noAutofit/>
          </a:bodyPr>
          <a:lstStyle>
            <a:lvl1pPr marL="0" indent="0">
              <a:buNone/>
              <a:defRPr sz="2282">
                <a:gradFill>
                  <a:gsLst>
                    <a:gs pos="1250">
                      <a:schemeClr val="tx1"/>
                    </a:gs>
                    <a:gs pos="100000">
                      <a:schemeClr val="tx1"/>
                    </a:gs>
                  </a:gsLst>
                  <a:lin ang="5400000" scaled="0"/>
                </a:gradFill>
              </a:defRPr>
            </a:lvl1pPr>
          </a:lstStyle>
          <a:p>
            <a:pPr lvl="0"/>
            <a:r>
              <a:rPr lang="en-US" dirty="0" smtClean="0"/>
              <a:t>Title here</a:t>
            </a:r>
            <a:endParaRPr lang="en-US" dirty="0"/>
          </a:p>
        </p:txBody>
      </p:sp>
    </p:spTree>
    <p:extLst>
      <p:ext uri="{BB962C8B-B14F-4D97-AF65-F5344CB8AC3E}">
        <p14:creationId xmlns:p14="http://schemas.microsoft.com/office/powerpoint/2010/main" val="544606799"/>
      </p:ext>
    </p:extLst>
  </p:cSld>
  <p:clrMapOvr>
    <a:masterClrMapping/>
  </p:clrMapOvr>
  <p:transition>
    <p:fade/>
  </p:transition>
  <p:timing>
    <p:tnLst>
      <p:par>
        <p:cTn id="1" dur="indefinite" restart="never" nodeType="tmRoot"/>
      </p:par>
    </p:tnLst>
  </p:timing>
</p:sldLayout>
</file>

<file path=ppt/slideLayouts/slideLayout369.xml><?xml version="1.0" encoding="utf-8"?>
<p:sldLayout xmlns:a="http://schemas.openxmlformats.org/drawingml/2006/main" xmlns:r="http://schemas.openxmlformats.org/officeDocument/2006/relationships" xmlns:p="http://schemas.openxmlformats.org/presentationml/2006/main" preserve="1" userDrawn="1">
  <p:cSld name="1_Title_Only (w/update stamp)">
    <p:bg>
      <p:bgPr>
        <a:solidFill>
          <a:schemeClr val="bg2">
            <a:lumMod val="50000"/>
            <a:lumOff val="50000"/>
          </a:schemeClr>
        </a:solidFill>
        <a:effectLst/>
      </p:bgPr>
    </p:bg>
    <p:spTree>
      <p:nvGrpSpPr>
        <p:cNvPr id="1" name=""/>
        <p:cNvGrpSpPr/>
        <p:nvPr/>
      </p:nvGrpSpPr>
      <p:grpSpPr>
        <a:xfrm>
          <a:off x="0" y="0"/>
          <a:ext cx="0" cy="0"/>
          <a:chOff x="0" y="0"/>
          <a:chExt cx="0" cy="0"/>
        </a:xfrm>
      </p:grpSpPr>
      <p:sp>
        <p:nvSpPr>
          <p:cNvPr id="3" name="Rectangle 2"/>
          <p:cNvSpPr/>
          <p:nvPr userDrawn="1"/>
        </p:nvSpPr>
        <p:spPr>
          <a:xfrm>
            <a:off x="1" y="1"/>
            <a:ext cx="12436475" cy="670913"/>
          </a:xfrm>
          <a:prstGeom prst="rect">
            <a:avLst/>
          </a:prstGeom>
          <a:solidFill>
            <a:schemeClr val="accent5">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79281">
              <a:defRPr/>
            </a:pPr>
            <a:endParaRPr lang="en-US" sz="1503" dirty="0">
              <a:gradFill>
                <a:gsLst>
                  <a:gs pos="2917">
                    <a:prstClr val="black"/>
                  </a:gs>
                  <a:gs pos="30000">
                    <a:prstClr val="black"/>
                  </a:gs>
                </a:gsLst>
                <a:lin ang="5400000" scaled="0"/>
              </a:gradFill>
            </a:endParaRPr>
          </a:p>
        </p:txBody>
      </p:sp>
      <p:sp>
        <p:nvSpPr>
          <p:cNvPr id="4" name="Text Placeholder 5"/>
          <p:cNvSpPr>
            <a:spLocks noGrp="1"/>
          </p:cNvSpPr>
          <p:nvPr>
            <p:ph type="body" sz="quarter" idx="10" hasCustomPrompt="1"/>
          </p:nvPr>
        </p:nvSpPr>
        <p:spPr>
          <a:xfrm>
            <a:off x="182894" y="1"/>
            <a:ext cx="11156249" cy="670913"/>
          </a:xfrm>
        </p:spPr>
        <p:txBody>
          <a:bodyPr lIns="182880" anchor="ctr" anchorCtr="0">
            <a:noAutofit/>
          </a:bodyPr>
          <a:lstStyle>
            <a:lvl1pPr marL="0" indent="0">
              <a:buNone/>
              <a:defRPr sz="2282">
                <a:gradFill>
                  <a:gsLst>
                    <a:gs pos="1250">
                      <a:schemeClr val="tx1"/>
                    </a:gs>
                    <a:gs pos="100000">
                      <a:schemeClr val="tx1"/>
                    </a:gs>
                  </a:gsLst>
                  <a:lin ang="5400000" scaled="0"/>
                </a:gradFill>
              </a:defRPr>
            </a:lvl1pPr>
          </a:lstStyle>
          <a:p>
            <a:pPr lvl="0"/>
            <a:r>
              <a:rPr lang="en-US" dirty="0" smtClean="0"/>
              <a:t>Title here</a:t>
            </a:r>
            <a:endParaRPr lang="en-US" dirty="0"/>
          </a:p>
        </p:txBody>
      </p:sp>
      <p:sp>
        <p:nvSpPr>
          <p:cNvPr id="5" name="Rectangle 4"/>
          <p:cNvSpPr/>
          <p:nvPr userDrawn="1"/>
        </p:nvSpPr>
        <p:spPr bwMode="auto">
          <a:xfrm>
            <a:off x="11477536" y="31639"/>
            <a:ext cx="914446" cy="83723"/>
          </a:xfrm>
          <a:prstGeom prst="rect">
            <a:avLst/>
          </a:prstGeom>
          <a:solidFill>
            <a:schemeClr val="accent5">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3705" tIns="23705" rIns="23705" bIns="23705" numCol="1" spcCol="0" rtlCol="0" fromWordArt="0" anchor="ctr" anchorCtr="0" forceAA="0" compatLnSpc="1">
            <a:prstTxWarp prst="textNoShape">
              <a:avLst/>
            </a:prstTxWarp>
            <a:noAutofit/>
          </a:bodyPr>
          <a:lstStyle/>
          <a:p>
            <a:pPr defTabSz="473945" fontAlgn="base">
              <a:spcBef>
                <a:spcPct val="0"/>
              </a:spcBef>
              <a:spcAft>
                <a:spcPct val="0"/>
              </a:spcAft>
              <a:defRPr/>
            </a:pPr>
            <a:r>
              <a:rPr lang="en-US" sz="362" dirty="0">
                <a:gradFill>
                  <a:gsLst>
                    <a:gs pos="0">
                      <a:srgbClr val="FFFFFF"/>
                    </a:gs>
                    <a:gs pos="100000">
                      <a:srgbClr val="FFFFFF"/>
                    </a:gs>
                  </a:gsLst>
                  <a:lin ang="5400000" scaled="0"/>
                </a:gradFill>
                <a:ea typeface="Segoe UI" pitchFamily="34" charset="0"/>
                <a:cs typeface="Segoe UI" pitchFamily="34" charset="0"/>
              </a:rPr>
              <a:t>Last updated:        /       /</a:t>
            </a:r>
          </a:p>
        </p:txBody>
      </p:sp>
      <p:sp>
        <p:nvSpPr>
          <p:cNvPr id="6" name="Text Placeholder 227"/>
          <p:cNvSpPr>
            <a:spLocks noGrp="1"/>
          </p:cNvSpPr>
          <p:nvPr>
            <p:ph type="body" sz="quarter" idx="25" hasCustomPrompt="1"/>
          </p:nvPr>
        </p:nvSpPr>
        <p:spPr>
          <a:xfrm>
            <a:off x="11971849" y="31639"/>
            <a:ext cx="135896" cy="83723"/>
          </a:xfrm>
        </p:spPr>
        <p:txBody>
          <a:bodyPr lIns="45720" tIns="45720" rIns="45720" bIns="36576" anchor="ctr" anchorCtr="0">
            <a:noAutofit/>
          </a:bodyPr>
          <a:lstStyle>
            <a:lvl1pPr marL="0" indent="0" algn="ctr">
              <a:buNone/>
              <a:defRPr lang="en-US" sz="259" kern="1200" spc="0" dirty="0">
                <a:gradFill>
                  <a:gsLst>
                    <a:gs pos="0">
                      <a:srgbClr val="FFFFFF"/>
                    </a:gs>
                    <a:gs pos="100000">
                      <a:srgbClr val="FFFFFF"/>
                    </a:gs>
                  </a:gsLst>
                  <a:lin ang="5400000" scaled="0"/>
                </a:gradFill>
                <a:latin typeface="+mn-lt"/>
                <a:ea typeface="Segoe UI" pitchFamily="34" charset="0"/>
                <a:cs typeface="Segoe UI" pitchFamily="34" charset="0"/>
              </a:defRPr>
            </a:lvl1pPr>
          </a:lstStyle>
          <a:p>
            <a:pPr lvl="0"/>
            <a:r>
              <a:rPr lang="en-US" dirty="0" smtClean="0">
                <a:latin typeface="+mn-lt"/>
              </a:rPr>
              <a:t>XX</a:t>
            </a:r>
            <a:endParaRPr lang="en-US" dirty="0"/>
          </a:p>
        </p:txBody>
      </p:sp>
      <p:sp>
        <p:nvSpPr>
          <p:cNvPr id="7" name="Text Placeholder 227"/>
          <p:cNvSpPr>
            <a:spLocks noGrp="1"/>
          </p:cNvSpPr>
          <p:nvPr>
            <p:ph type="body" sz="quarter" idx="26" hasCustomPrompt="1"/>
          </p:nvPr>
        </p:nvSpPr>
        <p:spPr>
          <a:xfrm>
            <a:off x="12113969" y="31639"/>
            <a:ext cx="135896" cy="83723"/>
          </a:xfrm>
        </p:spPr>
        <p:txBody>
          <a:bodyPr lIns="45720" tIns="45720" rIns="45720" bIns="36576" anchor="ctr" anchorCtr="0">
            <a:noAutofit/>
          </a:bodyPr>
          <a:lstStyle>
            <a:lvl1pPr marL="0" indent="0" algn="ctr">
              <a:buNone/>
              <a:defRPr lang="en-US" sz="259" kern="1200" spc="0" dirty="0">
                <a:gradFill>
                  <a:gsLst>
                    <a:gs pos="0">
                      <a:srgbClr val="FFFFFF"/>
                    </a:gs>
                    <a:gs pos="100000">
                      <a:srgbClr val="FFFFFF"/>
                    </a:gs>
                  </a:gsLst>
                  <a:lin ang="5400000" scaled="0"/>
                </a:gradFill>
                <a:latin typeface="+mn-lt"/>
                <a:ea typeface="Segoe UI" pitchFamily="34" charset="0"/>
                <a:cs typeface="Segoe UI" pitchFamily="34" charset="0"/>
              </a:defRPr>
            </a:lvl1pPr>
          </a:lstStyle>
          <a:p>
            <a:pPr lvl="0"/>
            <a:r>
              <a:rPr lang="en-US" dirty="0" smtClean="0">
                <a:latin typeface="+mn-lt"/>
              </a:rPr>
              <a:t>XX</a:t>
            </a:r>
            <a:endParaRPr lang="en-US" dirty="0"/>
          </a:p>
        </p:txBody>
      </p:sp>
      <p:sp>
        <p:nvSpPr>
          <p:cNvPr id="8" name="Text Placeholder 227"/>
          <p:cNvSpPr>
            <a:spLocks noGrp="1"/>
          </p:cNvSpPr>
          <p:nvPr>
            <p:ph type="body" sz="quarter" idx="27" hasCustomPrompt="1"/>
          </p:nvPr>
        </p:nvSpPr>
        <p:spPr>
          <a:xfrm>
            <a:off x="12256089" y="31639"/>
            <a:ext cx="135896" cy="83723"/>
          </a:xfrm>
        </p:spPr>
        <p:txBody>
          <a:bodyPr lIns="45720" tIns="45720" rIns="45720" bIns="36576" anchor="ctr" anchorCtr="0">
            <a:noAutofit/>
          </a:bodyPr>
          <a:lstStyle>
            <a:lvl1pPr marL="0" indent="0" algn="ctr">
              <a:buNone/>
              <a:defRPr lang="en-US" sz="259" kern="1200" spc="0" dirty="0">
                <a:gradFill>
                  <a:gsLst>
                    <a:gs pos="0">
                      <a:srgbClr val="FFFFFF"/>
                    </a:gs>
                    <a:gs pos="100000">
                      <a:srgbClr val="FFFFFF"/>
                    </a:gs>
                  </a:gsLst>
                  <a:lin ang="5400000" scaled="0"/>
                </a:gradFill>
                <a:latin typeface="+mn-lt"/>
                <a:ea typeface="Segoe UI" pitchFamily="34" charset="0"/>
                <a:cs typeface="Segoe UI" pitchFamily="34" charset="0"/>
              </a:defRPr>
            </a:lvl1pPr>
          </a:lstStyle>
          <a:p>
            <a:pPr lvl="0"/>
            <a:r>
              <a:rPr lang="en-US" dirty="0" smtClean="0">
                <a:latin typeface="+mn-lt"/>
              </a:rPr>
              <a:t>XX</a:t>
            </a:r>
            <a:endParaRPr lang="en-US" dirty="0"/>
          </a:p>
        </p:txBody>
      </p:sp>
    </p:spTree>
    <p:extLst>
      <p:ext uri="{BB962C8B-B14F-4D97-AF65-F5344CB8AC3E}">
        <p14:creationId xmlns:p14="http://schemas.microsoft.com/office/powerpoint/2010/main" val="1312687691"/>
      </p:ext>
    </p:extLst>
  </p:cSld>
  <p:clrMapOvr>
    <a:masterClrMapping/>
  </p:clrMapOvr>
  <p:transition>
    <p:fade/>
  </p:transition>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Slide 2">
    <p:bg>
      <p:bgPr>
        <a:solidFill>
          <a:schemeClr val="accent3"/>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274702" y="2125678"/>
            <a:ext cx="9143936" cy="1828786"/>
          </a:xfrm>
          <a:noFill/>
        </p:spPr>
        <p:txBody>
          <a:bodyPr lIns="146304" tIns="91440" rIns="146304" bIns="91440" anchor="t" anchorCtr="0"/>
          <a:lstStyle>
            <a:lvl1pPr algn="l" defTabSz="932742" rtl="0" eaLnBrk="1" latinLnBrk="0" hangingPunct="1">
              <a:lnSpc>
                <a:spcPct val="90000"/>
              </a:lnSpc>
              <a:spcBef>
                <a:spcPct val="0"/>
              </a:spcBef>
              <a:buNone/>
              <a:defRPr lang="en-US" sz="6000" b="0" kern="1200" cap="none" spc="-100" baseline="0" dirty="0">
                <a:ln w="3175">
                  <a:noFill/>
                </a:ln>
                <a:gradFill>
                  <a:gsLst>
                    <a:gs pos="3333">
                      <a:schemeClr val="tx1"/>
                    </a:gs>
                    <a:gs pos="39000">
                      <a:schemeClr val="tx1"/>
                    </a:gs>
                  </a:gsLst>
                  <a:lin ang="5400000" scaled="0"/>
                </a:gradFill>
                <a:effectLst/>
                <a:latin typeface="+mj-lt"/>
                <a:ea typeface="+mn-ea"/>
                <a:cs typeface="Segoe UI" pitchFamily="34" charset="0"/>
              </a:defRPr>
            </a:lvl1pPr>
          </a:lstStyle>
          <a:p>
            <a:r>
              <a:rPr lang="en-US" dirty="0" smtClean="0"/>
              <a:t>Presentation title</a:t>
            </a:r>
            <a:endParaRPr lang="en-US" dirty="0"/>
          </a:p>
        </p:txBody>
      </p:sp>
      <p:sp>
        <p:nvSpPr>
          <p:cNvPr id="5" name="Text Placeholder 4"/>
          <p:cNvSpPr>
            <a:spLocks noGrp="1"/>
          </p:cNvSpPr>
          <p:nvPr>
            <p:ph type="body" sz="quarter" idx="12" hasCustomPrompt="1"/>
          </p:nvPr>
        </p:nvSpPr>
        <p:spPr>
          <a:xfrm>
            <a:off x="274701" y="3955786"/>
            <a:ext cx="9143937" cy="1828007"/>
          </a:xfrm>
          <a:noFill/>
        </p:spPr>
        <p:txBody>
          <a:bodyPr lIns="146304" tIns="109728" rIns="146304" bIns="109728">
            <a:noAutofit/>
          </a:bodyPr>
          <a:lstStyle>
            <a:lvl1pPr marL="0" indent="0">
              <a:spcBef>
                <a:spcPts val="0"/>
              </a:spcBef>
              <a:buNone/>
              <a:defRPr lang="en-US" sz="3600" kern="1200" spc="0" baseline="0" dirty="0" smtClean="0">
                <a:gradFill>
                  <a:gsLst>
                    <a:gs pos="0">
                      <a:schemeClr val="tx1"/>
                    </a:gs>
                    <a:gs pos="100000">
                      <a:schemeClr val="tx1"/>
                    </a:gs>
                  </a:gsLst>
                  <a:lin ang="5400000" scaled="0"/>
                </a:gradFill>
                <a:latin typeface="+mj-lt"/>
                <a:ea typeface="+mn-ea"/>
                <a:cs typeface="+mn-cs"/>
              </a:defRPr>
            </a:lvl1pPr>
          </a:lstStyle>
          <a:p>
            <a:pPr marL="0" marR="0" lvl="0" indent="0" algn="l" defTabSz="932742" rtl="0" eaLnBrk="1" fontAlgn="auto" latinLnBrk="0" hangingPunct="1">
              <a:lnSpc>
                <a:spcPct val="90000"/>
              </a:lnSpc>
              <a:spcBef>
                <a:spcPts val="0"/>
              </a:spcBef>
              <a:spcAft>
                <a:spcPts val="0"/>
              </a:spcAft>
              <a:buClr>
                <a:schemeClr val="tx1"/>
              </a:buClr>
              <a:buSzPct val="90000"/>
              <a:buFont typeface="Wingdings" panose="05000000000000000000" pitchFamily="2" charset="2"/>
              <a:buNone/>
              <a:tabLst/>
            </a:pPr>
            <a:r>
              <a:rPr lang="en-US" dirty="0" smtClean="0"/>
              <a:t>Speaker Name</a:t>
            </a: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10431073" y="6183767"/>
            <a:ext cx="1548202" cy="330006"/>
          </a:xfrm>
          <a:prstGeom prst="rect">
            <a:avLst/>
          </a:prstGeom>
        </p:spPr>
      </p:pic>
    </p:spTree>
    <p:extLst>
      <p:ext uri="{BB962C8B-B14F-4D97-AF65-F5344CB8AC3E}">
        <p14:creationId xmlns:p14="http://schemas.microsoft.com/office/powerpoint/2010/main" val="229930476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370.xml><?xml version="1.0" encoding="utf-8"?>
<p:sldLayout xmlns:a="http://schemas.openxmlformats.org/drawingml/2006/main" xmlns:r="http://schemas.openxmlformats.org/officeDocument/2006/relationships" xmlns:p="http://schemas.openxmlformats.org/presentationml/2006/main" userDrawn="1">
  <p:cSld name="MainTitle">
    <p:spTree>
      <p:nvGrpSpPr>
        <p:cNvPr id="1" name=""/>
        <p:cNvGrpSpPr/>
        <p:nvPr/>
      </p:nvGrpSpPr>
      <p:grpSpPr>
        <a:xfrm>
          <a:off x="0" y="0"/>
          <a:ext cx="0" cy="0"/>
          <a:chOff x="0" y="0"/>
          <a:chExt cx="0" cy="0"/>
        </a:xfrm>
      </p:grpSpPr>
      <p:sp>
        <p:nvSpPr>
          <p:cNvPr id="3" name="Title 1"/>
          <p:cNvSpPr txBox="1">
            <a:spLocks/>
          </p:cNvSpPr>
          <p:nvPr userDrawn="1"/>
        </p:nvSpPr>
        <p:spPr>
          <a:xfrm>
            <a:off x="6" y="1"/>
            <a:ext cx="12436474" cy="6994525"/>
          </a:xfrm>
          <a:prstGeom prst="rect">
            <a:avLst/>
          </a:prstGeom>
          <a:solidFill>
            <a:schemeClr val="accent1">
              <a:lumMod val="75000"/>
            </a:schemeClr>
          </a:solidFill>
          <a:ln w="9525" cap="flat" cmpd="sng" algn="ctr">
            <a:noFill/>
            <a:prstDash val="soli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208656" tIns="34776" rIns="208656" bIns="347760" numCol="1" spcCol="0" rtlCol="0" fromWordArt="0" anchor="b" anchorCtr="0" forceAA="0" compatLnSpc="1">
            <a:prstTxWarp prst="textNoShape">
              <a:avLst/>
            </a:prstTxWarp>
            <a:noAutofit/>
          </a:bodyPr>
          <a:lstStyle>
            <a:lvl1pPr algn="r" defTabSz="457200" rtl="0" eaLnBrk="1" latinLnBrk="0" hangingPunct="1">
              <a:spcBef>
                <a:spcPct val="0"/>
              </a:spcBef>
              <a:buNone/>
              <a:defRPr lang="en-US" sz="4800" kern="1200">
                <a:solidFill>
                  <a:schemeClr val="lt1"/>
                </a:solidFill>
                <a:latin typeface="Segoe UI Light"/>
                <a:ea typeface="+mn-ea"/>
                <a:cs typeface="Segoe UI Light"/>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nSpc>
                <a:spcPct val="80000"/>
              </a:lnSpc>
              <a:defRPr/>
            </a:pPr>
            <a:endParaRPr sz="3651" dirty="0">
              <a:solidFill>
                <a:srgbClr val="FFFFFF"/>
              </a:solidFill>
            </a:endParaRPr>
          </a:p>
        </p:txBody>
      </p:sp>
      <p:sp>
        <p:nvSpPr>
          <p:cNvPr id="11" name="Rectangle 10"/>
          <p:cNvSpPr/>
          <p:nvPr userDrawn="1"/>
        </p:nvSpPr>
        <p:spPr>
          <a:xfrm>
            <a:off x="1" y="1"/>
            <a:ext cx="12436475" cy="6994525"/>
          </a:xfrm>
          <a:prstGeom prst="rect">
            <a:avLst/>
          </a:prstGeom>
          <a:gradFill flip="none" rotWithShape="1">
            <a:gsLst>
              <a:gs pos="42000">
                <a:schemeClr val="tx1">
                  <a:alpha val="0"/>
                </a:schemeClr>
              </a:gs>
              <a:gs pos="100000">
                <a:schemeClr val="accent1">
                  <a:lumMod val="50000"/>
                  <a:alpha val="7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95545">
              <a:defRPr/>
            </a:pPr>
            <a:endParaRPr lang="en-US" sz="1369" dirty="0">
              <a:solidFill>
                <a:srgbClr val="FFFFFF"/>
              </a:solidFill>
            </a:endParaRPr>
          </a:p>
        </p:txBody>
      </p:sp>
      <p:sp>
        <p:nvSpPr>
          <p:cNvPr id="2" name="Title 1"/>
          <p:cNvSpPr>
            <a:spLocks noGrp="1"/>
          </p:cNvSpPr>
          <p:nvPr>
            <p:ph type="title"/>
          </p:nvPr>
        </p:nvSpPr>
        <p:spPr>
          <a:xfrm>
            <a:off x="1" y="1568036"/>
            <a:ext cx="11145770" cy="1537192"/>
          </a:xfrm>
          <a:noFill/>
          <a:ln w="9525" cap="flat" cmpd="sng" algn="ctr">
            <a:no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457200" rIns="182880" anchor="ctr" anchorCtr="0">
            <a:normAutofit/>
          </a:bodyPr>
          <a:lstStyle>
            <a:lvl1pPr>
              <a:defRPr lang="en-US" sz="2739">
                <a:solidFill>
                  <a:schemeClr val="bg1"/>
                </a:solidFill>
                <a:latin typeface="Segoe UI Light"/>
                <a:ea typeface="Segoe UI" pitchFamily="34" charset="0"/>
                <a:cs typeface="Segoe UI Light"/>
              </a:defRPr>
            </a:lvl1pPr>
          </a:lstStyle>
          <a:p>
            <a:pPr marL="0" lvl="0" defTabSz="695317"/>
            <a:r>
              <a:rPr lang="en-US" dirty="0" smtClean="0"/>
              <a:t>Click to edit Master title style</a:t>
            </a:r>
            <a:endParaRPr lang="en-US" dirty="0"/>
          </a:p>
        </p:txBody>
      </p:sp>
      <p:sp>
        <p:nvSpPr>
          <p:cNvPr id="9" name="Text Placeholder 14"/>
          <p:cNvSpPr>
            <a:spLocks noGrp="1"/>
          </p:cNvSpPr>
          <p:nvPr>
            <p:ph type="body" sz="quarter" idx="10" hasCustomPrompt="1"/>
          </p:nvPr>
        </p:nvSpPr>
        <p:spPr>
          <a:xfrm>
            <a:off x="633344" y="2728555"/>
            <a:ext cx="3627306" cy="742979"/>
          </a:xfr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182880" tIns="0" rIns="274320" bIns="0" anchor="b" anchorCtr="0">
            <a:normAutofit/>
          </a:bodyPr>
          <a:lstStyle>
            <a:lvl1pPr marL="0" indent="0">
              <a:buNone/>
              <a:defRPr lang="en-US" sz="1523" dirty="0">
                <a:solidFill>
                  <a:schemeClr val="bg1"/>
                </a:solidFill>
                <a:latin typeface="Segoe UI Light"/>
                <a:ea typeface="Segoe UI" pitchFamily="34" charset="0"/>
                <a:cs typeface="Segoe UI Light"/>
              </a:defRPr>
            </a:lvl1pPr>
          </a:lstStyle>
          <a:p>
            <a:pPr marL="0" lvl="0" defTabSz="695317"/>
            <a:r>
              <a:rPr lang="en-US" dirty="0" smtClean="0"/>
              <a:t>Your Name</a:t>
            </a:r>
          </a:p>
        </p:txBody>
      </p:sp>
      <p:sp>
        <p:nvSpPr>
          <p:cNvPr id="10" name="Text Placeholder 14"/>
          <p:cNvSpPr>
            <a:spLocks noGrp="1"/>
          </p:cNvSpPr>
          <p:nvPr>
            <p:ph type="body" sz="quarter" idx="11" hasCustomPrompt="1"/>
          </p:nvPr>
        </p:nvSpPr>
        <p:spPr>
          <a:xfrm>
            <a:off x="633344" y="3467778"/>
            <a:ext cx="3627306" cy="742979"/>
          </a:xfr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182880" rIns="274320" anchor="t" anchorCtr="0">
            <a:normAutofit/>
          </a:bodyPr>
          <a:lstStyle>
            <a:lvl1pPr marL="0" indent="0">
              <a:buNone/>
              <a:defRPr lang="en-US" sz="1217" dirty="0">
                <a:solidFill>
                  <a:schemeClr val="bg1"/>
                </a:solidFill>
                <a:latin typeface="Segoe UI Light"/>
                <a:ea typeface="Segoe UI" pitchFamily="34" charset="0"/>
                <a:cs typeface="Segoe UI Light"/>
              </a:defRPr>
            </a:lvl1pPr>
          </a:lstStyle>
          <a:p>
            <a:pPr marL="0" lvl="0" defTabSz="695317"/>
            <a:r>
              <a:rPr lang="en-US" dirty="0" smtClean="0"/>
              <a:t>Your Title</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296617" y="4680293"/>
            <a:ext cx="4849156" cy="1843057"/>
          </a:xfrm>
          <a:prstGeom prst="rect">
            <a:avLst/>
          </a:prstGeom>
        </p:spPr>
      </p:pic>
    </p:spTree>
    <p:extLst>
      <p:ext uri="{BB962C8B-B14F-4D97-AF65-F5344CB8AC3E}">
        <p14:creationId xmlns:p14="http://schemas.microsoft.com/office/powerpoint/2010/main" val="394245549"/>
      </p:ext>
    </p:extLst>
  </p:cSld>
  <p:clrMapOvr>
    <a:masterClrMapping/>
  </p:clrMapOvr>
  <p:timing>
    <p:tnLst>
      <p:par>
        <p:cTn id="1" dur="indefinite" restart="never" nodeType="tmRoot"/>
      </p:par>
    </p:tnLst>
  </p:timing>
</p:sldLayout>
</file>

<file path=ppt/slideLayouts/slideLayout371.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48532" y="4021400"/>
            <a:ext cx="10726460" cy="631905"/>
          </a:xfrm>
        </p:spPr>
        <p:txBody>
          <a:bodyPr anchor="b"/>
          <a:lstStyle>
            <a:lvl1pPr>
              <a:defRPr sz="4563"/>
            </a:lvl1pPr>
          </a:lstStyle>
          <a:p>
            <a:r>
              <a:rPr lang="en-US" smtClean="0"/>
              <a:t>Click to edit Master title style</a:t>
            </a:r>
            <a:endParaRPr lang="en-US"/>
          </a:p>
        </p:txBody>
      </p:sp>
      <p:sp>
        <p:nvSpPr>
          <p:cNvPr id="3" name="Text Placeholder 2"/>
          <p:cNvSpPr>
            <a:spLocks noGrp="1"/>
          </p:cNvSpPr>
          <p:nvPr>
            <p:ph type="body" idx="1"/>
          </p:nvPr>
        </p:nvSpPr>
        <p:spPr>
          <a:xfrm>
            <a:off x="848532" y="4680830"/>
            <a:ext cx="10726460" cy="252913"/>
          </a:xfrm>
        </p:spPr>
        <p:txBody>
          <a:bodyPr/>
          <a:lstStyle>
            <a:lvl1pPr marL="0" indent="0">
              <a:buNone/>
              <a:defRPr sz="1826">
                <a:solidFill>
                  <a:schemeClr val="tx1">
                    <a:tint val="75000"/>
                  </a:schemeClr>
                </a:solidFill>
              </a:defRPr>
            </a:lvl1pPr>
            <a:lvl2pPr marL="347772" indent="0">
              <a:buNone/>
              <a:defRPr sz="1523">
                <a:solidFill>
                  <a:schemeClr val="tx1">
                    <a:tint val="75000"/>
                  </a:schemeClr>
                </a:solidFill>
              </a:defRPr>
            </a:lvl2pPr>
            <a:lvl3pPr marL="695545" indent="0">
              <a:buNone/>
              <a:defRPr sz="1369">
                <a:solidFill>
                  <a:schemeClr val="tx1">
                    <a:tint val="75000"/>
                  </a:schemeClr>
                </a:solidFill>
              </a:defRPr>
            </a:lvl3pPr>
            <a:lvl4pPr marL="1043319" indent="0">
              <a:buNone/>
              <a:defRPr sz="1217">
                <a:solidFill>
                  <a:schemeClr val="tx1">
                    <a:tint val="75000"/>
                  </a:schemeClr>
                </a:solidFill>
              </a:defRPr>
            </a:lvl4pPr>
            <a:lvl5pPr marL="1391091" indent="0">
              <a:buNone/>
              <a:defRPr sz="1217">
                <a:solidFill>
                  <a:schemeClr val="tx1">
                    <a:tint val="75000"/>
                  </a:schemeClr>
                </a:solidFill>
              </a:defRPr>
            </a:lvl5pPr>
            <a:lvl6pPr marL="1738864" indent="0">
              <a:buNone/>
              <a:defRPr sz="1217">
                <a:solidFill>
                  <a:schemeClr val="tx1">
                    <a:tint val="75000"/>
                  </a:schemeClr>
                </a:solidFill>
              </a:defRPr>
            </a:lvl6pPr>
            <a:lvl7pPr marL="2086637" indent="0">
              <a:buNone/>
              <a:defRPr sz="1217">
                <a:solidFill>
                  <a:schemeClr val="tx1">
                    <a:tint val="75000"/>
                  </a:schemeClr>
                </a:solidFill>
              </a:defRPr>
            </a:lvl7pPr>
            <a:lvl8pPr marL="2434411" indent="0">
              <a:buNone/>
              <a:defRPr sz="1217">
                <a:solidFill>
                  <a:schemeClr val="tx1">
                    <a:tint val="75000"/>
                  </a:schemeClr>
                </a:solidFill>
              </a:defRPr>
            </a:lvl8pPr>
            <a:lvl9pPr marL="2782181" indent="0">
              <a:buNone/>
              <a:defRPr sz="1217">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855009" y="6482891"/>
            <a:ext cx="2798207" cy="372394"/>
          </a:xfrm>
          <a:prstGeom prst="rect">
            <a:avLst/>
          </a:prstGeom>
        </p:spPr>
        <p:txBody>
          <a:bodyPr/>
          <a:lstStyle/>
          <a:p>
            <a:pPr defTabSz="695545">
              <a:defRPr/>
            </a:pPr>
            <a:endParaRPr lang="en-US" sz="1701" dirty="0">
              <a:solidFill>
                <a:srgbClr val="FFFFFF"/>
              </a:solidFill>
            </a:endParaRPr>
          </a:p>
        </p:txBody>
      </p:sp>
      <p:sp>
        <p:nvSpPr>
          <p:cNvPr id="5" name="Footer Placeholder 4"/>
          <p:cNvSpPr>
            <a:spLocks noGrp="1"/>
          </p:cNvSpPr>
          <p:nvPr>
            <p:ph type="ftr" sz="quarter" idx="11"/>
          </p:nvPr>
        </p:nvSpPr>
        <p:spPr>
          <a:xfrm>
            <a:off x="4119583" y="6482891"/>
            <a:ext cx="4197310" cy="372394"/>
          </a:xfrm>
          <a:prstGeom prst="rect">
            <a:avLst/>
          </a:prstGeom>
        </p:spPr>
        <p:txBody>
          <a:bodyPr/>
          <a:lstStyle/>
          <a:p>
            <a:pPr defTabSz="695545">
              <a:defRPr/>
            </a:pPr>
            <a:endParaRPr lang="en-US" sz="1701" dirty="0">
              <a:solidFill>
                <a:srgbClr val="FFFFFF"/>
              </a:solidFill>
            </a:endParaRPr>
          </a:p>
        </p:txBody>
      </p:sp>
      <p:sp>
        <p:nvSpPr>
          <p:cNvPr id="6" name="Slide Number Placeholder 5"/>
          <p:cNvSpPr>
            <a:spLocks noGrp="1"/>
          </p:cNvSpPr>
          <p:nvPr>
            <p:ph type="sldNum" sz="quarter" idx="12"/>
          </p:nvPr>
        </p:nvSpPr>
        <p:spPr>
          <a:xfrm>
            <a:off x="8783261" y="6482891"/>
            <a:ext cx="2798207" cy="372394"/>
          </a:xfrm>
          <a:prstGeom prst="rect">
            <a:avLst/>
          </a:prstGeom>
        </p:spPr>
        <p:txBody>
          <a:bodyPr/>
          <a:lstStyle/>
          <a:p>
            <a:pPr defTabSz="695545">
              <a:defRPr/>
            </a:pPr>
            <a:fld id="{56D0897E-0D65-42E4-837A-522E1A6972BE}" type="slidenum">
              <a:rPr lang="en-US" sz="1701" smtClean="0">
                <a:solidFill>
                  <a:srgbClr val="FFFFFF"/>
                </a:solidFill>
              </a:rPr>
              <a:pPr defTabSz="695545">
                <a:defRPr/>
              </a:pPr>
              <a:t>‹#›</a:t>
            </a:fld>
            <a:endParaRPr lang="en-US" sz="1701" dirty="0">
              <a:solidFill>
                <a:srgbClr val="FFFFFF"/>
              </a:solidFill>
            </a:endParaRPr>
          </a:p>
        </p:txBody>
      </p:sp>
    </p:spTree>
    <p:extLst>
      <p:ext uri="{BB962C8B-B14F-4D97-AF65-F5344CB8AC3E}">
        <p14:creationId xmlns:p14="http://schemas.microsoft.com/office/powerpoint/2010/main" val="1069554245"/>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274643" y="1212852"/>
            <a:ext cx="11887200" cy="1222608"/>
          </a:xfrm>
        </p:spPr>
        <p:txBody>
          <a:bodyPr/>
          <a:lstStyle>
            <a:lvl1pPr marL="0" indent="0">
              <a:buNone/>
              <a:defRPr>
                <a:gradFill>
                  <a:gsLst>
                    <a:gs pos="1250">
                      <a:schemeClr val="tx1"/>
                    </a:gs>
                    <a:gs pos="99000">
                      <a:schemeClr val="tx1"/>
                    </a:gs>
                  </a:gsLst>
                  <a:lin ang="5400000" scaled="0"/>
                </a:gradFill>
              </a:defRPr>
            </a:lvl1pPr>
            <a:lvl2pPr marL="0" indent="0">
              <a:buFontTx/>
              <a:buNone/>
              <a:defRPr sz="1491"/>
            </a:lvl2pPr>
            <a:lvl3pPr marL="170449" indent="0">
              <a:buNone/>
              <a:defRPr sz="1491"/>
            </a:lvl3pPr>
            <a:lvl4pPr marL="340897" indent="0">
              <a:buNone/>
              <a:defRPr sz="1342"/>
            </a:lvl4pPr>
            <a:lvl5pPr marL="511346" indent="0">
              <a:buNone/>
              <a:defRPr sz="1342"/>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103630666"/>
      </p:ext>
    </p:extLst>
  </p:cSld>
  <p:clrMapOvr>
    <a:masterClrMapping/>
  </p:clrMapOvr>
  <p:transition>
    <p:fade/>
  </p:transition>
  <p:timing>
    <p:tnLst>
      <p:par>
        <p:cTn id="1" dur="indefinite" restart="never" nodeType="tmRoot"/>
      </p:par>
    </p:tnLst>
  </p:timing>
</p:sldLayout>
</file>

<file path=ppt/slideLayouts/slideLayout373.xml><?xml version="1.0" encoding="utf-8"?>
<p:sldLayout xmlns:a="http://schemas.openxmlformats.org/drawingml/2006/main" xmlns:r="http://schemas.openxmlformats.org/officeDocument/2006/relationships" xmlns:p="http://schemas.openxmlformats.org/presentationml/2006/main" userDrawn="1">
  <p:cSld name="Title_Only_v02 Use This">
    <p:bg>
      <p:bgPr>
        <a:solidFill>
          <a:schemeClr val="tx1"/>
        </a:solidFill>
        <a:effectLst/>
      </p:bgPr>
    </p:bg>
    <p:spTree>
      <p:nvGrpSpPr>
        <p:cNvPr id="1" name=""/>
        <p:cNvGrpSpPr/>
        <p:nvPr/>
      </p:nvGrpSpPr>
      <p:grpSpPr>
        <a:xfrm>
          <a:off x="0" y="0"/>
          <a:ext cx="0" cy="0"/>
          <a:chOff x="0" y="0"/>
          <a:chExt cx="0" cy="0"/>
        </a:xfrm>
      </p:grpSpPr>
      <p:sp>
        <p:nvSpPr>
          <p:cNvPr id="3" name="Rectangle 2"/>
          <p:cNvSpPr/>
          <p:nvPr userDrawn="1"/>
        </p:nvSpPr>
        <p:spPr>
          <a:xfrm>
            <a:off x="1" y="0"/>
            <a:ext cx="12436475" cy="670913"/>
          </a:xfrm>
          <a:prstGeom prst="rect">
            <a:avLst/>
          </a:prstGeom>
          <a:solidFill>
            <a:schemeClr val="accent5">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lIns="86399" tIns="43199" rIns="86399" bIns="43199" rtlCol="0" anchor="ctr"/>
          <a:lstStyle/>
          <a:p>
            <a:pPr algn="ctr" defTabSz="471134">
              <a:defRPr/>
            </a:pPr>
            <a:endParaRPr lang="en-US" sz="1853" dirty="0">
              <a:gradFill>
                <a:gsLst>
                  <a:gs pos="2917">
                    <a:prstClr val="black"/>
                  </a:gs>
                  <a:gs pos="30000">
                    <a:prstClr val="black"/>
                  </a:gs>
                </a:gsLst>
                <a:lin ang="5400000" scaled="0"/>
              </a:gradFill>
            </a:endParaRPr>
          </a:p>
        </p:txBody>
      </p:sp>
      <p:sp>
        <p:nvSpPr>
          <p:cNvPr id="4" name="Text Placeholder 5"/>
          <p:cNvSpPr>
            <a:spLocks noGrp="1"/>
          </p:cNvSpPr>
          <p:nvPr>
            <p:ph type="body" sz="quarter" idx="10" hasCustomPrompt="1"/>
          </p:nvPr>
        </p:nvSpPr>
        <p:spPr>
          <a:xfrm>
            <a:off x="182894" y="0"/>
            <a:ext cx="10973360" cy="670913"/>
          </a:xfrm>
        </p:spPr>
        <p:txBody>
          <a:bodyPr lIns="186538" anchor="ctr" anchorCtr="0">
            <a:noAutofit/>
          </a:bodyPr>
          <a:lstStyle>
            <a:lvl1pPr marL="0" indent="0">
              <a:buNone/>
              <a:defRPr sz="2872">
                <a:gradFill>
                  <a:gsLst>
                    <a:gs pos="1250">
                      <a:schemeClr val="tx1"/>
                    </a:gs>
                    <a:gs pos="100000">
                      <a:schemeClr val="tx1"/>
                    </a:gs>
                  </a:gsLst>
                  <a:lin ang="5400000" scaled="0"/>
                </a:gradFill>
              </a:defRPr>
            </a:lvl1pPr>
          </a:lstStyle>
          <a:p>
            <a:pPr lvl="0"/>
            <a:r>
              <a:rPr lang="en-US" dirty="0" smtClean="0"/>
              <a:t>Title here</a:t>
            </a:r>
            <a:endParaRPr lang="en-US" dirty="0"/>
          </a:p>
        </p:txBody>
      </p:sp>
      <p:sp>
        <p:nvSpPr>
          <p:cNvPr id="25" name="Oval 24"/>
          <p:cNvSpPr/>
          <p:nvPr userDrawn="1"/>
        </p:nvSpPr>
        <p:spPr bwMode="auto">
          <a:xfrm rot="18340771">
            <a:off x="3493107" y="801351"/>
            <a:ext cx="5450270" cy="6270478"/>
          </a:xfrm>
          <a:prstGeom prst="ellipse">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1" vertOverflow="overflow" horzOverflow="overflow" vert="horz" wrap="square" lIns="0" tIns="0" rIns="0" bIns="0" numCol="1" spcCol="0" rtlCol="0" fromWordArt="0" anchor="t" anchorCtr="0" forceAA="0" compatLnSpc="1">
            <a:prstTxWarp prst="textArchDown">
              <a:avLst>
                <a:gd name="adj" fmla="val 478342"/>
              </a:avLst>
            </a:prstTxWarp>
            <a:noAutofit/>
          </a:bodyPr>
          <a:lstStyle/>
          <a:p>
            <a:pPr defTabSz="588722" fontAlgn="base">
              <a:spcBef>
                <a:spcPct val="0"/>
              </a:spcBef>
              <a:spcAft>
                <a:spcPct val="0"/>
              </a:spcAft>
              <a:defRPr/>
            </a:pPr>
            <a:r>
              <a:rPr lang="en-US" sz="1205" dirty="0">
                <a:gradFill>
                  <a:gsLst>
                    <a:gs pos="0">
                      <a:srgbClr val="FFFFFF"/>
                    </a:gs>
                    <a:gs pos="100000">
                      <a:srgbClr val="FFFFFF"/>
                    </a:gs>
                  </a:gsLst>
                  <a:lin ang="5400000" scaled="0"/>
                </a:gradFill>
                <a:latin typeface="Segoe UI Light"/>
                <a:ea typeface="Segoe UI" pitchFamily="34" charset="0"/>
                <a:cs typeface="Segoe UI" pitchFamily="34" charset="0"/>
              </a:rPr>
              <a:t>Analysis &amp; Targeting</a:t>
            </a:r>
          </a:p>
        </p:txBody>
      </p:sp>
      <p:sp>
        <p:nvSpPr>
          <p:cNvPr id="26" name="Oval 25"/>
          <p:cNvSpPr/>
          <p:nvPr userDrawn="1"/>
        </p:nvSpPr>
        <p:spPr bwMode="auto">
          <a:xfrm rot="3600000">
            <a:off x="3462994" y="766709"/>
            <a:ext cx="5510493" cy="6339765"/>
          </a:xfrm>
          <a:prstGeom prst="ellipse">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1" vertOverflow="overflow" horzOverflow="overflow" vert="horz" wrap="square" lIns="0" tIns="0" rIns="0" bIns="0" numCol="1" spcCol="0" rtlCol="0" fromWordArt="0" anchor="t" anchorCtr="0" forceAA="0" compatLnSpc="1">
            <a:prstTxWarp prst="textArchDown">
              <a:avLst>
                <a:gd name="adj" fmla="val 3036594"/>
              </a:avLst>
            </a:prstTxWarp>
            <a:noAutofit/>
          </a:bodyPr>
          <a:lstStyle/>
          <a:p>
            <a:pPr defTabSz="588722" fontAlgn="base">
              <a:spcBef>
                <a:spcPct val="0"/>
              </a:spcBef>
              <a:spcAft>
                <a:spcPct val="0"/>
              </a:spcAft>
              <a:defRPr/>
            </a:pPr>
            <a:r>
              <a:rPr lang="en-US" sz="1205" dirty="0">
                <a:gradFill>
                  <a:gsLst>
                    <a:gs pos="0">
                      <a:srgbClr val="FFFFFF"/>
                    </a:gs>
                    <a:gs pos="100000">
                      <a:srgbClr val="FFFFFF"/>
                    </a:gs>
                  </a:gsLst>
                  <a:lin ang="5400000" scaled="0"/>
                </a:gradFill>
                <a:latin typeface="Segoe UI Light"/>
                <a:ea typeface="Segoe UI" pitchFamily="34" charset="0"/>
                <a:cs typeface="Segoe UI" pitchFamily="34" charset="0"/>
              </a:rPr>
              <a:t>Campaign Planning</a:t>
            </a:r>
          </a:p>
        </p:txBody>
      </p:sp>
      <p:sp>
        <p:nvSpPr>
          <p:cNvPr id="28" name="Oval 27"/>
          <p:cNvSpPr/>
          <p:nvPr userDrawn="1"/>
        </p:nvSpPr>
        <p:spPr bwMode="auto">
          <a:xfrm rot="3600000">
            <a:off x="3541823" y="857397"/>
            <a:ext cx="5352836" cy="6158383"/>
          </a:xfrm>
          <a:prstGeom prst="ellipse">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1" vertOverflow="overflow" horzOverflow="overflow" vert="horz" wrap="none" lIns="0" tIns="0" rIns="0" bIns="0" numCol="1" spcCol="0" rtlCol="0" fromWordArt="0" anchor="ctr" anchorCtr="0" forceAA="0" compatLnSpc="1">
            <a:prstTxWarp prst="textArchUp">
              <a:avLst>
                <a:gd name="adj" fmla="val 13551079"/>
              </a:avLst>
            </a:prstTxWarp>
            <a:noAutofit/>
          </a:bodyPr>
          <a:lstStyle/>
          <a:p>
            <a:pPr defTabSz="588722" fontAlgn="base">
              <a:spcBef>
                <a:spcPct val="0"/>
              </a:spcBef>
              <a:spcAft>
                <a:spcPct val="0"/>
              </a:spcAft>
              <a:defRPr/>
            </a:pPr>
            <a:r>
              <a:rPr lang="en-US" sz="1205" dirty="0">
                <a:gradFill>
                  <a:gsLst>
                    <a:gs pos="0">
                      <a:srgbClr val="FFFFFF"/>
                    </a:gs>
                    <a:gs pos="100000">
                      <a:srgbClr val="FFFFFF"/>
                    </a:gs>
                  </a:gsLst>
                  <a:lin ang="5400000" scaled="0"/>
                </a:gradFill>
                <a:latin typeface="Segoe UI Light"/>
                <a:ea typeface="Segoe UI" pitchFamily="34" charset="0"/>
                <a:cs typeface="Segoe UI" pitchFamily="34" charset="0"/>
              </a:rPr>
              <a:t>Data Collection &amp; Mastering</a:t>
            </a:r>
          </a:p>
        </p:txBody>
      </p:sp>
      <p:sp>
        <p:nvSpPr>
          <p:cNvPr id="8" name="Slide Number Placeholder 2"/>
          <p:cNvSpPr txBox="1">
            <a:spLocks/>
          </p:cNvSpPr>
          <p:nvPr userDrawn="1"/>
        </p:nvSpPr>
        <p:spPr>
          <a:xfrm>
            <a:off x="11522075" y="6697662"/>
            <a:ext cx="914400" cy="296863"/>
          </a:xfrm>
          <a:prstGeom prst="rect">
            <a:avLst/>
          </a:prstGeom>
          <a:noFill/>
        </p:spPr>
        <p:txBody>
          <a:bodyPr lIns="86399" tIns="43199" rIns="86399" bIns="43199" anchor="ctr"/>
          <a:lstStyle>
            <a:defPPr>
              <a:defRPr lang="en-US"/>
            </a:defPPr>
            <a:lvl1pPr marL="0" algn="l" defTabSz="932742" rtl="0" eaLnBrk="1" latinLnBrk="0" hangingPunct="1">
              <a:defRPr sz="10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algn="r" defTabSz="863988">
              <a:defRPr/>
            </a:pPr>
            <a:fld id="{C29FF7B7-9D11-4AC8-825C-BCB5C160D668}" type="slidenum">
              <a:rPr lang="en-US" sz="1511" smtClean="0">
                <a:solidFill>
                  <a:prstClr val="black">
                    <a:tint val="75000"/>
                  </a:prstClr>
                </a:solidFill>
              </a:rPr>
              <a:pPr algn="r" defTabSz="863988">
                <a:defRPr/>
              </a:pPr>
              <a:t>‹#›</a:t>
            </a:fld>
            <a:endParaRPr lang="en-US" sz="567" dirty="0">
              <a:solidFill>
                <a:prstClr val="black">
                  <a:tint val="75000"/>
                </a:prstClr>
              </a:solidFill>
            </a:endParaRPr>
          </a:p>
        </p:txBody>
      </p:sp>
    </p:spTree>
    <p:extLst>
      <p:ext uri="{BB962C8B-B14F-4D97-AF65-F5344CB8AC3E}">
        <p14:creationId xmlns:p14="http://schemas.microsoft.com/office/powerpoint/2010/main" val="1330273665"/>
      </p:ext>
    </p:extLst>
  </p:cSld>
  <p:clrMapOvr>
    <a:masterClrMapping/>
  </p:clrMapOvr>
  <p:transition>
    <p:fade/>
  </p:transition>
  <p:timing>
    <p:tnLst>
      <p:par>
        <p:cTn id="1" dur="indefinite" restart="never" nodeType="tmRoot"/>
      </p:par>
    </p:tnLst>
  </p:timing>
</p:sldLayout>
</file>

<file path=ppt/slideLayouts/slideLayout37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524"/>
            <a:ext cx="12435840" cy="6992112"/>
          </a:xfrm>
          <a:prstGeom prst="rect">
            <a:avLst/>
          </a:prstGeom>
        </p:spPr>
      </p:pic>
      <p:sp>
        <p:nvSpPr>
          <p:cNvPr id="2" name="Rectangle 1"/>
          <p:cNvSpPr/>
          <p:nvPr userDrawn="1"/>
        </p:nvSpPr>
        <p:spPr bwMode="auto">
          <a:xfrm>
            <a:off x="0" y="4367159"/>
            <a:ext cx="4846638" cy="2628001"/>
          </a:xfrm>
          <a:prstGeom prst="rect">
            <a:avLst/>
          </a:prstGeom>
          <a:gradFill flip="none" rotWithShape="1">
            <a:gsLst>
              <a:gs pos="0">
                <a:srgbClr val="071513"/>
              </a:gs>
              <a:gs pos="54000">
                <a:srgbClr val="071513">
                  <a:alpha val="0"/>
                </a:srgbClr>
              </a:gs>
            </a:gsLst>
            <a:lin ang="189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dirty="0" err="1" smtClean="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bwMode="gray">
          <a:xfrm>
            <a:off x="458332" y="6182440"/>
            <a:ext cx="1552931" cy="332660"/>
          </a:xfrm>
          <a:prstGeom prst="rect">
            <a:avLst/>
          </a:prstGeom>
        </p:spPr>
      </p:pic>
    </p:spTree>
    <p:extLst>
      <p:ext uri="{BB962C8B-B14F-4D97-AF65-F5344CB8AC3E}">
        <p14:creationId xmlns:p14="http://schemas.microsoft.com/office/powerpoint/2010/main" val="1466497340"/>
      </p:ext>
    </p:extLst>
  </p:cSld>
  <p:clrMapOvr>
    <a:masterClrMapping/>
  </p:clrMapOvr>
  <p:transition>
    <p:fade/>
  </p:transition>
  <p:timing>
    <p:tnLst>
      <p:par>
        <p:cTn id="1" dur="indefinite" restart="never" nodeType="tmRoot"/>
      </p:par>
    </p:tnLst>
  </p:timing>
</p:sldLayout>
</file>

<file path=ppt/slideLayouts/slideLayout375.xml><?xml version="1.0" encoding="utf-8"?>
<p:sldLayout xmlns:a="http://schemas.openxmlformats.org/drawingml/2006/main" xmlns:r="http://schemas.openxmlformats.org/officeDocument/2006/relationships" xmlns:p="http://schemas.openxmlformats.org/presentationml/2006/main" preserve="1" userDrawn="1">
  <p:cSld name="Title Slide 1">
    <p:spTree>
      <p:nvGrpSpPr>
        <p:cNvPr id="1" name=""/>
        <p:cNvGrpSpPr/>
        <p:nvPr/>
      </p:nvGrpSpPr>
      <p:grpSpPr>
        <a:xfrm>
          <a:off x="0" y="0"/>
          <a:ext cx="0" cy="0"/>
          <a:chOff x="0" y="0"/>
          <a:chExt cx="0" cy="0"/>
        </a:xfrm>
      </p:grpSpPr>
      <p:sp>
        <p:nvSpPr>
          <p:cNvPr id="5" name="Text Placeholder 4"/>
          <p:cNvSpPr>
            <a:spLocks noGrp="1"/>
          </p:cNvSpPr>
          <p:nvPr>
            <p:ph type="body" sz="quarter" idx="12" hasCustomPrompt="1"/>
          </p:nvPr>
        </p:nvSpPr>
        <p:spPr>
          <a:xfrm>
            <a:off x="276540" y="3954457"/>
            <a:ext cx="6399213" cy="1830388"/>
          </a:xfrm>
          <a:noFill/>
        </p:spPr>
        <p:txBody>
          <a:bodyPr lIns="146304" tIns="109728" rIns="146304" bIns="109728">
            <a:noAutofit/>
          </a:bodyPr>
          <a:lstStyle>
            <a:lvl1pPr marL="0" indent="0">
              <a:spcBef>
                <a:spcPts val="0"/>
              </a:spcBef>
              <a:buNone/>
              <a:defRPr sz="3600" spc="0" baseline="0">
                <a:gradFill>
                  <a:gsLst>
                    <a:gs pos="0">
                      <a:schemeClr val="tx1"/>
                    </a:gs>
                    <a:gs pos="100000">
                      <a:schemeClr val="tx1"/>
                    </a:gs>
                  </a:gsLst>
                  <a:lin ang="5400000" scaled="0"/>
                </a:gradFill>
                <a:latin typeface="+mj-lt"/>
              </a:defRPr>
            </a:lvl1pPr>
          </a:lstStyle>
          <a:p>
            <a:pPr lvl="0"/>
            <a:r>
              <a:rPr lang="en-US" dirty="0" smtClean="0"/>
              <a:t>Speaker Name</a:t>
            </a:r>
          </a:p>
        </p:txBody>
      </p:sp>
      <p:sp>
        <p:nvSpPr>
          <p:cNvPr id="9" name="Title 1"/>
          <p:cNvSpPr>
            <a:spLocks noGrp="1"/>
          </p:cNvSpPr>
          <p:nvPr>
            <p:ph type="title" hasCustomPrompt="1"/>
          </p:nvPr>
        </p:nvSpPr>
        <p:spPr>
          <a:xfrm>
            <a:off x="274703" y="2117165"/>
            <a:ext cx="10058336" cy="1837298"/>
          </a:xfrm>
          <a:noFill/>
        </p:spPr>
        <p:txBody>
          <a:bodyPr lIns="146304" tIns="91440" rIns="146304" bIns="91440" anchor="t" anchorCtr="0"/>
          <a:lstStyle>
            <a:lvl1pPr>
              <a:defRPr sz="6000" spc="-100" baseline="0">
                <a:gradFill>
                  <a:gsLst>
                    <a:gs pos="3333">
                      <a:schemeClr val="tx1"/>
                    </a:gs>
                    <a:gs pos="39000">
                      <a:schemeClr val="tx1"/>
                    </a:gs>
                  </a:gsLst>
                  <a:lin ang="5400000" scaled="0"/>
                </a:gradFill>
              </a:defRPr>
            </a:lvl1pPr>
          </a:lstStyle>
          <a:p>
            <a:r>
              <a:rPr lang="en-US" dirty="0" smtClean="0"/>
              <a:t>Presentation title</a:t>
            </a:r>
            <a:endParaRPr lang="en-US" dirty="0"/>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gray">
          <a:xfrm>
            <a:off x="460696" y="6182440"/>
            <a:ext cx="1548202" cy="332660"/>
          </a:xfrm>
          <a:prstGeom prst="rect">
            <a:avLst/>
          </a:prstGeom>
        </p:spPr>
      </p:pic>
    </p:spTree>
    <p:extLst>
      <p:ext uri="{BB962C8B-B14F-4D97-AF65-F5344CB8AC3E}">
        <p14:creationId xmlns:p14="http://schemas.microsoft.com/office/powerpoint/2010/main" val="315651772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extLst mod="1">
    <p:ext uri="{DCECCB84-F9BA-43D5-87BE-67443E8EF086}">
      <p15:sldGuideLst xmlns:p15="http://schemas.microsoft.com/office/powerpoint/2012/main">
        <p15:guide id="1" orient="horz" pos="4406">
          <p15:clr>
            <a:srgbClr val="C35EA4"/>
          </p15:clr>
        </p15:guide>
      </p15:sldGuideLst>
    </p:ext>
  </p:extLst>
</p:sldLayout>
</file>

<file path=ppt/slideLayouts/slideLayout376.xml><?xml version="1.0" encoding="utf-8"?>
<p:sldLayout xmlns:a="http://schemas.openxmlformats.org/drawingml/2006/main" xmlns:r="http://schemas.openxmlformats.org/officeDocument/2006/relationships" xmlns:p="http://schemas.openxmlformats.org/presentationml/2006/main" preserve="1" userDrawn="1">
  <p:cSld name="Title Slide 2">
    <p:bg>
      <p:bgPr>
        <a:solidFill>
          <a:schemeClr val="bg2"/>
        </a:solidFill>
        <a:effectLst/>
      </p:bgPr>
    </p:bg>
    <p:spTree>
      <p:nvGrpSpPr>
        <p:cNvPr id="1" name=""/>
        <p:cNvGrpSpPr/>
        <p:nvPr/>
      </p:nvGrpSpPr>
      <p:grpSpPr>
        <a:xfrm>
          <a:off x="0" y="0"/>
          <a:ext cx="0" cy="0"/>
          <a:chOff x="0" y="0"/>
          <a:chExt cx="0" cy="0"/>
        </a:xfrm>
      </p:grpSpPr>
      <p:sp>
        <p:nvSpPr>
          <p:cNvPr id="5" name="Text Placeholder 4"/>
          <p:cNvSpPr>
            <a:spLocks noGrp="1"/>
          </p:cNvSpPr>
          <p:nvPr>
            <p:ph type="body" sz="quarter" idx="12" hasCustomPrompt="1"/>
          </p:nvPr>
        </p:nvSpPr>
        <p:spPr>
          <a:xfrm>
            <a:off x="276540" y="3954457"/>
            <a:ext cx="6399213" cy="1830388"/>
          </a:xfrm>
          <a:noFill/>
        </p:spPr>
        <p:txBody>
          <a:bodyPr lIns="146304" tIns="109728" rIns="146304" bIns="109728">
            <a:noAutofit/>
          </a:bodyPr>
          <a:lstStyle>
            <a:lvl1pPr marL="0" indent="0">
              <a:spcBef>
                <a:spcPts val="0"/>
              </a:spcBef>
              <a:buNone/>
              <a:defRPr sz="3600" spc="0" baseline="0">
                <a:gradFill>
                  <a:gsLst>
                    <a:gs pos="0">
                      <a:schemeClr val="tx1"/>
                    </a:gs>
                    <a:gs pos="100000">
                      <a:schemeClr val="tx1"/>
                    </a:gs>
                  </a:gsLst>
                  <a:lin ang="5400000" scaled="0"/>
                </a:gradFill>
                <a:latin typeface="+mj-lt"/>
              </a:defRPr>
            </a:lvl1pPr>
          </a:lstStyle>
          <a:p>
            <a:pPr lvl="0"/>
            <a:r>
              <a:rPr lang="en-US" dirty="0" smtClean="0"/>
              <a:t>Speaker Name</a:t>
            </a:r>
          </a:p>
        </p:txBody>
      </p:sp>
      <p:sp>
        <p:nvSpPr>
          <p:cNvPr id="9" name="Title 1"/>
          <p:cNvSpPr>
            <a:spLocks noGrp="1"/>
          </p:cNvSpPr>
          <p:nvPr>
            <p:ph type="title" hasCustomPrompt="1"/>
          </p:nvPr>
        </p:nvSpPr>
        <p:spPr>
          <a:xfrm>
            <a:off x="274703" y="2117165"/>
            <a:ext cx="10058336" cy="1837298"/>
          </a:xfrm>
          <a:noFill/>
        </p:spPr>
        <p:txBody>
          <a:bodyPr lIns="146304" tIns="91440" rIns="146304" bIns="91440" anchor="t" anchorCtr="0"/>
          <a:lstStyle>
            <a:lvl1pPr>
              <a:defRPr sz="6000" spc="-100" baseline="0">
                <a:gradFill>
                  <a:gsLst>
                    <a:gs pos="3333">
                      <a:schemeClr val="tx1"/>
                    </a:gs>
                    <a:gs pos="39000">
                      <a:schemeClr val="tx1"/>
                    </a:gs>
                  </a:gsLst>
                  <a:lin ang="5400000" scaled="0"/>
                </a:gradFill>
              </a:defRPr>
            </a:lvl1pPr>
          </a:lstStyle>
          <a:p>
            <a:r>
              <a:rPr lang="en-US" dirty="0" smtClean="0"/>
              <a:t>Presentation title</a:t>
            </a:r>
            <a:endParaRPr lang="en-US" dirty="0"/>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gray">
          <a:xfrm>
            <a:off x="458332" y="6182440"/>
            <a:ext cx="1552931" cy="332660"/>
          </a:xfrm>
          <a:prstGeom prst="rect">
            <a:avLst/>
          </a:prstGeom>
        </p:spPr>
      </p:pic>
    </p:spTree>
    <p:extLst>
      <p:ext uri="{BB962C8B-B14F-4D97-AF65-F5344CB8AC3E}">
        <p14:creationId xmlns:p14="http://schemas.microsoft.com/office/powerpoint/2010/main" val="325166199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extLst mod="1">
    <p:ext uri="{DCECCB84-F9BA-43D5-87BE-67443E8EF086}">
      <p15:sldGuideLst xmlns:p15="http://schemas.microsoft.com/office/powerpoint/2012/main">
        <p15:guide id="1" orient="horz" pos="4406">
          <p15:clr>
            <a:srgbClr val="C35EA4"/>
          </p15:clr>
        </p15:guide>
      </p15:sldGuideLst>
    </p:ext>
  </p:extLst>
</p:sldLayout>
</file>

<file path=ppt/slideLayouts/slideLayout377.xml><?xml version="1.0" encoding="utf-8"?>
<p:sldLayout xmlns:a="http://schemas.openxmlformats.org/drawingml/2006/main" xmlns:r="http://schemas.openxmlformats.org/officeDocument/2006/relationships" xmlns:p="http://schemas.openxmlformats.org/presentationml/2006/main" preserve="1" userDrawn="1">
  <p:cSld name="Title Slide 3">
    <p:spTree>
      <p:nvGrpSpPr>
        <p:cNvPr id="1" name=""/>
        <p:cNvGrpSpPr/>
        <p:nvPr/>
      </p:nvGrpSpPr>
      <p:grpSpPr>
        <a:xfrm>
          <a:off x="0" y="0"/>
          <a:ext cx="0" cy="0"/>
          <a:chOff x="0" y="0"/>
          <a:chExt cx="0" cy="0"/>
        </a:xfrm>
      </p:grpSpPr>
      <p:sp>
        <p:nvSpPr>
          <p:cNvPr id="3" name="Rectangle 2"/>
          <p:cNvSpPr/>
          <p:nvPr userDrawn="1"/>
        </p:nvSpPr>
        <p:spPr bwMode="auto">
          <a:xfrm>
            <a:off x="274638" y="2125663"/>
            <a:ext cx="9144000" cy="365760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dirty="0" err="1" smtClean="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9" name="Title 1"/>
          <p:cNvSpPr>
            <a:spLocks noGrp="1"/>
          </p:cNvSpPr>
          <p:nvPr>
            <p:ph type="title" hasCustomPrompt="1"/>
          </p:nvPr>
        </p:nvSpPr>
        <p:spPr>
          <a:xfrm>
            <a:off x="274702" y="2125678"/>
            <a:ext cx="9143936" cy="1828786"/>
          </a:xfrm>
          <a:noFill/>
        </p:spPr>
        <p:txBody>
          <a:bodyPr lIns="146304" tIns="91440" rIns="146304" bIns="91440" anchor="t" anchorCtr="0"/>
          <a:lstStyle>
            <a:lvl1pPr>
              <a:defRPr sz="6000" spc="-100" baseline="0">
                <a:gradFill>
                  <a:gsLst>
                    <a:gs pos="5833">
                      <a:srgbClr val="FFFFFF"/>
                    </a:gs>
                    <a:gs pos="18000">
                      <a:srgbClr val="FFFFFF"/>
                    </a:gs>
                  </a:gsLst>
                  <a:lin ang="5400000" scaled="0"/>
                </a:gradFill>
              </a:defRPr>
            </a:lvl1pPr>
          </a:lstStyle>
          <a:p>
            <a:r>
              <a:rPr lang="en-US" dirty="0" smtClean="0"/>
              <a:t>Presentation title</a:t>
            </a:r>
            <a:endParaRPr lang="en-US" dirty="0"/>
          </a:p>
        </p:txBody>
      </p:sp>
      <p:sp>
        <p:nvSpPr>
          <p:cNvPr id="5" name="Text Placeholder 4"/>
          <p:cNvSpPr>
            <a:spLocks noGrp="1"/>
          </p:cNvSpPr>
          <p:nvPr>
            <p:ph type="body" sz="quarter" idx="12" hasCustomPrompt="1"/>
          </p:nvPr>
        </p:nvSpPr>
        <p:spPr>
          <a:xfrm>
            <a:off x="274701" y="3955786"/>
            <a:ext cx="9143937" cy="1828007"/>
          </a:xfrm>
          <a:noFill/>
        </p:spPr>
        <p:txBody>
          <a:bodyPr lIns="146304" tIns="109728" rIns="146304" bIns="109728">
            <a:noAutofit/>
          </a:bodyPr>
          <a:lstStyle>
            <a:lvl1pPr marL="0" indent="0">
              <a:spcBef>
                <a:spcPts val="0"/>
              </a:spcBef>
              <a:buNone/>
              <a:defRPr sz="3600" spc="0" baseline="0">
                <a:gradFill>
                  <a:gsLst>
                    <a:gs pos="2917">
                      <a:srgbClr val="FFFFFF"/>
                    </a:gs>
                    <a:gs pos="30000">
                      <a:srgbClr val="FFFFFF"/>
                    </a:gs>
                  </a:gsLst>
                  <a:lin ang="5400000" scaled="0"/>
                </a:gradFill>
                <a:latin typeface="+mj-lt"/>
              </a:defRPr>
            </a:lvl1pPr>
          </a:lstStyle>
          <a:p>
            <a:pPr lvl="0"/>
            <a:r>
              <a:rPr lang="en-US" dirty="0" smtClean="0"/>
              <a:t>Speaker Name</a:t>
            </a: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invGray">
          <a:xfrm>
            <a:off x="458838" y="480502"/>
            <a:ext cx="2557747" cy="547905"/>
          </a:xfrm>
          <a:prstGeom prst="rect">
            <a:avLst/>
          </a:prstGeom>
        </p:spPr>
      </p:pic>
    </p:spTree>
    <p:extLst>
      <p:ext uri="{BB962C8B-B14F-4D97-AF65-F5344CB8AC3E}">
        <p14:creationId xmlns:p14="http://schemas.microsoft.com/office/powerpoint/2010/main" val="333582275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378.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2"/>
      </p:bgRef>
    </p:bg>
    <p:spTree>
      <p:nvGrpSpPr>
        <p:cNvPr id="1" name=""/>
        <p:cNvGrpSpPr/>
        <p:nvPr/>
      </p:nvGrpSpPr>
      <p:grpSpPr>
        <a:xfrm>
          <a:off x="0" y="0"/>
          <a:ext cx="0" cy="0"/>
          <a:chOff x="0" y="0"/>
          <a:chExt cx="0" cy="0"/>
        </a:xfrm>
      </p:grpSpPr>
      <p:sp>
        <p:nvSpPr>
          <p:cNvPr id="4" name="Rectangle 3"/>
          <p:cNvSpPr/>
          <p:nvPr userDrawn="1"/>
        </p:nvSpPr>
        <p:spPr bwMode="auto">
          <a:xfrm>
            <a:off x="274702" y="1211287"/>
            <a:ext cx="10058336" cy="2743176"/>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dirty="0" err="1" smtClean="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 name="Title 1"/>
          <p:cNvSpPr>
            <a:spLocks noGrp="1"/>
          </p:cNvSpPr>
          <p:nvPr>
            <p:ph type="title" hasCustomPrompt="1"/>
          </p:nvPr>
        </p:nvSpPr>
        <p:spPr>
          <a:xfrm>
            <a:off x="274639" y="1209973"/>
            <a:ext cx="10056812" cy="2751698"/>
          </a:xfrm>
          <a:noFill/>
        </p:spPr>
        <p:txBody>
          <a:bodyPr tIns="91440" bIns="91440" anchor="t" anchorCtr="0"/>
          <a:lstStyle>
            <a:lvl1pPr>
              <a:defRPr sz="7200" spc="-100" baseline="0">
                <a:gradFill>
                  <a:gsLst>
                    <a:gs pos="100000">
                      <a:schemeClr val="tx1"/>
                    </a:gs>
                    <a:gs pos="0">
                      <a:schemeClr val="tx1"/>
                    </a:gs>
                  </a:gsLst>
                  <a:lin ang="5400000" scaled="0"/>
                </a:gradFill>
              </a:defRPr>
            </a:lvl1pPr>
          </a:lstStyle>
          <a:p>
            <a:r>
              <a:rPr lang="en-US" dirty="0" smtClean="0"/>
              <a:t>Demo title</a:t>
            </a:r>
            <a:endParaRPr lang="en-US" dirty="0"/>
          </a:p>
        </p:txBody>
      </p:sp>
      <p:sp>
        <p:nvSpPr>
          <p:cNvPr id="5" name="Text Placeholder 4"/>
          <p:cNvSpPr>
            <a:spLocks noGrp="1"/>
          </p:cNvSpPr>
          <p:nvPr>
            <p:ph type="body" sz="quarter" idx="12" hasCustomPrompt="1"/>
          </p:nvPr>
        </p:nvSpPr>
        <p:spPr>
          <a:xfrm>
            <a:off x="274638" y="3954463"/>
            <a:ext cx="10058401" cy="1829593"/>
          </a:xfrm>
          <a:noFill/>
        </p:spPr>
        <p:txBody>
          <a:bodyPr lIns="182880" tIns="146304" rIns="182880" bIns="146304">
            <a:noAutofit/>
          </a:bodyPr>
          <a:lstStyle>
            <a:lvl1pPr marL="0" indent="0">
              <a:spcBef>
                <a:spcPts val="0"/>
              </a:spcBef>
              <a:buNone/>
              <a:defRPr sz="3600" spc="0" baseline="0">
                <a:gradFill>
                  <a:gsLst>
                    <a:gs pos="2190">
                      <a:schemeClr val="tx1"/>
                    </a:gs>
                    <a:gs pos="100000">
                      <a:schemeClr val="tx1"/>
                    </a:gs>
                  </a:gsLst>
                  <a:lin ang="5400000" scaled="0"/>
                </a:gradFill>
                <a:latin typeface="+mj-lt"/>
              </a:defRPr>
            </a:lvl1pPr>
          </a:lstStyle>
          <a:p>
            <a:pPr lvl="0"/>
            <a:r>
              <a:rPr lang="en-US" dirty="0" smtClean="0"/>
              <a:t>Speaker Name</a:t>
            </a:r>
          </a:p>
        </p:txBody>
      </p:sp>
    </p:spTree>
    <p:extLst>
      <p:ext uri="{BB962C8B-B14F-4D97-AF65-F5344CB8AC3E}">
        <p14:creationId xmlns:p14="http://schemas.microsoft.com/office/powerpoint/2010/main" val="65405875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379.xml><?xml version="1.0" encoding="utf-8"?>
<p:sldLayout xmlns:a="http://schemas.openxmlformats.org/drawingml/2006/main" xmlns:r="http://schemas.openxmlformats.org/officeDocument/2006/relationships" xmlns:p="http://schemas.openxmlformats.org/presentationml/2006/main" preserve="1" userDrawn="1">
  <p:cSld name="Video slide">
    <p:bg>
      <p:bgPr>
        <a:solidFill>
          <a:schemeClr val="accent1"/>
        </a:solidFill>
        <a:effectLst/>
      </p:bgPr>
    </p:bg>
    <p:spTree>
      <p:nvGrpSpPr>
        <p:cNvPr id="1" name=""/>
        <p:cNvGrpSpPr/>
        <p:nvPr/>
      </p:nvGrpSpPr>
      <p:grpSpPr>
        <a:xfrm>
          <a:off x="0" y="0"/>
          <a:ext cx="0" cy="0"/>
          <a:chOff x="0" y="0"/>
          <a:chExt cx="0" cy="0"/>
        </a:xfrm>
      </p:grpSpPr>
      <p:sp>
        <p:nvSpPr>
          <p:cNvPr id="4" name="Rectangle 3"/>
          <p:cNvSpPr/>
          <p:nvPr userDrawn="1"/>
        </p:nvSpPr>
        <p:spPr bwMode="auto">
          <a:xfrm>
            <a:off x="274702" y="1211287"/>
            <a:ext cx="10058336" cy="2743176"/>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dirty="0" err="1" smtClean="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 name="Title 1"/>
          <p:cNvSpPr>
            <a:spLocks noGrp="1"/>
          </p:cNvSpPr>
          <p:nvPr>
            <p:ph type="title" hasCustomPrompt="1"/>
          </p:nvPr>
        </p:nvSpPr>
        <p:spPr>
          <a:xfrm>
            <a:off x="274639" y="1209973"/>
            <a:ext cx="10056812" cy="2751698"/>
          </a:xfrm>
          <a:noFill/>
        </p:spPr>
        <p:txBody>
          <a:bodyPr tIns="91440" bIns="91440" anchor="t" anchorCtr="0"/>
          <a:lstStyle>
            <a:lvl1pPr>
              <a:defRPr sz="7200" spc="-100" baseline="0">
                <a:gradFill>
                  <a:gsLst>
                    <a:gs pos="100000">
                      <a:schemeClr val="tx1"/>
                    </a:gs>
                    <a:gs pos="0">
                      <a:schemeClr val="tx1"/>
                    </a:gs>
                  </a:gsLst>
                  <a:lin ang="5400000" scaled="0"/>
                </a:gradFill>
              </a:defRPr>
            </a:lvl1pPr>
          </a:lstStyle>
          <a:p>
            <a:r>
              <a:rPr lang="en-US" dirty="0" smtClean="0"/>
              <a:t>Video title</a:t>
            </a:r>
            <a:endParaRPr lang="en-US" dirty="0"/>
          </a:p>
        </p:txBody>
      </p:sp>
    </p:spTree>
    <p:extLst>
      <p:ext uri="{BB962C8B-B14F-4D97-AF65-F5344CB8AC3E}">
        <p14:creationId xmlns:p14="http://schemas.microsoft.com/office/powerpoint/2010/main" val="341040842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Slide Consumer 1">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493" y="-11748"/>
            <a:ext cx="12443460" cy="7018020"/>
          </a:xfrm>
          <a:prstGeom prst="rect">
            <a:avLst/>
          </a:prstGeom>
        </p:spPr>
      </p:pic>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gray">
          <a:xfrm>
            <a:off x="460696" y="481835"/>
            <a:ext cx="1554480" cy="331344"/>
          </a:xfrm>
          <a:prstGeom prst="rect">
            <a:avLst/>
          </a:prstGeom>
        </p:spPr>
      </p:pic>
      <p:sp>
        <p:nvSpPr>
          <p:cNvPr id="18" name="Rectangle 17"/>
          <p:cNvSpPr/>
          <p:nvPr userDrawn="1"/>
        </p:nvSpPr>
        <p:spPr bwMode="gray">
          <a:xfrm>
            <a:off x="274638" y="1211264"/>
            <a:ext cx="6400800" cy="3657600"/>
          </a:xfrm>
          <a:prstGeom prst="rect">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ltGray">
          <a:xfrm>
            <a:off x="273050" y="1211262"/>
            <a:ext cx="6402388" cy="2103119"/>
          </a:xfrm>
          <a:noFill/>
        </p:spPr>
        <p:txBody>
          <a:bodyPr vert="horz" wrap="square" lIns="146304" tIns="91440" rIns="146304" bIns="91440" rtlCol="0" anchor="t" anchorCtr="0">
            <a:noAutofit/>
          </a:bodyPr>
          <a:lstStyle>
            <a:lvl1pPr>
              <a:defRPr lang="en-US" sz="6000" spc="-100" baseline="0" dirty="0">
                <a:gradFill>
                  <a:gsLst>
                    <a:gs pos="5833">
                      <a:srgbClr val="FFFFFF"/>
                    </a:gs>
                    <a:gs pos="18000">
                      <a:srgbClr val="FFFFFF"/>
                    </a:gs>
                  </a:gsLst>
                  <a:lin ang="5400000" scaled="0"/>
                </a:gradFill>
              </a:defRPr>
            </a:lvl1pPr>
          </a:lstStyle>
          <a:p>
            <a:pPr lvl="0"/>
            <a:r>
              <a:rPr lang="en-US" dirty="0" smtClean="0"/>
              <a:t>Presentation title</a:t>
            </a:r>
            <a:endParaRPr lang="en-US" dirty="0"/>
          </a:p>
        </p:txBody>
      </p:sp>
      <p:sp>
        <p:nvSpPr>
          <p:cNvPr id="3" name="Text Placeholder 2"/>
          <p:cNvSpPr>
            <a:spLocks noGrp="1"/>
          </p:cNvSpPr>
          <p:nvPr>
            <p:ph type="body" sz="quarter" idx="14" hasCustomPrompt="1"/>
          </p:nvPr>
        </p:nvSpPr>
        <p:spPr bwMode="ltGray">
          <a:xfrm>
            <a:off x="274638" y="3314384"/>
            <a:ext cx="6400800" cy="1554478"/>
          </a:xfrm>
        </p:spPr>
        <p:txBody>
          <a:bodyPr tIns="109728" bIns="109728">
            <a:noAutofit/>
          </a:bodyPr>
          <a:lstStyle>
            <a:lvl1pPr marL="0" indent="0">
              <a:spcBef>
                <a:spcPts val="0"/>
              </a:spcBef>
              <a:buNone/>
              <a:defRPr sz="3200">
                <a:gradFill>
                  <a:gsLst>
                    <a:gs pos="1250">
                      <a:srgbClr val="FFFFFF"/>
                    </a:gs>
                    <a:gs pos="99000">
                      <a:srgbClr val="FFFFFF"/>
                    </a:gs>
                  </a:gsLst>
                  <a:lin ang="5400000" scaled="0"/>
                </a:gradFill>
              </a:defRPr>
            </a:lvl1pPr>
          </a:lstStyle>
          <a:p>
            <a:pPr lvl="0"/>
            <a:r>
              <a:rPr lang="en-US" dirty="0" smtClean="0"/>
              <a:t>Speaker Name</a:t>
            </a:r>
            <a:endParaRPr lang="en-US" dirty="0"/>
          </a:p>
        </p:txBody>
      </p:sp>
    </p:spTree>
    <p:extLst>
      <p:ext uri="{BB962C8B-B14F-4D97-AF65-F5344CB8AC3E}">
        <p14:creationId xmlns:p14="http://schemas.microsoft.com/office/powerpoint/2010/main" val="291460356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380.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831975"/>
          </a:xfrm>
          <a:noFill/>
        </p:spPr>
        <p:txBody>
          <a:bodyPr tIns="91440" bIns="91440" anchor="t" anchorCtr="0"/>
          <a:lstStyle>
            <a:lvl1pPr>
              <a:defRPr sz="8800"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1158611246"/>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381.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831975"/>
          </a:xfrm>
          <a:noFill/>
        </p:spPr>
        <p:txBody>
          <a:bodyPr tIns="91440" bIns="91440" anchor="t" anchorCtr="0"/>
          <a:lstStyle>
            <a:lvl1pPr algn="l" defTabSz="932742" rtl="0" eaLnBrk="1" latinLnBrk="0" hangingPunct="1">
              <a:lnSpc>
                <a:spcPct val="90000"/>
              </a:lnSpc>
              <a:spcBef>
                <a:spcPct val="0"/>
              </a:spcBef>
              <a:buNone/>
              <a:defRPr lang="en-US" sz="8800" b="0" kern="1200" cap="none" spc="-100" baseline="0" dirty="0">
                <a:ln w="3175">
                  <a:noFill/>
                </a:ln>
                <a:gradFill>
                  <a:gsLst>
                    <a:gs pos="100000">
                      <a:schemeClr val="tx1"/>
                    </a:gs>
                    <a:gs pos="0">
                      <a:schemeClr val="tx1"/>
                    </a:gs>
                  </a:gsLst>
                  <a:lin ang="5400000" scaled="0"/>
                </a:gradFill>
                <a:effectLst/>
                <a:latin typeface="+mj-lt"/>
                <a:ea typeface="+mn-ea"/>
                <a:cs typeface="Segoe UI" pitchFamily="34" charset="0"/>
              </a:defRPr>
            </a:lvl1pPr>
          </a:lstStyle>
          <a:p>
            <a:r>
              <a:rPr lang="en-US" dirty="0" smtClean="0"/>
              <a:t>Section title</a:t>
            </a:r>
            <a:endParaRPr lang="en-US" dirty="0"/>
          </a:p>
        </p:txBody>
      </p:sp>
    </p:spTree>
    <p:extLst>
      <p:ext uri="{BB962C8B-B14F-4D97-AF65-F5344CB8AC3E}">
        <p14:creationId xmlns:p14="http://schemas.microsoft.com/office/powerpoint/2010/main" val="3278707770"/>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382.xml><?xml version="1.0" encoding="utf-8"?>
<p:sldLayout xmlns:a="http://schemas.openxmlformats.org/drawingml/2006/main" xmlns:r="http://schemas.openxmlformats.org/officeDocument/2006/relationships" xmlns:p="http://schemas.openxmlformats.org/presentationml/2006/main" preserve="1" userDrawn="1">
  <p:cSld name="Section Title Accent Color 3">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831975"/>
          </a:xfrm>
          <a:noFill/>
        </p:spPr>
        <p:txBody>
          <a:bodyPr tIns="91440" bIns="91440" anchor="t" anchorCtr="0"/>
          <a:lstStyle>
            <a:lvl1pPr algn="l" defTabSz="932742" rtl="0" eaLnBrk="1" latinLnBrk="0" hangingPunct="1">
              <a:lnSpc>
                <a:spcPct val="90000"/>
              </a:lnSpc>
              <a:spcBef>
                <a:spcPct val="0"/>
              </a:spcBef>
              <a:buNone/>
              <a:defRPr lang="en-US" sz="8800" b="0" kern="1200" cap="none" spc="-100" baseline="0" dirty="0">
                <a:ln w="3175">
                  <a:noFill/>
                </a:ln>
                <a:gradFill>
                  <a:gsLst>
                    <a:gs pos="83448">
                      <a:schemeClr val="tx1"/>
                    </a:gs>
                    <a:gs pos="53000">
                      <a:schemeClr val="tx1"/>
                    </a:gs>
                  </a:gsLst>
                  <a:lin ang="5400000" scaled="0"/>
                </a:gradFill>
                <a:effectLst/>
                <a:latin typeface="+mj-lt"/>
                <a:ea typeface="+mn-ea"/>
                <a:cs typeface="Segoe UI" pitchFamily="34" charset="0"/>
              </a:defRPr>
            </a:lvl1pPr>
          </a:lstStyle>
          <a:p>
            <a:r>
              <a:rPr lang="en-US" dirty="0" smtClean="0"/>
              <a:t>Section title</a:t>
            </a:r>
            <a:endParaRPr lang="en-US" dirty="0"/>
          </a:p>
        </p:txBody>
      </p:sp>
    </p:spTree>
    <p:extLst>
      <p:ext uri="{BB962C8B-B14F-4D97-AF65-F5344CB8AC3E}">
        <p14:creationId xmlns:p14="http://schemas.microsoft.com/office/powerpoint/2010/main" val="653839664"/>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383.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1"/>
          </p:nvPr>
        </p:nvSpPr>
        <p:spPr>
          <a:xfrm>
            <a:off x="274639" y="1212849"/>
            <a:ext cx="11889564" cy="2059025"/>
          </a:xfrm>
        </p:spPr>
        <p:txBody>
          <a:bodyPr/>
          <a:lstStyle>
            <a:lvl1pPr marL="0" indent="0">
              <a:buNone/>
              <a:defRPr/>
            </a:lvl1pPr>
            <a:lvl2pPr marL="28575" indent="0">
              <a:buNone/>
              <a:defRPr sz="2000"/>
            </a:lvl2pPr>
            <a:lvl3pPr marL="223838" indent="0">
              <a:buNone/>
              <a:defRPr sz="2000"/>
            </a:lvl3pPr>
            <a:lvl4pPr marL="476250" indent="0">
              <a:buNone/>
              <a:defRPr sz="1800"/>
            </a:lvl4pPr>
            <a:lvl5pPr marL="739775" indent="0">
              <a:buNone/>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402298126"/>
      </p:ext>
    </p:extLst>
  </p:cSld>
  <p:clrMapOvr>
    <a:masterClrMapping/>
  </p:clrMapOvr>
  <p:transition>
    <p:fade/>
  </p:transition>
  <p:timing>
    <p:tnLst>
      <p:par>
        <p:cTn id="1" dur="indefinite" restart="never" nodeType="tmRoot"/>
      </p:par>
    </p:tnLst>
  </p:timing>
</p:sldLayout>
</file>

<file path=ppt/slideLayouts/slideLayout384.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1"/>
          </p:nvPr>
        </p:nvSpPr>
        <p:spPr>
          <a:xfrm>
            <a:off x="274639" y="1212849"/>
            <a:ext cx="11889564" cy="2059025"/>
          </a:xfrm>
        </p:spPr>
        <p:txBody>
          <a:bodyPr/>
          <a:lstStyle>
            <a:lvl1pPr marL="0" indent="0">
              <a:buNone/>
              <a:defRPr>
                <a:gradFill>
                  <a:gsLst>
                    <a:gs pos="2920">
                      <a:schemeClr val="tx2"/>
                    </a:gs>
                    <a:gs pos="39000">
                      <a:schemeClr val="tx2"/>
                    </a:gs>
                  </a:gsLst>
                  <a:lin ang="5400000" scaled="0"/>
                </a:gradFill>
              </a:defRPr>
            </a:lvl1pPr>
            <a:lvl2pPr marL="28575" indent="0">
              <a:buNone/>
              <a:defRPr sz="2000"/>
            </a:lvl2pPr>
            <a:lvl3pPr marL="223838" indent="0">
              <a:buNone/>
              <a:defRPr sz="2000"/>
            </a:lvl3pPr>
            <a:lvl4pPr marL="476250" indent="0">
              <a:buNone/>
              <a:defRPr sz="1800"/>
            </a:lvl4pPr>
            <a:lvl5pPr marL="739775" indent="0">
              <a:buNone/>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220931796"/>
      </p:ext>
    </p:extLst>
  </p:cSld>
  <p:clrMapOvr>
    <a:masterClrMapping/>
  </p:clrMapOvr>
  <p:transition>
    <p:fade/>
  </p:transition>
  <p:timing>
    <p:tnLst>
      <p:par>
        <p:cTn id="1" dur="indefinite" restart="never" nodeType="tmRoot"/>
      </p:par>
    </p:tnLst>
  </p:timing>
</p:sldLayout>
</file>

<file path=ppt/slideLayouts/slideLayout38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228302"/>
          </a:xfrm>
        </p:spPr>
        <p:txBody>
          <a:bodyPr>
            <a:spAutoFit/>
          </a:bodyPr>
          <a:lstStyle>
            <a:lvl3pPr>
              <a:defRPr sz="2400"/>
            </a:lvl3pPr>
            <a:lvl4pPr>
              <a:defRPr sz="2000"/>
            </a:lvl4pPr>
            <a:lvl5pPr>
              <a:defRPr sz="20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4004729970"/>
      </p:ext>
    </p:extLst>
  </p:cSld>
  <p:clrMapOvr>
    <a:masterClrMapping/>
  </p:clrMapOvr>
  <p:transition>
    <p:fade/>
  </p:transition>
  <p:timing>
    <p:tnLst>
      <p:par>
        <p:cTn id="1" dur="indefinite" restart="never" nodeType="tmRoot"/>
      </p:par>
    </p:tnLst>
  </p:timing>
</p:sldLayout>
</file>

<file path=ppt/slideLayouts/slideLayout386.xml><?xml version="1.0" encoding="utf-8"?>
<p:sldLayout xmlns:a="http://schemas.openxmlformats.org/drawingml/2006/main" xmlns:r="http://schemas.openxmlformats.org/officeDocument/2006/relationships" xmlns:p="http://schemas.openxmlformats.org/presentationml/2006/main" preserve="1" userDrawn="1">
  <p:cSld name="Title and 2-color bullete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228302"/>
          </a:xfrm>
        </p:spPr>
        <p:txBody>
          <a:bodyPr>
            <a:spAutoFit/>
          </a:bodyPr>
          <a:lstStyle>
            <a:lvl1pPr>
              <a:buClr>
                <a:schemeClr val="tx2"/>
              </a:buClr>
              <a:defRPr>
                <a:gradFill>
                  <a:gsLst>
                    <a:gs pos="13869">
                      <a:schemeClr val="tx2"/>
                    </a:gs>
                    <a:gs pos="42000">
                      <a:schemeClr val="tx2"/>
                    </a:gs>
                  </a:gsLst>
                  <a:lin ang="5400000" scaled="0"/>
                </a:gradFill>
              </a:defRPr>
            </a:lvl1pPr>
            <a:lvl3pPr>
              <a:defRPr sz="2400"/>
            </a:lvl3pPr>
            <a:lvl4pPr>
              <a:defRPr sz="2000"/>
            </a:lvl4pPr>
            <a:lvl5pPr>
              <a:defRPr sz="20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374254968"/>
      </p:ext>
    </p:extLst>
  </p:cSld>
  <p:clrMapOvr>
    <a:masterClrMapping/>
  </p:clrMapOvr>
  <p:transition>
    <p:fade/>
  </p:transition>
  <p:timing>
    <p:tnLst>
      <p:par>
        <p:cTn id="1" dur="indefinite" restart="never" nodeType="tmRoot"/>
      </p:par>
    </p:tnLst>
  </p:timing>
</p:sldLayout>
</file>

<file path=ppt/slideLayouts/slideLayout387.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468368"/>
          </a:xfrm>
        </p:spPr>
        <p:txBody>
          <a:bodyPr wrap="square">
            <a:spAutoFit/>
          </a:bodyPr>
          <a:lstStyle>
            <a:lvl1pPr marL="0" indent="0">
              <a:spcBef>
                <a:spcPts val="1224"/>
              </a:spcBef>
              <a:buClr>
                <a:schemeClr val="tx1"/>
              </a:buClr>
              <a:buFont typeface="Wingdings" pitchFamily="2" charset="2"/>
              <a:buNone/>
              <a:defRPr sz="3600"/>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2468368"/>
          </a:xfrm>
        </p:spPr>
        <p:txBody>
          <a:bodyPr wrap="square">
            <a:spAutoFit/>
          </a:bodyPr>
          <a:lstStyle>
            <a:lvl1pPr marL="0" indent="0">
              <a:spcBef>
                <a:spcPts val="1224"/>
              </a:spcBef>
              <a:buClr>
                <a:schemeClr val="tx1"/>
              </a:buClr>
              <a:buFont typeface="Wingdings" pitchFamily="2" charset="2"/>
              <a:buNone/>
              <a:defRPr sz="3600"/>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744389489"/>
      </p:ext>
    </p:extLst>
  </p:cSld>
  <p:clrMapOvr>
    <a:masterClrMapping/>
  </p:clrMapOvr>
  <p:transition>
    <p:fade/>
  </p:transition>
  <p:timing>
    <p:tnLst>
      <p:par>
        <p:cTn id="1" dur="indefinite" restart="never" nodeType="tmRoot"/>
      </p:par>
    </p:tnLst>
  </p:timing>
</p:sldLayout>
</file>

<file path=ppt/slideLayouts/slideLayout388.xml><?xml version="1.0" encoding="utf-8"?>
<p:sldLayout xmlns:a="http://schemas.openxmlformats.org/drawingml/2006/main" xmlns:r="http://schemas.openxmlformats.org/officeDocument/2006/relationships" xmlns:p="http://schemas.openxmlformats.org/presentationml/2006/main" preserve="1" userDrawn="1">
  <p:cSld name="Two Column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536079"/>
          </a:xfrm>
        </p:spPr>
        <p:txBody>
          <a:bodyPr wrap="square">
            <a:spAutoFit/>
          </a:bodyPr>
          <a:lstStyle>
            <a:lvl1pPr marL="0" indent="0">
              <a:spcBef>
                <a:spcPts val="1224"/>
              </a:spcBef>
              <a:buClr>
                <a:schemeClr val="tx1"/>
              </a:buClr>
              <a:buFont typeface="Wingdings" pitchFamily="2" charset="2"/>
              <a:buNone/>
              <a:defRPr sz="3600">
                <a:gradFill>
                  <a:gsLst>
                    <a:gs pos="5109">
                      <a:schemeClr val="tx2"/>
                    </a:gs>
                    <a:gs pos="25000">
                      <a:schemeClr val="tx2"/>
                    </a:gs>
                  </a:gsLst>
                  <a:lin ang="5400000" scaled="0"/>
                </a:gradFill>
              </a:defRPr>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2536079"/>
          </a:xfrm>
        </p:spPr>
        <p:txBody>
          <a:bodyPr wrap="square">
            <a:spAutoFit/>
          </a:bodyPr>
          <a:lstStyle>
            <a:lvl1pPr marL="0" indent="0">
              <a:spcBef>
                <a:spcPts val="1224"/>
              </a:spcBef>
              <a:buClr>
                <a:schemeClr val="tx1"/>
              </a:buClr>
              <a:buFont typeface="Wingdings" pitchFamily="2" charset="2"/>
              <a:buNone/>
              <a:defRPr sz="3600">
                <a:gradFill>
                  <a:gsLst>
                    <a:gs pos="100000">
                      <a:schemeClr val="tx2"/>
                    </a:gs>
                    <a:gs pos="0">
                      <a:schemeClr val="tx2"/>
                    </a:gs>
                  </a:gsLst>
                  <a:lin ang="5400000" scaled="0"/>
                </a:gradFill>
              </a:defRPr>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7841420"/>
      </p:ext>
    </p:extLst>
  </p:cSld>
  <p:clrMapOvr>
    <a:masterClrMapping/>
  </p:clrMapOvr>
  <p:transition>
    <p:fade/>
  </p:transition>
  <p:timing>
    <p:tnLst>
      <p:par>
        <p:cTn id="1" dur="indefinite" restart="never" nodeType="tmRoot"/>
      </p:par>
    </p:tnLst>
  </p:timing>
</p:sldLayout>
</file>

<file path=ppt/slideLayouts/slideLayout389.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536079"/>
          </a:xfrm>
        </p:spPr>
        <p:txBody>
          <a:bodyPr wrap="square">
            <a:spAutoFit/>
          </a:bodyPr>
          <a:lstStyle>
            <a:lvl1pPr marL="287338" indent="-287338">
              <a:spcBef>
                <a:spcPts val="1224"/>
              </a:spcBef>
              <a:buClr>
                <a:schemeClr val="tx1"/>
              </a:buClr>
              <a:buFont typeface="Wingdings" panose="05000000000000000000" pitchFamily="2" charset="2"/>
              <a:buChar char="§"/>
              <a:defRPr sz="36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2536079"/>
          </a:xfrm>
        </p:spPr>
        <p:txBody>
          <a:bodyPr wrap="square">
            <a:spAutoFit/>
          </a:bodyPr>
          <a:lstStyle>
            <a:lvl1pPr marL="287338" indent="-287338">
              <a:spcBef>
                <a:spcPts val="1224"/>
              </a:spcBef>
              <a:buClr>
                <a:schemeClr val="tx1"/>
              </a:buClr>
              <a:buFont typeface="Wingdings" panose="05000000000000000000" pitchFamily="2" charset="2"/>
              <a:buChar char="§"/>
              <a:defRPr sz="36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334795666"/>
      </p:ext>
    </p:extLst>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Slide Consumer 2">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17" y="-318"/>
            <a:ext cx="12435840" cy="6995160"/>
          </a:xfrm>
          <a:prstGeom prst="rect">
            <a:avLst/>
          </a:prstGeom>
        </p:spPr>
      </p:pic>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gray">
          <a:xfrm>
            <a:off x="458332" y="481325"/>
            <a:ext cx="1552931" cy="331014"/>
          </a:xfrm>
          <a:prstGeom prst="rect">
            <a:avLst/>
          </a:prstGeom>
        </p:spPr>
      </p:pic>
      <p:sp>
        <p:nvSpPr>
          <p:cNvPr id="18" name="Rectangle 17"/>
          <p:cNvSpPr/>
          <p:nvPr userDrawn="1"/>
        </p:nvSpPr>
        <p:spPr bwMode="gray">
          <a:xfrm>
            <a:off x="274638" y="1211264"/>
            <a:ext cx="6400800" cy="365760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ltGray">
          <a:xfrm>
            <a:off x="273050" y="1211262"/>
            <a:ext cx="6402388" cy="2103119"/>
          </a:xfrm>
          <a:noFill/>
        </p:spPr>
        <p:txBody>
          <a:bodyPr vert="horz" wrap="square" lIns="146304" tIns="91440" rIns="146304" bIns="91440" rtlCol="0" anchor="t" anchorCtr="0">
            <a:noAutofit/>
          </a:bodyPr>
          <a:lstStyle>
            <a:lvl1pPr>
              <a:defRPr lang="en-US" sz="6000" spc="-100" baseline="0" dirty="0">
                <a:gradFill>
                  <a:gsLst>
                    <a:gs pos="5833">
                      <a:srgbClr val="FFFFFF"/>
                    </a:gs>
                    <a:gs pos="18000">
                      <a:srgbClr val="FFFFFF"/>
                    </a:gs>
                  </a:gsLst>
                  <a:lin ang="5400000" scaled="0"/>
                </a:gradFill>
              </a:defRPr>
            </a:lvl1pPr>
          </a:lstStyle>
          <a:p>
            <a:pPr lvl="0"/>
            <a:r>
              <a:rPr lang="en-US" dirty="0" smtClean="0"/>
              <a:t>Presentation title</a:t>
            </a:r>
            <a:endParaRPr lang="en-US" dirty="0"/>
          </a:p>
        </p:txBody>
      </p:sp>
      <p:sp>
        <p:nvSpPr>
          <p:cNvPr id="3" name="Text Placeholder 2"/>
          <p:cNvSpPr>
            <a:spLocks noGrp="1"/>
          </p:cNvSpPr>
          <p:nvPr>
            <p:ph type="body" sz="quarter" idx="14" hasCustomPrompt="1"/>
          </p:nvPr>
        </p:nvSpPr>
        <p:spPr bwMode="ltGray">
          <a:xfrm>
            <a:off x="274638" y="3314384"/>
            <a:ext cx="6400800" cy="1554478"/>
          </a:xfrm>
        </p:spPr>
        <p:txBody>
          <a:bodyPr tIns="109728" bIns="109728">
            <a:noAutofit/>
          </a:bodyPr>
          <a:lstStyle>
            <a:lvl1pPr marL="0" indent="0">
              <a:spcBef>
                <a:spcPts val="0"/>
              </a:spcBef>
              <a:buNone/>
              <a:defRPr sz="3200">
                <a:gradFill>
                  <a:gsLst>
                    <a:gs pos="1250">
                      <a:srgbClr val="FFFFFF"/>
                    </a:gs>
                    <a:gs pos="99000">
                      <a:srgbClr val="FFFFFF"/>
                    </a:gs>
                  </a:gsLst>
                  <a:lin ang="5400000" scaled="0"/>
                </a:gradFill>
              </a:defRPr>
            </a:lvl1pPr>
          </a:lstStyle>
          <a:p>
            <a:pPr lvl="0"/>
            <a:r>
              <a:rPr lang="en-US" dirty="0" smtClean="0"/>
              <a:t>Speaker Name</a:t>
            </a:r>
            <a:endParaRPr lang="en-US" dirty="0"/>
          </a:p>
        </p:txBody>
      </p:sp>
    </p:spTree>
    <p:extLst>
      <p:ext uri="{BB962C8B-B14F-4D97-AF65-F5344CB8AC3E}">
        <p14:creationId xmlns:p14="http://schemas.microsoft.com/office/powerpoint/2010/main" val="152080236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390.xml><?xml version="1.0" encoding="utf-8"?>
<p:sldLayout xmlns:a="http://schemas.openxmlformats.org/drawingml/2006/main" xmlns:r="http://schemas.openxmlformats.org/officeDocument/2006/relationships" xmlns:p="http://schemas.openxmlformats.org/presentationml/2006/main" preserve="1" userDrawn="1">
  <p:cSld name="Two Column 2-color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603790"/>
          </a:xfrm>
        </p:spPr>
        <p:txBody>
          <a:bodyPr wrap="square">
            <a:spAutoFit/>
          </a:bodyPr>
          <a:lstStyle>
            <a:lvl1pPr marL="287338" indent="-287338">
              <a:spcBef>
                <a:spcPts val="1224"/>
              </a:spcBef>
              <a:buClr>
                <a:schemeClr val="tx2"/>
              </a:buClr>
              <a:buFont typeface="Wingdings" panose="05000000000000000000" pitchFamily="2" charset="2"/>
              <a:buChar char="§"/>
              <a:defRPr sz="3600">
                <a:gradFill>
                  <a:gsLst>
                    <a:gs pos="5109">
                      <a:schemeClr val="tx2"/>
                    </a:gs>
                    <a:gs pos="100000">
                      <a:schemeClr val="tx2"/>
                    </a:gs>
                  </a:gsLst>
                  <a:lin ang="5400000" scaled="0"/>
                </a:gradFill>
              </a:defRPr>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2603790"/>
          </a:xfrm>
        </p:spPr>
        <p:txBody>
          <a:bodyPr wrap="square">
            <a:spAutoFit/>
          </a:bodyPr>
          <a:lstStyle>
            <a:lvl1pPr marL="287338" indent="-287338">
              <a:spcBef>
                <a:spcPts val="1224"/>
              </a:spcBef>
              <a:buClr>
                <a:schemeClr val="tx2"/>
              </a:buClr>
              <a:buFont typeface="Wingdings" panose="05000000000000000000" pitchFamily="2" charset="2"/>
              <a:buChar char="§"/>
              <a:defRPr sz="3600">
                <a:gradFill>
                  <a:gsLst>
                    <a:gs pos="5109">
                      <a:schemeClr val="tx2"/>
                    </a:gs>
                    <a:gs pos="100000">
                      <a:schemeClr val="tx2"/>
                    </a:gs>
                  </a:gsLst>
                  <a:lin ang="5400000" scaled="0"/>
                </a:gradFill>
              </a:defRPr>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93624874"/>
      </p:ext>
    </p:extLst>
  </p:cSld>
  <p:clrMapOvr>
    <a:masterClrMapping/>
  </p:clrMapOvr>
  <p:transition>
    <p:fade/>
  </p:transition>
</p:sldLayout>
</file>

<file path=ppt/slideLayouts/slideLayout39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274639" y="519018"/>
            <a:ext cx="11889564" cy="917575"/>
          </a:xfrm>
        </p:spPr>
        <p:txBody>
          <a:bodyPr/>
          <a:lstStyle/>
          <a:p>
            <a:r>
              <a:rPr lang="en-US" smtClean="0"/>
              <a:t>Click to edit Master title style</a:t>
            </a:r>
            <a:endParaRPr lang="en-US"/>
          </a:p>
        </p:txBody>
      </p:sp>
    </p:spTree>
    <p:extLst>
      <p:ext uri="{BB962C8B-B14F-4D97-AF65-F5344CB8AC3E}">
        <p14:creationId xmlns:p14="http://schemas.microsoft.com/office/powerpoint/2010/main" val="3000959747"/>
      </p:ext>
    </p:extLst>
  </p:cSld>
  <p:clrMapOvr>
    <a:masterClrMapping/>
  </p:clrMapOvr>
  <p:transition>
    <p:fade/>
  </p:transition>
  <p:timing>
    <p:tnLst>
      <p:par>
        <p:cTn id="1" dur="indefinite" restart="never" nodeType="tmRoot"/>
      </p:par>
    </p:tnLst>
  </p:timing>
</p:sldLayout>
</file>

<file path=ppt/slideLayouts/slideLayout39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59756725"/>
      </p:ext>
    </p:extLst>
  </p:cSld>
  <p:clrMapOvr>
    <a:masterClrMapping/>
  </p:clrMapOvr>
  <p:transition>
    <p:fade/>
  </p:transition>
  <p:timing>
    <p:tnLst>
      <p:par>
        <p:cTn id="1" dur="indefinite" restart="never" nodeType="tmRoot"/>
      </p:par>
    </p:tnLst>
  </p:timing>
</p:sldLayout>
</file>

<file path=ppt/slideLayouts/slideLayout393.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75301508"/>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394.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55784899"/>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395.xml><?xml version="1.0" encoding="utf-8"?>
<p:sldLayout xmlns:a="http://schemas.openxmlformats.org/drawingml/2006/main" xmlns:r="http://schemas.openxmlformats.org/officeDocument/2006/relationships" xmlns:p="http://schemas.openxmlformats.org/presentationml/2006/main" preserve="1" userDrawn="1">
  <p:cSld name="Blank Accent Color 3">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00462077"/>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396.xml><?xml version="1.0" encoding="utf-8"?>
<p:sldLayout xmlns:a="http://schemas.openxmlformats.org/drawingml/2006/main" xmlns:r="http://schemas.openxmlformats.org/officeDocument/2006/relationships" xmlns:p="http://schemas.openxmlformats.org/presentationml/2006/main" preserve="1" userDrawn="1">
  <p:cSld name="Branding_slide">
    <p:bg>
      <p:bgPr>
        <a:solidFill>
          <a:schemeClr val="accent1"/>
        </a:solidFill>
        <a:effectLst/>
      </p:bgPr>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74638" y="6294476"/>
            <a:ext cx="11887199" cy="403187"/>
          </a:xfrm>
          <a:prstGeom prst="rect">
            <a:avLst/>
          </a:prstGeom>
          <a:noFill/>
          <a:ln w="12700">
            <a:noFill/>
            <a:miter lim="800000"/>
            <a:headEnd type="none" w="sm" len="sm"/>
            <a:tailEnd type="none" w="sm" len="sm"/>
          </a:ln>
          <a:effectLst/>
        </p:spPr>
        <p:txBody>
          <a:bodyPr vert="horz" wrap="square" lIns="182880" tIns="146304" rIns="182880" bIns="146304" numCol="1" anchor="t" anchorCtr="0" compatLnSpc="1">
            <a:prstTxWarp prst="textNoShape">
              <a:avLst/>
            </a:prstTxWarp>
            <a:spAutoFit/>
          </a:bodyPr>
          <a:lstStyle/>
          <a:p>
            <a:pPr marL="0" marR="0" lvl="0" indent="0" algn="l" defTabSz="932290" rtl="0" eaLnBrk="0" fontAlgn="auto" latinLnBrk="0" hangingPunct="0">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mn-ea"/>
                <a:cs typeface="Segoe UI" pitchFamily="34" charset="0"/>
              </a:rPr>
              <a:t>© </a:t>
            </a:r>
            <a:r>
              <a:rPr kumimoji="0" lang="en-US" sz="700" b="0" i="0" u="none" strike="noStrike" kern="1200" cap="none" spc="0" normalizeH="0" baseline="0" noProof="0" dirty="0" smtClean="0">
                <a:ln>
                  <a:noFill/>
                </a:ln>
                <a:gradFill>
                  <a:gsLst>
                    <a:gs pos="0">
                      <a:srgbClr val="FFFFFF"/>
                    </a:gs>
                    <a:gs pos="100000">
                      <a:srgbClr val="FFFFFF"/>
                    </a:gs>
                  </a:gsLst>
                  <a:lin ang="5400000" scaled="0"/>
                </a:gradFill>
                <a:effectLst/>
                <a:uLnTx/>
                <a:uFillTx/>
                <a:latin typeface="Segoe UI"/>
                <a:ea typeface="+mn-ea"/>
                <a:cs typeface="Segoe UI" pitchFamily="34" charset="0"/>
              </a:rPr>
              <a:t>2015 </a:t>
            </a:r>
            <a:r>
              <a:rPr kumimoji="0" lang="en-US" sz="7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mn-ea"/>
                <a:cs typeface="Segoe UI" pitchFamily="34" charset="0"/>
              </a:rPr>
              <a:t>Microsoft Corporation. All rights reserved. </a:t>
            </a:r>
          </a:p>
        </p:txBody>
      </p:sp>
      <p:pic>
        <p:nvPicPr>
          <p:cNvPr id="3" name="Picture 2"/>
          <p:cNvPicPr>
            <a:picLocks noChangeAspect="1"/>
          </p:cNvPicPr>
          <p:nvPr userDrawn="1"/>
        </p:nvPicPr>
        <p:blipFill>
          <a:blip r:embed="rId2"/>
          <a:stretch>
            <a:fillRect/>
          </a:stretch>
        </p:blipFill>
        <p:spPr>
          <a:xfrm>
            <a:off x="459232" y="3145040"/>
            <a:ext cx="3291840" cy="705836"/>
          </a:xfrm>
          <a:prstGeom prst="rect">
            <a:avLst/>
          </a:prstGeom>
        </p:spPr>
      </p:pic>
    </p:spTree>
    <p:extLst>
      <p:ext uri="{BB962C8B-B14F-4D97-AF65-F5344CB8AC3E}">
        <p14:creationId xmlns:p14="http://schemas.microsoft.com/office/powerpoint/2010/main" val="875223461"/>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397.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smtClean="0"/>
              <a:t>Slide for Developer Code</a:t>
            </a:r>
            <a:endParaRPr lang="en-US" dirty="0"/>
          </a:p>
        </p:txBody>
      </p:sp>
      <p:sp>
        <p:nvSpPr>
          <p:cNvPr id="3" name="Rectangle 2"/>
          <p:cNvSpPr/>
          <p:nvPr userDrawn="1"/>
        </p:nvSpPr>
        <p:spPr bwMode="hidden">
          <a:xfrm>
            <a:off x="1" y="1212849"/>
            <a:ext cx="12436475" cy="5781676"/>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9" tIns="46639" rIns="46639" bIns="46639"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smtClean="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5" name="Text Placeholder 4"/>
          <p:cNvSpPr>
            <a:spLocks noGrp="1"/>
          </p:cNvSpPr>
          <p:nvPr>
            <p:ph type="body" sz="quarter" idx="10"/>
          </p:nvPr>
        </p:nvSpPr>
        <p:spPr>
          <a:xfrm>
            <a:off x="274638" y="1216152"/>
            <a:ext cx="11887199" cy="2131353"/>
          </a:xfrm>
        </p:spPr>
        <p:txBody>
          <a:bodyPr/>
          <a:lstStyle>
            <a:lvl1pPr marL="0" indent="0">
              <a:buNone/>
              <a:defRPr sz="3300">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34655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58460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81456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105099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637121479"/>
      </p:ext>
    </p:extLst>
  </p:cSld>
  <p:clrMapOvr>
    <a:masterClrMapping/>
  </p:clrMapOvr>
  <p:transition>
    <p:fade/>
  </p:transition>
  <p:timing>
    <p:tnLst>
      <p:par>
        <p:cTn id="1" dur="indefinite" restart="never" nodeType="tmRoot"/>
      </p:par>
    </p:tnLst>
  </p:timing>
</p:sldLayout>
</file>

<file path=ppt/slideLayouts/slideLayout398.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513" indent="-290513">
              <a:buClr>
                <a:schemeClr val="tx1"/>
              </a:buClr>
              <a:buSzPct val="90000"/>
              <a:buFont typeface="Wingdings" panose="05000000000000000000" pitchFamily="2" charset="2"/>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Wingdings" panose="05000000000000000000" pitchFamily="2" charset="2"/>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Wingdings" panose="05000000000000000000" pitchFamily="2" charset="2"/>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Wingdings" panose="05000000000000000000" pitchFamily="2" charset="2"/>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Wingdings" panose="05000000000000000000" pitchFamily="2" charset="2"/>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6"/>
          <p:cNvSpPr>
            <a:spLocks noGrp="1"/>
          </p:cNvSpPr>
          <p:nvPr>
            <p:ph type="body" sz="quarter" idx="11" hasCustomPrompt="1"/>
          </p:nvPr>
        </p:nvSpPr>
        <p:spPr>
          <a:xfrm>
            <a:off x="1" y="6363076"/>
            <a:ext cx="12436476" cy="631450"/>
          </a:xfrm>
          <a:prstGeom prst="rect">
            <a:avLst/>
          </a:prstGeom>
          <a:solidFill>
            <a:srgbClr val="FFFC9E"/>
          </a:solidFill>
        </p:spPr>
        <p:txBody>
          <a:bodyPr wrap="square" lIns="155457" tIns="77729" rIns="155457" bIns="77729"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smtClean="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3432366176"/>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39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524"/>
            <a:ext cx="12435840" cy="6992112"/>
          </a:xfrm>
          <a:prstGeom prst="rect">
            <a:avLst/>
          </a:prstGeom>
        </p:spPr>
      </p:pic>
      <p:sp>
        <p:nvSpPr>
          <p:cNvPr id="2" name="Rectangle 1"/>
          <p:cNvSpPr/>
          <p:nvPr userDrawn="1"/>
        </p:nvSpPr>
        <p:spPr bwMode="auto">
          <a:xfrm>
            <a:off x="0" y="4367159"/>
            <a:ext cx="4846638" cy="2628001"/>
          </a:xfrm>
          <a:prstGeom prst="rect">
            <a:avLst/>
          </a:prstGeom>
          <a:gradFill flip="none" rotWithShape="1">
            <a:gsLst>
              <a:gs pos="0">
                <a:srgbClr val="071513"/>
              </a:gs>
              <a:gs pos="54000">
                <a:srgbClr val="071513">
                  <a:alpha val="0"/>
                </a:srgbClr>
              </a:gs>
            </a:gsLst>
            <a:lin ang="189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dirty="0" err="1" smtClean="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bwMode="gray">
          <a:xfrm>
            <a:off x="458332" y="6182440"/>
            <a:ext cx="1552931" cy="332660"/>
          </a:xfrm>
          <a:prstGeom prst="rect">
            <a:avLst/>
          </a:prstGeom>
        </p:spPr>
      </p:pic>
    </p:spTree>
    <p:extLst>
      <p:ext uri="{BB962C8B-B14F-4D97-AF65-F5344CB8AC3E}">
        <p14:creationId xmlns:p14="http://schemas.microsoft.com/office/powerpoint/2010/main" val="2123181765"/>
      </p:ext>
    </p:extLst>
  </p:cSld>
  <p:clrMapOvr>
    <a:masterClrMapping/>
  </p:clrMapOvr>
  <p:transition>
    <p:fade/>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265" y="-31000"/>
            <a:ext cx="12457740" cy="7024628"/>
          </a:xfrm>
          <a:prstGeom prst="rect">
            <a:avLst/>
          </a:prstGeom>
        </p:spPr>
      </p:pic>
      <p:sp>
        <p:nvSpPr>
          <p:cNvPr id="10" name="Rectangle 9"/>
          <p:cNvSpPr/>
          <p:nvPr userDrawn="1"/>
        </p:nvSpPr>
        <p:spPr bwMode="auto">
          <a:xfrm>
            <a:off x="274638" y="3033564"/>
            <a:ext cx="7313322" cy="3664099"/>
          </a:xfrm>
          <a:prstGeom prst="rect">
            <a:avLst/>
          </a:prstGeom>
          <a:solidFill>
            <a:schemeClr val="tx1">
              <a:alpha val="9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invGray">
          <a:xfrm>
            <a:off x="472697" y="482453"/>
            <a:ext cx="1552931" cy="332771"/>
          </a:xfrm>
          <a:prstGeom prst="rect">
            <a:avLst/>
          </a:prstGeom>
        </p:spPr>
      </p:pic>
      <p:sp>
        <p:nvSpPr>
          <p:cNvPr id="9" name="Title 1"/>
          <p:cNvSpPr>
            <a:spLocks noGrp="1"/>
          </p:cNvSpPr>
          <p:nvPr>
            <p:ph type="title" hasCustomPrompt="1"/>
          </p:nvPr>
        </p:nvSpPr>
        <p:spPr>
          <a:xfrm>
            <a:off x="274702" y="3040063"/>
            <a:ext cx="7315136" cy="1828786"/>
          </a:xfrm>
          <a:noFill/>
        </p:spPr>
        <p:txBody>
          <a:bodyPr lIns="146304" tIns="91440" rIns="146304" bIns="91440" anchor="t" anchorCtr="0"/>
          <a:lstStyle>
            <a:lvl1pPr>
              <a:defRPr sz="5400" spc="-100" baseline="0">
                <a:gradFill>
                  <a:gsLst>
                    <a:gs pos="100000">
                      <a:schemeClr val="bg1"/>
                    </a:gs>
                    <a:gs pos="0">
                      <a:schemeClr val="bg1"/>
                    </a:gs>
                  </a:gsLst>
                  <a:lin ang="5400000" scaled="0"/>
                </a:gradFill>
              </a:defRPr>
            </a:lvl1pPr>
          </a:lstStyle>
          <a:p>
            <a:r>
              <a:rPr lang="en-US" dirty="0" smtClean="0"/>
              <a:t>Presentation title </a:t>
            </a:r>
            <a:br>
              <a:rPr lang="en-US" dirty="0" smtClean="0"/>
            </a:br>
            <a:r>
              <a:rPr lang="en-US" dirty="0" smtClean="0"/>
              <a:t>goes here</a:t>
            </a:r>
            <a:endParaRPr lang="en-US" dirty="0"/>
          </a:p>
        </p:txBody>
      </p:sp>
      <p:sp>
        <p:nvSpPr>
          <p:cNvPr id="5" name="Text Placeholder 4"/>
          <p:cNvSpPr>
            <a:spLocks noGrp="1"/>
          </p:cNvSpPr>
          <p:nvPr>
            <p:ph type="body" sz="quarter" idx="12" hasCustomPrompt="1"/>
          </p:nvPr>
        </p:nvSpPr>
        <p:spPr>
          <a:xfrm>
            <a:off x="274701" y="4870171"/>
            <a:ext cx="7315137" cy="1264245"/>
          </a:xfrm>
          <a:noFill/>
        </p:spPr>
        <p:txBody>
          <a:bodyPr lIns="146304" tIns="109728" rIns="146304" bIns="109728">
            <a:noAutofit/>
          </a:bodyPr>
          <a:lstStyle>
            <a:lvl1pPr marL="0" indent="0">
              <a:spcBef>
                <a:spcPts val="0"/>
              </a:spcBef>
              <a:buNone/>
              <a:defRPr sz="3200" b="0" spc="0" baseline="0">
                <a:gradFill>
                  <a:gsLst>
                    <a:gs pos="100000">
                      <a:schemeClr val="bg1"/>
                    </a:gs>
                    <a:gs pos="0">
                      <a:schemeClr val="bg1"/>
                    </a:gs>
                  </a:gsLst>
                  <a:lin ang="5400000" scaled="0"/>
                </a:gradFill>
                <a:latin typeface="+mj-lt"/>
              </a:defRPr>
            </a:lvl1pPr>
          </a:lstStyle>
          <a:p>
            <a:pPr lvl="0"/>
            <a:r>
              <a:rPr lang="en-US" dirty="0" smtClean="0"/>
              <a:t>Speaker Name</a:t>
            </a:r>
          </a:p>
          <a:p>
            <a:pPr lvl="0"/>
            <a:r>
              <a:rPr lang="en-US" dirty="0" smtClean="0"/>
              <a:t>Title</a:t>
            </a:r>
          </a:p>
        </p:txBody>
      </p:sp>
      <p:sp>
        <p:nvSpPr>
          <p:cNvPr id="3" name="Text Placeholder 2"/>
          <p:cNvSpPr>
            <a:spLocks noGrp="1"/>
          </p:cNvSpPr>
          <p:nvPr>
            <p:ph type="body" sz="quarter" idx="13" hasCustomPrompt="1"/>
          </p:nvPr>
        </p:nvSpPr>
        <p:spPr>
          <a:xfrm>
            <a:off x="281940" y="6141720"/>
            <a:ext cx="7307898" cy="548640"/>
          </a:xfrm>
        </p:spPr>
        <p:txBody>
          <a:bodyPr vert="horz" wrap="square" lIns="182880" tIns="146304" rIns="182880" bIns="146304" rtlCol="0">
            <a:noAutofit/>
          </a:bodyPr>
          <a:lstStyle>
            <a:lvl1pPr marL="342900" indent="-342900" algn="r">
              <a:buNone/>
              <a:defRPr lang="en-US" sz="1800" smtClean="0">
                <a:gradFill>
                  <a:gsLst>
                    <a:gs pos="1250">
                      <a:schemeClr val="bg1"/>
                    </a:gs>
                    <a:gs pos="100000">
                      <a:schemeClr val="bg1"/>
                    </a:gs>
                  </a:gsLst>
                  <a:lin ang="5400000" scaled="0"/>
                </a:gradFill>
                <a:latin typeface="+mn-lt"/>
              </a:defRPr>
            </a:lvl1pPr>
            <a:lvl2pPr>
              <a:defRPr lang="en-US" smtClean="0"/>
            </a:lvl2pPr>
            <a:lvl3pPr>
              <a:defRPr lang="en-US" smtClean="0"/>
            </a:lvl3pPr>
            <a:lvl4pPr>
              <a:defRPr lang="en-US" smtClean="0"/>
            </a:lvl4pPr>
            <a:lvl5pPr>
              <a:defRPr lang="en-US"/>
            </a:lvl5pPr>
          </a:lstStyle>
          <a:p>
            <a:pPr marL="0" lvl="0" indent="0"/>
            <a:r>
              <a:rPr lang="en-US" dirty="0" smtClean="0"/>
              <a:t>Insert Session Code Here</a:t>
            </a:r>
            <a:endParaRPr lang="en-US" dirty="0"/>
          </a:p>
        </p:txBody>
      </p:sp>
      <p:sp>
        <p:nvSpPr>
          <p:cNvPr id="11" name="Rectangle 10"/>
          <p:cNvSpPr/>
          <p:nvPr userDrawn="1"/>
        </p:nvSpPr>
        <p:spPr>
          <a:xfrm>
            <a:off x="1983802" y="463877"/>
            <a:ext cx="736099" cy="424732"/>
          </a:xfrm>
          <a:prstGeom prst="rect">
            <a:avLst/>
          </a:prstGeom>
        </p:spPr>
        <p:txBody>
          <a:bodyPr wrap="none">
            <a:spAutoFit/>
          </a:bodyPr>
          <a:lstStyle/>
          <a:p>
            <a:pPr defTabSz="699220" fontAlgn="base">
              <a:lnSpc>
                <a:spcPct val="90000"/>
              </a:lnSpc>
              <a:spcBef>
                <a:spcPct val="0"/>
              </a:spcBef>
              <a:spcAft>
                <a:spcPct val="0"/>
              </a:spcAft>
            </a:pPr>
            <a:r>
              <a:rPr lang="en-US" sz="2400" b="1" dirty="0" smtClean="0">
                <a:solidFill>
                  <a:schemeClr val="bg1">
                    <a:lumMod val="50000"/>
                  </a:schemeClr>
                </a:solidFill>
                <a:latin typeface="Segoe UI Semibold" panose="020B0702040204020203" pitchFamily="34" charset="0"/>
                <a:ea typeface="Segoe UI" pitchFamily="34" charset="0"/>
                <a:cs typeface="Segoe UI Semibold" panose="020B0702040204020203" pitchFamily="34" charset="0"/>
              </a:rPr>
              <a:t>CSR</a:t>
            </a:r>
            <a:endParaRPr lang="en-US" sz="2400" b="1" dirty="0">
              <a:solidFill>
                <a:schemeClr val="bg1">
                  <a:lumMod val="50000"/>
                </a:schemeClr>
              </a:solidFill>
              <a:latin typeface="Segoe UI Semibold" panose="020B0702040204020203" pitchFamily="34" charset="0"/>
              <a:ea typeface="Segoe UI" pitchFamily="34" charset="0"/>
              <a:cs typeface="Segoe UI Semibold" panose="020B0702040204020203" pitchFamily="34" charset="0"/>
            </a:endParaRPr>
          </a:p>
        </p:txBody>
      </p:sp>
    </p:spTree>
    <p:extLst>
      <p:ext uri="{BB962C8B-B14F-4D97-AF65-F5344CB8AC3E}">
        <p14:creationId xmlns:p14="http://schemas.microsoft.com/office/powerpoint/2010/main" val="258823187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Slide Consumer 3">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17" y="-318"/>
            <a:ext cx="12435840" cy="6995160"/>
          </a:xfrm>
          <a:prstGeom prst="rect">
            <a:avLst/>
          </a:prstGeom>
        </p:spPr>
      </p:pic>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gray">
          <a:xfrm>
            <a:off x="458332" y="481326"/>
            <a:ext cx="1552931" cy="331014"/>
          </a:xfrm>
          <a:prstGeom prst="rect">
            <a:avLst/>
          </a:prstGeom>
        </p:spPr>
      </p:pic>
      <p:sp>
        <p:nvSpPr>
          <p:cNvPr id="18" name="Rectangle 17"/>
          <p:cNvSpPr/>
          <p:nvPr userDrawn="1"/>
        </p:nvSpPr>
        <p:spPr bwMode="gray">
          <a:xfrm>
            <a:off x="274638" y="1211264"/>
            <a:ext cx="6400800" cy="3657600"/>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ltGray">
          <a:xfrm>
            <a:off x="273050" y="1211262"/>
            <a:ext cx="6402388" cy="2103119"/>
          </a:xfrm>
          <a:noFill/>
        </p:spPr>
        <p:txBody>
          <a:bodyPr vert="horz" wrap="square" lIns="146304" tIns="91440" rIns="146304" bIns="91440" rtlCol="0" anchor="t" anchorCtr="0">
            <a:noAutofit/>
          </a:bodyPr>
          <a:lstStyle>
            <a:lvl1pPr>
              <a:defRPr lang="en-US" sz="6000" spc="-100" baseline="0" dirty="0">
                <a:gradFill>
                  <a:gsLst>
                    <a:gs pos="5833">
                      <a:srgbClr val="FFFFFF"/>
                    </a:gs>
                    <a:gs pos="18000">
                      <a:srgbClr val="FFFFFF"/>
                    </a:gs>
                  </a:gsLst>
                  <a:lin ang="5400000" scaled="0"/>
                </a:gradFill>
              </a:defRPr>
            </a:lvl1pPr>
          </a:lstStyle>
          <a:p>
            <a:pPr lvl="0"/>
            <a:r>
              <a:rPr lang="en-US" dirty="0" smtClean="0"/>
              <a:t>Presentation title</a:t>
            </a:r>
            <a:endParaRPr lang="en-US" dirty="0"/>
          </a:p>
        </p:txBody>
      </p:sp>
      <p:sp>
        <p:nvSpPr>
          <p:cNvPr id="3" name="Text Placeholder 2"/>
          <p:cNvSpPr>
            <a:spLocks noGrp="1"/>
          </p:cNvSpPr>
          <p:nvPr>
            <p:ph type="body" sz="quarter" idx="14" hasCustomPrompt="1"/>
          </p:nvPr>
        </p:nvSpPr>
        <p:spPr bwMode="ltGray">
          <a:xfrm>
            <a:off x="274638" y="3314384"/>
            <a:ext cx="6400800" cy="1554478"/>
          </a:xfrm>
        </p:spPr>
        <p:txBody>
          <a:bodyPr tIns="109728" bIns="109728">
            <a:noAutofit/>
          </a:bodyPr>
          <a:lstStyle>
            <a:lvl1pPr marL="0" indent="0">
              <a:spcBef>
                <a:spcPts val="0"/>
              </a:spcBef>
              <a:buNone/>
              <a:defRPr sz="3200">
                <a:gradFill>
                  <a:gsLst>
                    <a:gs pos="1250">
                      <a:srgbClr val="FFFFFF"/>
                    </a:gs>
                    <a:gs pos="99000">
                      <a:srgbClr val="FFFFFF"/>
                    </a:gs>
                  </a:gsLst>
                  <a:lin ang="5400000" scaled="0"/>
                </a:gradFill>
              </a:defRPr>
            </a:lvl1pPr>
          </a:lstStyle>
          <a:p>
            <a:pPr lvl="0"/>
            <a:r>
              <a:rPr lang="en-US" dirty="0" smtClean="0"/>
              <a:t>Speaker Name</a:t>
            </a:r>
            <a:endParaRPr lang="en-US" dirty="0"/>
          </a:p>
        </p:txBody>
      </p:sp>
    </p:spTree>
    <p:extLst>
      <p:ext uri="{BB962C8B-B14F-4D97-AF65-F5344CB8AC3E}">
        <p14:creationId xmlns:p14="http://schemas.microsoft.com/office/powerpoint/2010/main" val="354640193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400.xml><?xml version="1.0" encoding="utf-8"?>
<p:sldLayout xmlns:a="http://schemas.openxmlformats.org/drawingml/2006/main" xmlns:r="http://schemas.openxmlformats.org/officeDocument/2006/relationships" xmlns:p="http://schemas.openxmlformats.org/presentationml/2006/main" preserve="1" userDrawn="1">
  <p:cSld name="Title Slide 1">
    <p:spTree>
      <p:nvGrpSpPr>
        <p:cNvPr id="1" name=""/>
        <p:cNvGrpSpPr/>
        <p:nvPr/>
      </p:nvGrpSpPr>
      <p:grpSpPr>
        <a:xfrm>
          <a:off x="0" y="0"/>
          <a:ext cx="0" cy="0"/>
          <a:chOff x="0" y="0"/>
          <a:chExt cx="0" cy="0"/>
        </a:xfrm>
      </p:grpSpPr>
      <p:sp>
        <p:nvSpPr>
          <p:cNvPr id="5" name="Text Placeholder 4"/>
          <p:cNvSpPr>
            <a:spLocks noGrp="1"/>
          </p:cNvSpPr>
          <p:nvPr>
            <p:ph type="body" sz="quarter" idx="12" hasCustomPrompt="1"/>
          </p:nvPr>
        </p:nvSpPr>
        <p:spPr>
          <a:xfrm>
            <a:off x="276540" y="3954457"/>
            <a:ext cx="6399213" cy="1830388"/>
          </a:xfrm>
          <a:noFill/>
        </p:spPr>
        <p:txBody>
          <a:bodyPr lIns="146304" tIns="109728" rIns="146304" bIns="109728">
            <a:noAutofit/>
          </a:bodyPr>
          <a:lstStyle>
            <a:lvl1pPr marL="0" indent="0">
              <a:spcBef>
                <a:spcPts val="0"/>
              </a:spcBef>
              <a:buNone/>
              <a:defRPr sz="3600" spc="0" baseline="0">
                <a:gradFill>
                  <a:gsLst>
                    <a:gs pos="0">
                      <a:schemeClr val="tx1"/>
                    </a:gs>
                    <a:gs pos="100000">
                      <a:schemeClr val="tx1"/>
                    </a:gs>
                  </a:gsLst>
                  <a:lin ang="5400000" scaled="0"/>
                </a:gradFill>
                <a:latin typeface="+mj-lt"/>
              </a:defRPr>
            </a:lvl1pPr>
          </a:lstStyle>
          <a:p>
            <a:pPr lvl="0"/>
            <a:r>
              <a:rPr lang="en-US" dirty="0" smtClean="0"/>
              <a:t>Speaker Name</a:t>
            </a:r>
          </a:p>
        </p:txBody>
      </p:sp>
      <p:sp>
        <p:nvSpPr>
          <p:cNvPr id="9" name="Title 1"/>
          <p:cNvSpPr>
            <a:spLocks noGrp="1"/>
          </p:cNvSpPr>
          <p:nvPr>
            <p:ph type="title" hasCustomPrompt="1"/>
          </p:nvPr>
        </p:nvSpPr>
        <p:spPr>
          <a:xfrm>
            <a:off x="274703" y="2117165"/>
            <a:ext cx="10058336" cy="1837298"/>
          </a:xfrm>
          <a:noFill/>
        </p:spPr>
        <p:txBody>
          <a:bodyPr lIns="146304" tIns="91440" rIns="146304" bIns="91440" anchor="t" anchorCtr="0"/>
          <a:lstStyle>
            <a:lvl1pPr>
              <a:defRPr sz="6000" spc="-100" baseline="0">
                <a:gradFill>
                  <a:gsLst>
                    <a:gs pos="3333">
                      <a:schemeClr val="tx1"/>
                    </a:gs>
                    <a:gs pos="39000">
                      <a:schemeClr val="tx1"/>
                    </a:gs>
                  </a:gsLst>
                  <a:lin ang="5400000" scaled="0"/>
                </a:gradFill>
              </a:defRPr>
            </a:lvl1pPr>
          </a:lstStyle>
          <a:p>
            <a:r>
              <a:rPr lang="en-US" dirty="0" smtClean="0"/>
              <a:t>Presentation title</a:t>
            </a:r>
            <a:endParaRPr lang="en-US" dirty="0"/>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gray">
          <a:xfrm>
            <a:off x="460696" y="6182440"/>
            <a:ext cx="1548202" cy="332660"/>
          </a:xfrm>
          <a:prstGeom prst="rect">
            <a:avLst/>
          </a:prstGeom>
        </p:spPr>
      </p:pic>
    </p:spTree>
    <p:extLst>
      <p:ext uri="{BB962C8B-B14F-4D97-AF65-F5344CB8AC3E}">
        <p14:creationId xmlns:p14="http://schemas.microsoft.com/office/powerpoint/2010/main" val="84553290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extLst mod="1">
    <p:ext uri="{DCECCB84-F9BA-43D5-87BE-67443E8EF086}">
      <p15:sldGuideLst xmlns:p15="http://schemas.microsoft.com/office/powerpoint/2012/main">
        <p15:guide id="1" orient="horz" pos="4406">
          <p15:clr>
            <a:srgbClr val="C35EA4"/>
          </p15:clr>
        </p15:guide>
      </p15:sldGuideLst>
    </p:ext>
  </p:extLst>
</p:sldLayout>
</file>

<file path=ppt/slideLayouts/slideLayout401.xml><?xml version="1.0" encoding="utf-8"?>
<p:sldLayout xmlns:a="http://schemas.openxmlformats.org/drawingml/2006/main" xmlns:r="http://schemas.openxmlformats.org/officeDocument/2006/relationships" xmlns:p="http://schemas.openxmlformats.org/presentationml/2006/main" preserve="1" userDrawn="1">
  <p:cSld name="Title Slide 2">
    <p:bg>
      <p:bgPr>
        <a:solidFill>
          <a:schemeClr val="bg2"/>
        </a:solidFill>
        <a:effectLst/>
      </p:bgPr>
    </p:bg>
    <p:spTree>
      <p:nvGrpSpPr>
        <p:cNvPr id="1" name=""/>
        <p:cNvGrpSpPr/>
        <p:nvPr/>
      </p:nvGrpSpPr>
      <p:grpSpPr>
        <a:xfrm>
          <a:off x="0" y="0"/>
          <a:ext cx="0" cy="0"/>
          <a:chOff x="0" y="0"/>
          <a:chExt cx="0" cy="0"/>
        </a:xfrm>
      </p:grpSpPr>
      <p:sp>
        <p:nvSpPr>
          <p:cNvPr id="5" name="Text Placeholder 4"/>
          <p:cNvSpPr>
            <a:spLocks noGrp="1"/>
          </p:cNvSpPr>
          <p:nvPr>
            <p:ph type="body" sz="quarter" idx="12" hasCustomPrompt="1"/>
          </p:nvPr>
        </p:nvSpPr>
        <p:spPr>
          <a:xfrm>
            <a:off x="276540" y="3954457"/>
            <a:ext cx="6399213" cy="1830388"/>
          </a:xfrm>
          <a:noFill/>
        </p:spPr>
        <p:txBody>
          <a:bodyPr lIns="146304" tIns="109728" rIns="146304" bIns="109728">
            <a:noAutofit/>
          </a:bodyPr>
          <a:lstStyle>
            <a:lvl1pPr marL="0" indent="0">
              <a:spcBef>
                <a:spcPts val="0"/>
              </a:spcBef>
              <a:buNone/>
              <a:defRPr sz="3600" spc="0" baseline="0">
                <a:gradFill>
                  <a:gsLst>
                    <a:gs pos="0">
                      <a:schemeClr val="tx1"/>
                    </a:gs>
                    <a:gs pos="100000">
                      <a:schemeClr val="tx1"/>
                    </a:gs>
                  </a:gsLst>
                  <a:lin ang="5400000" scaled="0"/>
                </a:gradFill>
                <a:latin typeface="+mj-lt"/>
              </a:defRPr>
            </a:lvl1pPr>
          </a:lstStyle>
          <a:p>
            <a:pPr lvl="0"/>
            <a:r>
              <a:rPr lang="en-US" dirty="0" smtClean="0"/>
              <a:t>Speaker Name</a:t>
            </a:r>
          </a:p>
        </p:txBody>
      </p:sp>
      <p:sp>
        <p:nvSpPr>
          <p:cNvPr id="9" name="Title 1"/>
          <p:cNvSpPr>
            <a:spLocks noGrp="1"/>
          </p:cNvSpPr>
          <p:nvPr>
            <p:ph type="title" hasCustomPrompt="1"/>
          </p:nvPr>
        </p:nvSpPr>
        <p:spPr>
          <a:xfrm>
            <a:off x="274703" y="2117165"/>
            <a:ext cx="10058336" cy="1837298"/>
          </a:xfrm>
          <a:noFill/>
        </p:spPr>
        <p:txBody>
          <a:bodyPr lIns="146304" tIns="91440" rIns="146304" bIns="91440" anchor="t" anchorCtr="0"/>
          <a:lstStyle>
            <a:lvl1pPr>
              <a:defRPr sz="6000" spc="-100" baseline="0">
                <a:gradFill>
                  <a:gsLst>
                    <a:gs pos="3333">
                      <a:schemeClr val="tx1"/>
                    </a:gs>
                    <a:gs pos="39000">
                      <a:schemeClr val="tx1"/>
                    </a:gs>
                  </a:gsLst>
                  <a:lin ang="5400000" scaled="0"/>
                </a:gradFill>
              </a:defRPr>
            </a:lvl1pPr>
          </a:lstStyle>
          <a:p>
            <a:r>
              <a:rPr lang="en-US" dirty="0" smtClean="0"/>
              <a:t>Presentation title</a:t>
            </a:r>
            <a:endParaRPr lang="en-US" dirty="0"/>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gray">
          <a:xfrm>
            <a:off x="458332" y="6182440"/>
            <a:ext cx="1552931" cy="332660"/>
          </a:xfrm>
          <a:prstGeom prst="rect">
            <a:avLst/>
          </a:prstGeom>
        </p:spPr>
      </p:pic>
    </p:spTree>
    <p:extLst>
      <p:ext uri="{BB962C8B-B14F-4D97-AF65-F5344CB8AC3E}">
        <p14:creationId xmlns:p14="http://schemas.microsoft.com/office/powerpoint/2010/main" val="49187580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extLst mod="1">
    <p:ext uri="{DCECCB84-F9BA-43D5-87BE-67443E8EF086}">
      <p15:sldGuideLst xmlns:p15="http://schemas.microsoft.com/office/powerpoint/2012/main">
        <p15:guide id="1" orient="horz" pos="4406">
          <p15:clr>
            <a:srgbClr val="C35EA4"/>
          </p15:clr>
        </p15:guide>
      </p15:sldGuideLst>
    </p:ext>
  </p:extLst>
</p:sldLayout>
</file>

<file path=ppt/slideLayouts/slideLayout402.xml><?xml version="1.0" encoding="utf-8"?>
<p:sldLayout xmlns:a="http://schemas.openxmlformats.org/drawingml/2006/main" xmlns:r="http://schemas.openxmlformats.org/officeDocument/2006/relationships" xmlns:p="http://schemas.openxmlformats.org/presentationml/2006/main" preserve="1" userDrawn="1">
  <p:cSld name="Title Slide 3">
    <p:spTree>
      <p:nvGrpSpPr>
        <p:cNvPr id="1" name=""/>
        <p:cNvGrpSpPr/>
        <p:nvPr/>
      </p:nvGrpSpPr>
      <p:grpSpPr>
        <a:xfrm>
          <a:off x="0" y="0"/>
          <a:ext cx="0" cy="0"/>
          <a:chOff x="0" y="0"/>
          <a:chExt cx="0" cy="0"/>
        </a:xfrm>
      </p:grpSpPr>
      <p:sp>
        <p:nvSpPr>
          <p:cNvPr id="3" name="Rectangle 2"/>
          <p:cNvSpPr/>
          <p:nvPr userDrawn="1"/>
        </p:nvSpPr>
        <p:spPr bwMode="auto">
          <a:xfrm>
            <a:off x="274638" y="2125663"/>
            <a:ext cx="9144000" cy="365760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dirty="0" err="1" smtClean="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9" name="Title 1"/>
          <p:cNvSpPr>
            <a:spLocks noGrp="1"/>
          </p:cNvSpPr>
          <p:nvPr>
            <p:ph type="title" hasCustomPrompt="1"/>
          </p:nvPr>
        </p:nvSpPr>
        <p:spPr>
          <a:xfrm>
            <a:off x="274702" y="2125678"/>
            <a:ext cx="9143936" cy="1828786"/>
          </a:xfrm>
          <a:noFill/>
        </p:spPr>
        <p:txBody>
          <a:bodyPr lIns="146304" tIns="91440" rIns="146304" bIns="91440" anchor="t" anchorCtr="0"/>
          <a:lstStyle>
            <a:lvl1pPr>
              <a:defRPr sz="6000" spc="-100" baseline="0">
                <a:gradFill>
                  <a:gsLst>
                    <a:gs pos="5833">
                      <a:srgbClr val="FFFFFF"/>
                    </a:gs>
                    <a:gs pos="18000">
                      <a:srgbClr val="FFFFFF"/>
                    </a:gs>
                  </a:gsLst>
                  <a:lin ang="5400000" scaled="0"/>
                </a:gradFill>
              </a:defRPr>
            </a:lvl1pPr>
          </a:lstStyle>
          <a:p>
            <a:r>
              <a:rPr lang="en-US" dirty="0" smtClean="0"/>
              <a:t>Presentation title</a:t>
            </a:r>
            <a:endParaRPr lang="en-US" dirty="0"/>
          </a:p>
        </p:txBody>
      </p:sp>
      <p:sp>
        <p:nvSpPr>
          <p:cNvPr id="5" name="Text Placeholder 4"/>
          <p:cNvSpPr>
            <a:spLocks noGrp="1"/>
          </p:cNvSpPr>
          <p:nvPr>
            <p:ph type="body" sz="quarter" idx="12" hasCustomPrompt="1"/>
          </p:nvPr>
        </p:nvSpPr>
        <p:spPr>
          <a:xfrm>
            <a:off x="274701" y="3955786"/>
            <a:ext cx="9143937" cy="1828007"/>
          </a:xfrm>
          <a:noFill/>
        </p:spPr>
        <p:txBody>
          <a:bodyPr lIns="146304" tIns="109728" rIns="146304" bIns="109728">
            <a:noAutofit/>
          </a:bodyPr>
          <a:lstStyle>
            <a:lvl1pPr marL="0" indent="0">
              <a:spcBef>
                <a:spcPts val="0"/>
              </a:spcBef>
              <a:buNone/>
              <a:defRPr sz="3600" spc="0" baseline="0">
                <a:gradFill>
                  <a:gsLst>
                    <a:gs pos="2917">
                      <a:srgbClr val="FFFFFF"/>
                    </a:gs>
                    <a:gs pos="30000">
                      <a:srgbClr val="FFFFFF"/>
                    </a:gs>
                  </a:gsLst>
                  <a:lin ang="5400000" scaled="0"/>
                </a:gradFill>
                <a:latin typeface="+mj-lt"/>
              </a:defRPr>
            </a:lvl1pPr>
          </a:lstStyle>
          <a:p>
            <a:pPr lvl="0"/>
            <a:r>
              <a:rPr lang="en-US" dirty="0" smtClean="0"/>
              <a:t>Speaker Name</a:t>
            </a: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invGray">
          <a:xfrm>
            <a:off x="458838" y="480502"/>
            <a:ext cx="2557747" cy="547905"/>
          </a:xfrm>
          <a:prstGeom prst="rect">
            <a:avLst/>
          </a:prstGeom>
        </p:spPr>
      </p:pic>
    </p:spTree>
    <p:extLst>
      <p:ext uri="{BB962C8B-B14F-4D97-AF65-F5344CB8AC3E}">
        <p14:creationId xmlns:p14="http://schemas.microsoft.com/office/powerpoint/2010/main" val="122655913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403.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2"/>
      </p:bgRef>
    </p:bg>
    <p:spTree>
      <p:nvGrpSpPr>
        <p:cNvPr id="1" name=""/>
        <p:cNvGrpSpPr/>
        <p:nvPr/>
      </p:nvGrpSpPr>
      <p:grpSpPr>
        <a:xfrm>
          <a:off x="0" y="0"/>
          <a:ext cx="0" cy="0"/>
          <a:chOff x="0" y="0"/>
          <a:chExt cx="0" cy="0"/>
        </a:xfrm>
      </p:grpSpPr>
      <p:sp>
        <p:nvSpPr>
          <p:cNvPr id="4" name="Rectangle 3"/>
          <p:cNvSpPr/>
          <p:nvPr userDrawn="1"/>
        </p:nvSpPr>
        <p:spPr bwMode="auto">
          <a:xfrm>
            <a:off x="274702" y="1211287"/>
            <a:ext cx="10058336" cy="2743176"/>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dirty="0" err="1" smtClean="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 name="Title 1"/>
          <p:cNvSpPr>
            <a:spLocks noGrp="1"/>
          </p:cNvSpPr>
          <p:nvPr>
            <p:ph type="title" hasCustomPrompt="1"/>
          </p:nvPr>
        </p:nvSpPr>
        <p:spPr>
          <a:xfrm>
            <a:off x="274639" y="1209973"/>
            <a:ext cx="10056812" cy="2751698"/>
          </a:xfrm>
          <a:noFill/>
        </p:spPr>
        <p:txBody>
          <a:bodyPr tIns="91440" bIns="91440" anchor="t" anchorCtr="0"/>
          <a:lstStyle>
            <a:lvl1pPr>
              <a:defRPr sz="7200" spc="-100" baseline="0">
                <a:gradFill>
                  <a:gsLst>
                    <a:gs pos="100000">
                      <a:schemeClr val="tx1"/>
                    </a:gs>
                    <a:gs pos="0">
                      <a:schemeClr val="tx1"/>
                    </a:gs>
                  </a:gsLst>
                  <a:lin ang="5400000" scaled="0"/>
                </a:gradFill>
              </a:defRPr>
            </a:lvl1pPr>
          </a:lstStyle>
          <a:p>
            <a:r>
              <a:rPr lang="en-US" dirty="0" smtClean="0"/>
              <a:t>Demo title</a:t>
            </a:r>
            <a:endParaRPr lang="en-US" dirty="0"/>
          </a:p>
        </p:txBody>
      </p:sp>
      <p:sp>
        <p:nvSpPr>
          <p:cNvPr id="5" name="Text Placeholder 4"/>
          <p:cNvSpPr>
            <a:spLocks noGrp="1"/>
          </p:cNvSpPr>
          <p:nvPr>
            <p:ph type="body" sz="quarter" idx="12" hasCustomPrompt="1"/>
          </p:nvPr>
        </p:nvSpPr>
        <p:spPr>
          <a:xfrm>
            <a:off x="274638" y="3954463"/>
            <a:ext cx="10058401" cy="1829593"/>
          </a:xfrm>
          <a:noFill/>
        </p:spPr>
        <p:txBody>
          <a:bodyPr lIns="182880" tIns="146304" rIns="182880" bIns="146304">
            <a:noAutofit/>
          </a:bodyPr>
          <a:lstStyle>
            <a:lvl1pPr marL="0" indent="0">
              <a:spcBef>
                <a:spcPts val="0"/>
              </a:spcBef>
              <a:buNone/>
              <a:defRPr sz="3600" spc="0" baseline="0">
                <a:gradFill>
                  <a:gsLst>
                    <a:gs pos="2190">
                      <a:schemeClr val="tx1"/>
                    </a:gs>
                    <a:gs pos="100000">
                      <a:schemeClr val="tx1"/>
                    </a:gs>
                  </a:gsLst>
                  <a:lin ang="5400000" scaled="0"/>
                </a:gradFill>
                <a:latin typeface="+mj-lt"/>
              </a:defRPr>
            </a:lvl1pPr>
          </a:lstStyle>
          <a:p>
            <a:pPr lvl="0"/>
            <a:r>
              <a:rPr lang="en-US" dirty="0" smtClean="0"/>
              <a:t>Speaker Name</a:t>
            </a:r>
          </a:p>
        </p:txBody>
      </p:sp>
    </p:spTree>
    <p:extLst>
      <p:ext uri="{BB962C8B-B14F-4D97-AF65-F5344CB8AC3E}">
        <p14:creationId xmlns:p14="http://schemas.microsoft.com/office/powerpoint/2010/main" val="275509581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404.xml><?xml version="1.0" encoding="utf-8"?>
<p:sldLayout xmlns:a="http://schemas.openxmlformats.org/drawingml/2006/main" xmlns:r="http://schemas.openxmlformats.org/officeDocument/2006/relationships" xmlns:p="http://schemas.openxmlformats.org/presentationml/2006/main" preserve="1" userDrawn="1">
  <p:cSld name="Video slide">
    <p:bg>
      <p:bgPr>
        <a:solidFill>
          <a:schemeClr val="accent1"/>
        </a:solidFill>
        <a:effectLst/>
      </p:bgPr>
    </p:bg>
    <p:spTree>
      <p:nvGrpSpPr>
        <p:cNvPr id="1" name=""/>
        <p:cNvGrpSpPr/>
        <p:nvPr/>
      </p:nvGrpSpPr>
      <p:grpSpPr>
        <a:xfrm>
          <a:off x="0" y="0"/>
          <a:ext cx="0" cy="0"/>
          <a:chOff x="0" y="0"/>
          <a:chExt cx="0" cy="0"/>
        </a:xfrm>
      </p:grpSpPr>
      <p:sp>
        <p:nvSpPr>
          <p:cNvPr id="4" name="Rectangle 3"/>
          <p:cNvSpPr/>
          <p:nvPr userDrawn="1"/>
        </p:nvSpPr>
        <p:spPr bwMode="auto">
          <a:xfrm>
            <a:off x="274702" y="1211287"/>
            <a:ext cx="10058336" cy="2743176"/>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dirty="0" err="1" smtClean="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 name="Title 1"/>
          <p:cNvSpPr>
            <a:spLocks noGrp="1"/>
          </p:cNvSpPr>
          <p:nvPr>
            <p:ph type="title" hasCustomPrompt="1"/>
          </p:nvPr>
        </p:nvSpPr>
        <p:spPr>
          <a:xfrm>
            <a:off x="274639" y="1209973"/>
            <a:ext cx="10056812" cy="2751698"/>
          </a:xfrm>
          <a:noFill/>
        </p:spPr>
        <p:txBody>
          <a:bodyPr tIns="91440" bIns="91440" anchor="t" anchorCtr="0"/>
          <a:lstStyle>
            <a:lvl1pPr>
              <a:defRPr sz="7200" spc="-100" baseline="0">
                <a:gradFill>
                  <a:gsLst>
                    <a:gs pos="100000">
                      <a:schemeClr val="tx1"/>
                    </a:gs>
                    <a:gs pos="0">
                      <a:schemeClr val="tx1"/>
                    </a:gs>
                  </a:gsLst>
                  <a:lin ang="5400000" scaled="0"/>
                </a:gradFill>
              </a:defRPr>
            </a:lvl1pPr>
          </a:lstStyle>
          <a:p>
            <a:r>
              <a:rPr lang="en-US" dirty="0" smtClean="0"/>
              <a:t>Video title</a:t>
            </a:r>
            <a:endParaRPr lang="en-US" dirty="0"/>
          </a:p>
        </p:txBody>
      </p:sp>
    </p:spTree>
    <p:extLst>
      <p:ext uri="{BB962C8B-B14F-4D97-AF65-F5344CB8AC3E}">
        <p14:creationId xmlns:p14="http://schemas.microsoft.com/office/powerpoint/2010/main" val="267107983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405.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831975"/>
          </a:xfrm>
          <a:noFill/>
        </p:spPr>
        <p:txBody>
          <a:bodyPr tIns="91440" bIns="91440" anchor="t" anchorCtr="0"/>
          <a:lstStyle>
            <a:lvl1pPr>
              <a:defRPr sz="8800"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2570634959"/>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406.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831975"/>
          </a:xfrm>
          <a:noFill/>
        </p:spPr>
        <p:txBody>
          <a:bodyPr tIns="91440" bIns="91440" anchor="t" anchorCtr="0"/>
          <a:lstStyle>
            <a:lvl1pPr algn="l" defTabSz="932742" rtl="0" eaLnBrk="1" latinLnBrk="0" hangingPunct="1">
              <a:lnSpc>
                <a:spcPct val="90000"/>
              </a:lnSpc>
              <a:spcBef>
                <a:spcPct val="0"/>
              </a:spcBef>
              <a:buNone/>
              <a:defRPr lang="en-US" sz="8800" b="0" kern="1200" cap="none" spc="-100" baseline="0" dirty="0">
                <a:ln w="3175">
                  <a:noFill/>
                </a:ln>
                <a:gradFill>
                  <a:gsLst>
                    <a:gs pos="100000">
                      <a:schemeClr val="tx1"/>
                    </a:gs>
                    <a:gs pos="0">
                      <a:schemeClr val="tx1"/>
                    </a:gs>
                  </a:gsLst>
                  <a:lin ang="5400000" scaled="0"/>
                </a:gradFill>
                <a:effectLst/>
                <a:latin typeface="+mj-lt"/>
                <a:ea typeface="+mn-ea"/>
                <a:cs typeface="Segoe UI" pitchFamily="34" charset="0"/>
              </a:defRPr>
            </a:lvl1pPr>
          </a:lstStyle>
          <a:p>
            <a:r>
              <a:rPr lang="en-US" dirty="0" smtClean="0"/>
              <a:t>Section title</a:t>
            </a:r>
            <a:endParaRPr lang="en-US" dirty="0"/>
          </a:p>
        </p:txBody>
      </p:sp>
    </p:spTree>
    <p:extLst>
      <p:ext uri="{BB962C8B-B14F-4D97-AF65-F5344CB8AC3E}">
        <p14:creationId xmlns:p14="http://schemas.microsoft.com/office/powerpoint/2010/main" val="3822988409"/>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407.xml><?xml version="1.0" encoding="utf-8"?>
<p:sldLayout xmlns:a="http://schemas.openxmlformats.org/drawingml/2006/main" xmlns:r="http://schemas.openxmlformats.org/officeDocument/2006/relationships" xmlns:p="http://schemas.openxmlformats.org/presentationml/2006/main" preserve="1" userDrawn="1">
  <p:cSld name="Section Title Accent Color 3">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831975"/>
          </a:xfrm>
          <a:noFill/>
        </p:spPr>
        <p:txBody>
          <a:bodyPr tIns="91440" bIns="91440" anchor="t" anchorCtr="0"/>
          <a:lstStyle>
            <a:lvl1pPr algn="l" defTabSz="932742" rtl="0" eaLnBrk="1" latinLnBrk="0" hangingPunct="1">
              <a:lnSpc>
                <a:spcPct val="90000"/>
              </a:lnSpc>
              <a:spcBef>
                <a:spcPct val="0"/>
              </a:spcBef>
              <a:buNone/>
              <a:defRPr lang="en-US" sz="8800" b="0" kern="1200" cap="none" spc="-100" baseline="0" dirty="0">
                <a:ln w="3175">
                  <a:noFill/>
                </a:ln>
                <a:gradFill>
                  <a:gsLst>
                    <a:gs pos="83448">
                      <a:schemeClr val="tx1"/>
                    </a:gs>
                    <a:gs pos="53000">
                      <a:schemeClr val="tx1"/>
                    </a:gs>
                  </a:gsLst>
                  <a:lin ang="5400000" scaled="0"/>
                </a:gradFill>
                <a:effectLst/>
                <a:latin typeface="+mj-lt"/>
                <a:ea typeface="+mn-ea"/>
                <a:cs typeface="Segoe UI" pitchFamily="34" charset="0"/>
              </a:defRPr>
            </a:lvl1pPr>
          </a:lstStyle>
          <a:p>
            <a:r>
              <a:rPr lang="en-US" dirty="0" smtClean="0"/>
              <a:t>Section title</a:t>
            </a:r>
            <a:endParaRPr lang="en-US" dirty="0"/>
          </a:p>
        </p:txBody>
      </p:sp>
    </p:spTree>
    <p:extLst>
      <p:ext uri="{BB962C8B-B14F-4D97-AF65-F5344CB8AC3E}">
        <p14:creationId xmlns:p14="http://schemas.microsoft.com/office/powerpoint/2010/main" val="276179478"/>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408.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1"/>
          </p:nvPr>
        </p:nvSpPr>
        <p:spPr>
          <a:xfrm>
            <a:off x="274639" y="1212849"/>
            <a:ext cx="11889564" cy="2059025"/>
          </a:xfrm>
        </p:spPr>
        <p:txBody>
          <a:bodyPr/>
          <a:lstStyle>
            <a:lvl1pPr marL="0" indent="0">
              <a:buNone/>
              <a:defRPr/>
            </a:lvl1pPr>
            <a:lvl2pPr marL="28575" indent="0">
              <a:buNone/>
              <a:defRPr sz="2000"/>
            </a:lvl2pPr>
            <a:lvl3pPr marL="223838" indent="0">
              <a:buNone/>
              <a:defRPr sz="2000"/>
            </a:lvl3pPr>
            <a:lvl4pPr marL="476250" indent="0">
              <a:buNone/>
              <a:defRPr sz="1800"/>
            </a:lvl4pPr>
            <a:lvl5pPr marL="739775" indent="0">
              <a:buNone/>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016482881"/>
      </p:ext>
    </p:extLst>
  </p:cSld>
  <p:clrMapOvr>
    <a:masterClrMapping/>
  </p:clrMapOvr>
  <p:transition>
    <p:fade/>
  </p:transition>
  <p:timing>
    <p:tnLst>
      <p:par>
        <p:cTn id="1" dur="indefinite" restart="never" nodeType="tmRoot"/>
      </p:par>
    </p:tnLst>
  </p:timing>
</p:sldLayout>
</file>

<file path=ppt/slideLayouts/slideLayout409.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1"/>
          </p:nvPr>
        </p:nvSpPr>
        <p:spPr>
          <a:xfrm>
            <a:off x="274639" y="1212849"/>
            <a:ext cx="11889564" cy="2059025"/>
          </a:xfrm>
        </p:spPr>
        <p:txBody>
          <a:bodyPr/>
          <a:lstStyle>
            <a:lvl1pPr marL="0" indent="0">
              <a:buNone/>
              <a:defRPr>
                <a:gradFill>
                  <a:gsLst>
                    <a:gs pos="2920">
                      <a:schemeClr val="tx2"/>
                    </a:gs>
                    <a:gs pos="39000">
                      <a:schemeClr val="tx2"/>
                    </a:gs>
                  </a:gsLst>
                  <a:lin ang="5400000" scaled="0"/>
                </a:gradFill>
              </a:defRPr>
            </a:lvl1pPr>
            <a:lvl2pPr marL="28575" indent="0">
              <a:buNone/>
              <a:defRPr sz="2000"/>
            </a:lvl2pPr>
            <a:lvl3pPr marL="223838" indent="0">
              <a:buNone/>
              <a:defRPr sz="2000"/>
            </a:lvl3pPr>
            <a:lvl4pPr marL="476250" indent="0">
              <a:buNone/>
              <a:defRPr sz="1800"/>
            </a:lvl4pPr>
            <a:lvl5pPr marL="739775" indent="0">
              <a:buNone/>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849050611"/>
      </p:ext>
    </p:extLst>
  </p:cSld>
  <p:clrMapOvr>
    <a:masterClrMapping/>
  </p:clrMapOvr>
  <p:transition>
    <p:fade/>
  </p:transition>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 Slide Enterprise 1">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17" y="-318"/>
            <a:ext cx="12435840" cy="6995160"/>
          </a:xfrm>
          <a:prstGeom prst="rect">
            <a:avLst/>
          </a:prstGeom>
        </p:spPr>
      </p:pic>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gray">
          <a:xfrm>
            <a:off x="458332" y="481325"/>
            <a:ext cx="1552931" cy="331014"/>
          </a:xfrm>
          <a:prstGeom prst="rect">
            <a:avLst/>
          </a:prstGeom>
        </p:spPr>
      </p:pic>
      <p:sp>
        <p:nvSpPr>
          <p:cNvPr id="18" name="Rectangle 17"/>
          <p:cNvSpPr/>
          <p:nvPr userDrawn="1"/>
        </p:nvSpPr>
        <p:spPr bwMode="gray">
          <a:xfrm>
            <a:off x="274638" y="1211264"/>
            <a:ext cx="6400800" cy="3657600"/>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ltGray">
          <a:xfrm>
            <a:off x="273050" y="1211262"/>
            <a:ext cx="6402388" cy="2103119"/>
          </a:xfrm>
          <a:noFill/>
        </p:spPr>
        <p:txBody>
          <a:bodyPr vert="horz" wrap="square" lIns="146304" tIns="91440" rIns="146304" bIns="91440" rtlCol="0" anchor="t" anchorCtr="0">
            <a:noAutofit/>
          </a:bodyPr>
          <a:lstStyle>
            <a:lvl1pPr>
              <a:defRPr lang="en-US" sz="6000" spc="-100" baseline="0" dirty="0">
                <a:gradFill>
                  <a:gsLst>
                    <a:gs pos="5833">
                      <a:srgbClr val="FFFFFF"/>
                    </a:gs>
                    <a:gs pos="18000">
                      <a:srgbClr val="FFFFFF"/>
                    </a:gs>
                  </a:gsLst>
                  <a:lin ang="5400000" scaled="0"/>
                </a:gradFill>
              </a:defRPr>
            </a:lvl1pPr>
          </a:lstStyle>
          <a:p>
            <a:pPr lvl="0"/>
            <a:r>
              <a:rPr lang="en-US" dirty="0" smtClean="0"/>
              <a:t>Presentation title</a:t>
            </a:r>
            <a:endParaRPr lang="en-US" dirty="0"/>
          </a:p>
        </p:txBody>
      </p:sp>
      <p:sp>
        <p:nvSpPr>
          <p:cNvPr id="3" name="Text Placeholder 2"/>
          <p:cNvSpPr>
            <a:spLocks noGrp="1"/>
          </p:cNvSpPr>
          <p:nvPr>
            <p:ph type="body" sz="quarter" idx="14" hasCustomPrompt="1"/>
          </p:nvPr>
        </p:nvSpPr>
        <p:spPr bwMode="ltGray">
          <a:xfrm>
            <a:off x="274638" y="3314384"/>
            <a:ext cx="6400800" cy="1554478"/>
          </a:xfrm>
        </p:spPr>
        <p:txBody>
          <a:bodyPr tIns="109728" bIns="109728">
            <a:noAutofit/>
          </a:bodyPr>
          <a:lstStyle>
            <a:lvl1pPr marL="0" indent="0">
              <a:spcBef>
                <a:spcPts val="0"/>
              </a:spcBef>
              <a:buNone/>
              <a:defRPr sz="3200">
                <a:gradFill>
                  <a:gsLst>
                    <a:gs pos="1250">
                      <a:srgbClr val="FFFFFF"/>
                    </a:gs>
                    <a:gs pos="99000">
                      <a:srgbClr val="FFFFFF"/>
                    </a:gs>
                  </a:gsLst>
                  <a:lin ang="5400000" scaled="0"/>
                </a:gradFill>
              </a:defRPr>
            </a:lvl1pPr>
          </a:lstStyle>
          <a:p>
            <a:pPr lvl="0"/>
            <a:r>
              <a:rPr lang="en-US" dirty="0" smtClean="0"/>
              <a:t>Speaker Name</a:t>
            </a:r>
            <a:endParaRPr lang="en-US" dirty="0"/>
          </a:p>
        </p:txBody>
      </p:sp>
    </p:spTree>
    <p:extLst>
      <p:ext uri="{BB962C8B-B14F-4D97-AF65-F5344CB8AC3E}">
        <p14:creationId xmlns:p14="http://schemas.microsoft.com/office/powerpoint/2010/main" val="322773445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41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228302"/>
          </a:xfrm>
        </p:spPr>
        <p:txBody>
          <a:bodyPr>
            <a:spAutoFit/>
          </a:bodyPr>
          <a:lstStyle>
            <a:lvl3pPr>
              <a:defRPr sz="2400"/>
            </a:lvl3pPr>
            <a:lvl4pPr>
              <a:defRPr sz="2000"/>
            </a:lvl4pPr>
            <a:lvl5pPr>
              <a:defRPr sz="20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144354008"/>
      </p:ext>
    </p:extLst>
  </p:cSld>
  <p:clrMapOvr>
    <a:masterClrMapping/>
  </p:clrMapOvr>
  <p:transition>
    <p:fade/>
  </p:transition>
  <p:timing>
    <p:tnLst>
      <p:par>
        <p:cTn id="1" dur="indefinite" restart="never" nodeType="tmRoot"/>
      </p:par>
    </p:tnLst>
  </p:timing>
</p:sldLayout>
</file>

<file path=ppt/slideLayouts/slideLayout411.xml><?xml version="1.0" encoding="utf-8"?>
<p:sldLayout xmlns:a="http://schemas.openxmlformats.org/drawingml/2006/main" xmlns:r="http://schemas.openxmlformats.org/officeDocument/2006/relationships" xmlns:p="http://schemas.openxmlformats.org/presentationml/2006/main" preserve="1" userDrawn="1">
  <p:cSld name="Title and 2-color bullete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228302"/>
          </a:xfrm>
        </p:spPr>
        <p:txBody>
          <a:bodyPr>
            <a:spAutoFit/>
          </a:bodyPr>
          <a:lstStyle>
            <a:lvl1pPr>
              <a:buClr>
                <a:schemeClr val="tx2"/>
              </a:buClr>
              <a:defRPr>
                <a:gradFill>
                  <a:gsLst>
                    <a:gs pos="13869">
                      <a:schemeClr val="tx2"/>
                    </a:gs>
                    <a:gs pos="42000">
                      <a:schemeClr val="tx2"/>
                    </a:gs>
                  </a:gsLst>
                  <a:lin ang="5400000" scaled="0"/>
                </a:gradFill>
              </a:defRPr>
            </a:lvl1pPr>
            <a:lvl3pPr>
              <a:defRPr sz="2400"/>
            </a:lvl3pPr>
            <a:lvl4pPr>
              <a:defRPr sz="2000"/>
            </a:lvl4pPr>
            <a:lvl5pPr>
              <a:defRPr sz="20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4128091736"/>
      </p:ext>
    </p:extLst>
  </p:cSld>
  <p:clrMapOvr>
    <a:masterClrMapping/>
  </p:clrMapOvr>
  <p:transition>
    <p:fade/>
  </p:transition>
  <p:timing>
    <p:tnLst>
      <p:par>
        <p:cTn id="1" dur="indefinite" restart="never" nodeType="tmRoot"/>
      </p:par>
    </p:tnLst>
  </p:timing>
</p:sldLayout>
</file>

<file path=ppt/slideLayouts/slideLayout412.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468368"/>
          </a:xfrm>
        </p:spPr>
        <p:txBody>
          <a:bodyPr wrap="square">
            <a:spAutoFit/>
          </a:bodyPr>
          <a:lstStyle>
            <a:lvl1pPr marL="0" indent="0">
              <a:spcBef>
                <a:spcPts val="1224"/>
              </a:spcBef>
              <a:buClr>
                <a:schemeClr val="tx1"/>
              </a:buClr>
              <a:buFont typeface="Wingdings" pitchFamily="2" charset="2"/>
              <a:buNone/>
              <a:defRPr sz="3600"/>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2468368"/>
          </a:xfrm>
        </p:spPr>
        <p:txBody>
          <a:bodyPr wrap="square">
            <a:spAutoFit/>
          </a:bodyPr>
          <a:lstStyle>
            <a:lvl1pPr marL="0" indent="0">
              <a:spcBef>
                <a:spcPts val="1224"/>
              </a:spcBef>
              <a:buClr>
                <a:schemeClr val="tx1"/>
              </a:buClr>
              <a:buFont typeface="Wingdings" pitchFamily="2" charset="2"/>
              <a:buNone/>
              <a:defRPr sz="3600"/>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545429076"/>
      </p:ext>
    </p:extLst>
  </p:cSld>
  <p:clrMapOvr>
    <a:masterClrMapping/>
  </p:clrMapOvr>
  <p:transition>
    <p:fade/>
  </p:transition>
  <p:timing>
    <p:tnLst>
      <p:par>
        <p:cTn id="1" dur="indefinite" restart="never" nodeType="tmRoot"/>
      </p:par>
    </p:tnLst>
  </p:timing>
</p:sldLayout>
</file>

<file path=ppt/slideLayouts/slideLayout413.xml><?xml version="1.0" encoding="utf-8"?>
<p:sldLayout xmlns:a="http://schemas.openxmlformats.org/drawingml/2006/main" xmlns:r="http://schemas.openxmlformats.org/officeDocument/2006/relationships" xmlns:p="http://schemas.openxmlformats.org/presentationml/2006/main" preserve="1" userDrawn="1">
  <p:cSld name="Two Column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536079"/>
          </a:xfrm>
        </p:spPr>
        <p:txBody>
          <a:bodyPr wrap="square">
            <a:spAutoFit/>
          </a:bodyPr>
          <a:lstStyle>
            <a:lvl1pPr marL="0" indent="0">
              <a:spcBef>
                <a:spcPts val="1224"/>
              </a:spcBef>
              <a:buClr>
                <a:schemeClr val="tx1"/>
              </a:buClr>
              <a:buFont typeface="Wingdings" pitchFamily="2" charset="2"/>
              <a:buNone/>
              <a:defRPr sz="3600">
                <a:gradFill>
                  <a:gsLst>
                    <a:gs pos="5109">
                      <a:schemeClr val="tx2"/>
                    </a:gs>
                    <a:gs pos="25000">
                      <a:schemeClr val="tx2"/>
                    </a:gs>
                  </a:gsLst>
                  <a:lin ang="5400000" scaled="0"/>
                </a:gradFill>
              </a:defRPr>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2536079"/>
          </a:xfrm>
        </p:spPr>
        <p:txBody>
          <a:bodyPr wrap="square">
            <a:spAutoFit/>
          </a:bodyPr>
          <a:lstStyle>
            <a:lvl1pPr marL="0" indent="0">
              <a:spcBef>
                <a:spcPts val="1224"/>
              </a:spcBef>
              <a:buClr>
                <a:schemeClr val="tx1"/>
              </a:buClr>
              <a:buFont typeface="Wingdings" pitchFamily="2" charset="2"/>
              <a:buNone/>
              <a:defRPr sz="3600">
                <a:gradFill>
                  <a:gsLst>
                    <a:gs pos="100000">
                      <a:schemeClr val="tx2"/>
                    </a:gs>
                    <a:gs pos="0">
                      <a:schemeClr val="tx2"/>
                    </a:gs>
                  </a:gsLst>
                  <a:lin ang="5400000" scaled="0"/>
                </a:gradFill>
              </a:defRPr>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579388375"/>
      </p:ext>
    </p:extLst>
  </p:cSld>
  <p:clrMapOvr>
    <a:masterClrMapping/>
  </p:clrMapOvr>
  <p:transition>
    <p:fade/>
  </p:transition>
  <p:timing>
    <p:tnLst>
      <p:par>
        <p:cTn id="1" dur="indefinite" restart="never" nodeType="tmRoot"/>
      </p:par>
    </p:tnLst>
  </p:timing>
</p:sldLayout>
</file>

<file path=ppt/slideLayouts/slideLayout414.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536079"/>
          </a:xfrm>
        </p:spPr>
        <p:txBody>
          <a:bodyPr wrap="square">
            <a:spAutoFit/>
          </a:bodyPr>
          <a:lstStyle>
            <a:lvl1pPr marL="287338" indent="-287338">
              <a:spcBef>
                <a:spcPts val="1224"/>
              </a:spcBef>
              <a:buClr>
                <a:schemeClr val="tx1"/>
              </a:buClr>
              <a:buFont typeface="Wingdings" panose="05000000000000000000" pitchFamily="2" charset="2"/>
              <a:buChar char="§"/>
              <a:defRPr sz="36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2536079"/>
          </a:xfrm>
        </p:spPr>
        <p:txBody>
          <a:bodyPr wrap="square">
            <a:spAutoFit/>
          </a:bodyPr>
          <a:lstStyle>
            <a:lvl1pPr marL="287338" indent="-287338">
              <a:spcBef>
                <a:spcPts val="1224"/>
              </a:spcBef>
              <a:buClr>
                <a:schemeClr val="tx1"/>
              </a:buClr>
              <a:buFont typeface="Wingdings" panose="05000000000000000000" pitchFamily="2" charset="2"/>
              <a:buChar char="§"/>
              <a:defRPr sz="36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14644896"/>
      </p:ext>
    </p:extLst>
  </p:cSld>
  <p:clrMapOvr>
    <a:masterClrMapping/>
  </p:clrMapOvr>
  <p:transition>
    <p:fade/>
  </p:transition>
</p:sldLayout>
</file>

<file path=ppt/slideLayouts/slideLayout415.xml><?xml version="1.0" encoding="utf-8"?>
<p:sldLayout xmlns:a="http://schemas.openxmlformats.org/drawingml/2006/main" xmlns:r="http://schemas.openxmlformats.org/officeDocument/2006/relationships" xmlns:p="http://schemas.openxmlformats.org/presentationml/2006/main" preserve="1" userDrawn="1">
  <p:cSld name="Two Column 2-color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603790"/>
          </a:xfrm>
        </p:spPr>
        <p:txBody>
          <a:bodyPr wrap="square">
            <a:spAutoFit/>
          </a:bodyPr>
          <a:lstStyle>
            <a:lvl1pPr marL="287338" indent="-287338">
              <a:spcBef>
                <a:spcPts val="1224"/>
              </a:spcBef>
              <a:buClr>
                <a:schemeClr val="tx2"/>
              </a:buClr>
              <a:buFont typeface="Wingdings" panose="05000000000000000000" pitchFamily="2" charset="2"/>
              <a:buChar char="§"/>
              <a:defRPr sz="3600">
                <a:gradFill>
                  <a:gsLst>
                    <a:gs pos="5109">
                      <a:schemeClr val="tx2"/>
                    </a:gs>
                    <a:gs pos="100000">
                      <a:schemeClr val="tx2"/>
                    </a:gs>
                  </a:gsLst>
                  <a:lin ang="5400000" scaled="0"/>
                </a:gradFill>
              </a:defRPr>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2603790"/>
          </a:xfrm>
        </p:spPr>
        <p:txBody>
          <a:bodyPr wrap="square">
            <a:spAutoFit/>
          </a:bodyPr>
          <a:lstStyle>
            <a:lvl1pPr marL="287338" indent="-287338">
              <a:spcBef>
                <a:spcPts val="1224"/>
              </a:spcBef>
              <a:buClr>
                <a:schemeClr val="tx2"/>
              </a:buClr>
              <a:buFont typeface="Wingdings" panose="05000000000000000000" pitchFamily="2" charset="2"/>
              <a:buChar char="§"/>
              <a:defRPr sz="3600">
                <a:gradFill>
                  <a:gsLst>
                    <a:gs pos="5109">
                      <a:schemeClr val="tx2"/>
                    </a:gs>
                    <a:gs pos="100000">
                      <a:schemeClr val="tx2"/>
                    </a:gs>
                  </a:gsLst>
                  <a:lin ang="5400000" scaled="0"/>
                </a:gradFill>
              </a:defRPr>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093905023"/>
      </p:ext>
    </p:extLst>
  </p:cSld>
  <p:clrMapOvr>
    <a:masterClrMapping/>
  </p:clrMapOvr>
  <p:transition>
    <p:fade/>
  </p:transition>
</p:sldLayout>
</file>

<file path=ppt/slideLayouts/slideLayout41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880840698"/>
      </p:ext>
    </p:extLst>
  </p:cSld>
  <p:clrMapOvr>
    <a:masterClrMapping/>
  </p:clrMapOvr>
  <p:transition>
    <p:fade/>
  </p:transition>
  <p:timing>
    <p:tnLst>
      <p:par>
        <p:cTn id="1" dur="indefinite" restart="never" nodeType="tmRoot"/>
      </p:par>
    </p:tnLst>
  </p:timing>
</p:sldLayout>
</file>

<file path=ppt/slideLayouts/slideLayout41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13714969"/>
      </p:ext>
    </p:extLst>
  </p:cSld>
  <p:clrMapOvr>
    <a:masterClrMapping/>
  </p:clrMapOvr>
  <p:transition>
    <p:fade/>
  </p:transition>
  <p:timing>
    <p:tnLst>
      <p:par>
        <p:cTn id="1" dur="indefinite" restart="never" nodeType="tmRoot"/>
      </p:par>
    </p:tnLst>
  </p:timing>
</p:sldLayout>
</file>

<file path=ppt/slideLayouts/slideLayout418.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4255388"/>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419.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57869129"/>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Slide Enterprise 2">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17" y="-318"/>
            <a:ext cx="12435840" cy="6995160"/>
          </a:xfrm>
          <a:prstGeom prst="rect">
            <a:avLst/>
          </a:prstGeom>
        </p:spPr>
      </p:pic>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gray">
          <a:xfrm>
            <a:off x="458332" y="481325"/>
            <a:ext cx="1552931" cy="331014"/>
          </a:xfrm>
          <a:prstGeom prst="rect">
            <a:avLst/>
          </a:prstGeom>
        </p:spPr>
      </p:pic>
      <p:sp>
        <p:nvSpPr>
          <p:cNvPr id="18" name="Rectangle 17"/>
          <p:cNvSpPr/>
          <p:nvPr userDrawn="1"/>
        </p:nvSpPr>
        <p:spPr bwMode="gray">
          <a:xfrm>
            <a:off x="274638" y="1211264"/>
            <a:ext cx="6400800" cy="3657600"/>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ltGray">
          <a:xfrm>
            <a:off x="273050" y="1211262"/>
            <a:ext cx="6402388" cy="2103119"/>
          </a:xfrm>
          <a:noFill/>
        </p:spPr>
        <p:txBody>
          <a:bodyPr vert="horz" wrap="square" lIns="146304" tIns="91440" rIns="146304" bIns="91440" rtlCol="0" anchor="t" anchorCtr="0">
            <a:noAutofit/>
          </a:bodyPr>
          <a:lstStyle>
            <a:lvl1pPr>
              <a:defRPr lang="en-US" sz="6000" spc="-100" baseline="0" dirty="0">
                <a:gradFill>
                  <a:gsLst>
                    <a:gs pos="5833">
                      <a:srgbClr val="FFFFFF"/>
                    </a:gs>
                    <a:gs pos="18000">
                      <a:srgbClr val="FFFFFF"/>
                    </a:gs>
                  </a:gsLst>
                  <a:lin ang="5400000" scaled="0"/>
                </a:gradFill>
              </a:defRPr>
            </a:lvl1pPr>
          </a:lstStyle>
          <a:p>
            <a:pPr lvl="0"/>
            <a:r>
              <a:rPr lang="en-US" dirty="0" smtClean="0"/>
              <a:t>Presentation title</a:t>
            </a:r>
            <a:endParaRPr lang="en-US" dirty="0"/>
          </a:p>
        </p:txBody>
      </p:sp>
      <p:sp>
        <p:nvSpPr>
          <p:cNvPr id="3" name="Text Placeholder 2"/>
          <p:cNvSpPr>
            <a:spLocks noGrp="1"/>
          </p:cNvSpPr>
          <p:nvPr>
            <p:ph type="body" sz="quarter" idx="14" hasCustomPrompt="1"/>
          </p:nvPr>
        </p:nvSpPr>
        <p:spPr bwMode="ltGray">
          <a:xfrm>
            <a:off x="274638" y="3314384"/>
            <a:ext cx="6400800" cy="1554478"/>
          </a:xfrm>
        </p:spPr>
        <p:txBody>
          <a:bodyPr tIns="109728" bIns="109728">
            <a:noAutofit/>
          </a:bodyPr>
          <a:lstStyle>
            <a:lvl1pPr marL="0" indent="0">
              <a:spcBef>
                <a:spcPts val="0"/>
              </a:spcBef>
              <a:buNone/>
              <a:defRPr sz="3200">
                <a:gradFill>
                  <a:gsLst>
                    <a:gs pos="1250">
                      <a:srgbClr val="FFFFFF"/>
                    </a:gs>
                    <a:gs pos="99000">
                      <a:srgbClr val="FFFFFF"/>
                    </a:gs>
                  </a:gsLst>
                  <a:lin ang="5400000" scaled="0"/>
                </a:gradFill>
              </a:defRPr>
            </a:lvl1pPr>
          </a:lstStyle>
          <a:p>
            <a:pPr lvl="0"/>
            <a:r>
              <a:rPr lang="en-US" dirty="0" smtClean="0"/>
              <a:t>Speaker Name</a:t>
            </a:r>
            <a:endParaRPr lang="en-US" dirty="0"/>
          </a:p>
        </p:txBody>
      </p:sp>
    </p:spTree>
    <p:extLst>
      <p:ext uri="{BB962C8B-B14F-4D97-AF65-F5344CB8AC3E}">
        <p14:creationId xmlns:p14="http://schemas.microsoft.com/office/powerpoint/2010/main" val="427026636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420.xml><?xml version="1.0" encoding="utf-8"?>
<p:sldLayout xmlns:a="http://schemas.openxmlformats.org/drawingml/2006/main" xmlns:r="http://schemas.openxmlformats.org/officeDocument/2006/relationships" xmlns:p="http://schemas.openxmlformats.org/presentationml/2006/main" preserve="1" userDrawn="1">
  <p:cSld name="Blank Accent Color 3">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55060134"/>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421.xml><?xml version="1.0" encoding="utf-8"?>
<p:sldLayout xmlns:a="http://schemas.openxmlformats.org/drawingml/2006/main" xmlns:r="http://schemas.openxmlformats.org/officeDocument/2006/relationships" xmlns:p="http://schemas.openxmlformats.org/presentationml/2006/main" preserve="1" userDrawn="1">
  <p:cSld name="Branding_slide">
    <p:bg>
      <p:bgPr>
        <a:solidFill>
          <a:schemeClr val="accent1"/>
        </a:solidFill>
        <a:effectLst/>
      </p:bgPr>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74638" y="6294476"/>
            <a:ext cx="11887199" cy="403187"/>
          </a:xfrm>
          <a:prstGeom prst="rect">
            <a:avLst/>
          </a:prstGeom>
          <a:noFill/>
          <a:ln w="12700">
            <a:noFill/>
            <a:miter lim="800000"/>
            <a:headEnd type="none" w="sm" len="sm"/>
            <a:tailEnd type="none" w="sm" len="sm"/>
          </a:ln>
          <a:effectLst/>
        </p:spPr>
        <p:txBody>
          <a:bodyPr vert="horz" wrap="square" lIns="182880" tIns="146304" rIns="182880" bIns="146304" numCol="1" anchor="t" anchorCtr="0" compatLnSpc="1">
            <a:prstTxWarp prst="textNoShape">
              <a:avLst/>
            </a:prstTxWarp>
            <a:spAutoFit/>
          </a:bodyPr>
          <a:lstStyle/>
          <a:p>
            <a:pPr marL="0" marR="0" lvl="0" indent="0" algn="l" defTabSz="932290" rtl="0" eaLnBrk="0" fontAlgn="auto" latinLnBrk="0" hangingPunct="0">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mn-ea"/>
                <a:cs typeface="Segoe UI" pitchFamily="34" charset="0"/>
              </a:rPr>
              <a:t>© </a:t>
            </a:r>
            <a:r>
              <a:rPr kumimoji="0" lang="en-US" sz="700" b="0" i="0" u="none" strike="noStrike" kern="1200" cap="none" spc="0" normalizeH="0" baseline="0" noProof="0" dirty="0" smtClean="0">
                <a:ln>
                  <a:noFill/>
                </a:ln>
                <a:gradFill>
                  <a:gsLst>
                    <a:gs pos="0">
                      <a:srgbClr val="FFFFFF"/>
                    </a:gs>
                    <a:gs pos="100000">
                      <a:srgbClr val="FFFFFF"/>
                    </a:gs>
                  </a:gsLst>
                  <a:lin ang="5400000" scaled="0"/>
                </a:gradFill>
                <a:effectLst/>
                <a:uLnTx/>
                <a:uFillTx/>
                <a:latin typeface="Segoe UI"/>
                <a:ea typeface="+mn-ea"/>
                <a:cs typeface="Segoe UI" pitchFamily="34" charset="0"/>
              </a:rPr>
              <a:t>2015 </a:t>
            </a:r>
            <a:r>
              <a:rPr kumimoji="0" lang="en-US" sz="7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mn-ea"/>
                <a:cs typeface="Segoe UI" pitchFamily="34" charset="0"/>
              </a:rPr>
              <a:t>Microsoft Corporation. All rights reserved. </a:t>
            </a:r>
          </a:p>
        </p:txBody>
      </p:sp>
      <p:pic>
        <p:nvPicPr>
          <p:cNvPr id="3" name="Picture 2"/>
          <p:cNvPicPr>
            <a:picLocks noChangeAspect="1"/>
          </p:cNvPicPr>
          <p:nvPr userDrawn="1"/>
        </p:nvPicPr>
        <p:blipFill>
          <a:blip r:embed="rId2"/>
          <a:stretch>
            <a:fillRect/>
          </a:stretch>
        </p:blipFill>
        <p:spPr>
          <a:xfrm>
            <a:off x="459232" y="3145040"/>
            <a:ext cx="3291840" cy="705836"/>
          </a:xfrm>
          <a:prstGeom prst="rect">
            <a:avLst/>
          </a:prstGeom>
        </p:spPr>
      </p:pic>
    </p:spTree>
    <p:extLst>
      <p:ext uri="{BB962C8B-B14F-4D97-AF65-F5344CB8AC3E}">
        <p14:creationId xmlns:p14="http://schemas.microsoft.com/office/powerpoint/2010/main" val="1562920485"/>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422.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smtClean="0"/>
              <a:t>Slide for Developer Code</a:t>
            </a:r>
            <a:endParaRPr lang="en-US" dirty="0"/>
          </a:p>
        </p:txBody>
      </p:sp>
      <p:sp>
        <p:nvSpPr>
          <p:cNvPr id="3" name="Rectangle 2"/>
          <p:cNvSpPr/>
          <p:nvPr userDrawn="1"/>
        </p:nvSpPr>
        <p:spPr bwMode="hidden">
          <a:xfrm>
            <a:off x="1" y="1212849"/>
            <a:ext cx="12436475" cy="5781676"/>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9" tIns="46639" rIns="46639" bIns="46639"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smtClean="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5" name="Text Placeholder 4"/>
          <p:cNvSpPr>
            <a:spLocks noGrp="1"/>
          </p:cNvSpPr>
          <p:nvPr>
            <p:ph type="body" sz="quarter" idx="10"/>
          </p:nvPr>
        </p:nvSpPr>
        <p:spPr>
          <a:xfrm>
            <a:off x="274638" y="1216152"/>
            <a:ext cx="11887199" cy="2131353"/>
          </a:xfrm>
        </p:spPr>
        <p:txBody>
          <a:bodyPr/>
          <a:lstStyle>
            <a:lvl1pPr marL="0" indent="0">
              <a:buNone/>
              <a:defRPr sz="3300">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34655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58460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81456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105099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234569808"/>
      </p:ext>
    </p:extLst>
  </p:cSld>
  <p:clrMapOvr>
    <a:masterClrMapping/>
  </p:clrMapOvr>
  <p:transition>
    <p:fade/>
  </p:transition>
  <p:timing>
    <p:tnLst>
      <p:par>
        <p:cTn id="1" dur="indefinite" restart="never" nodeType="tmRoot"/>
      </p:par>
    </p:tnLst>
  </p:timing>
</p:sldLayout>
</file>

<file path=ppt/slideLayouts/slideLayout423.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513" indent="-290513">
              <a:buClr>
                <a:schemeClr val="tx1"/>
              </a:buClr>
              <a:buSzPct val="90000"/>
              <a:buFont typeface="Wingdings" panose="05000000000000000000" pitchFamily="2" charset="2"/>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Wingdings" panose="05000000000000000000" pitchFamily="2" charset="2"/>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Wingdings" panose="05000000000000000000" pitchFamily="2" charset="2"/>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Wingdings" panose="05000000000000000000" pitchFamily="2" charset="2"/>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Wingdings" panose="05000000000000000000" pitchFamily="2" charset="2"/>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6"/>
          <p:cNvSpPr>
            <a:spLocks noGrp="1"/>
          </p:cNvSpPr>
          <p:nvPr>
            <p:ph type="body" sz="quarter" idx="11" hasCustomPrompt="1"/>
          </p:nvPr>
        </p:nvSpPr>
        <p:spPr>
          <a:xfrm>
            <a:off x="1" y="6363076"/>
            <a:ext cx="12436476" cy="631450"/>
          </a:xfrm>
          <a:prstGeom prst="rect">
            <a:avLst/>
          </a:prstGeom>
          <a:solidFill>
            <a:srgbClr val="FFFC9E"/>
          </a:solidFill>
        </p:spPr>
        <p:txBody>
          <a:bodyPr wrap="square" lIns="155457" tIns="77729" rIns="155457" bIns="77729"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smtClean="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2333821025"/>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Slide Enterprise 3">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17" y="-318"/>
            <a:ext cx="12435840" cy="6995160"/>
          </a:xfrm>
          <a:prstGeom prst="rect">
            <a:avLst/>
          </a:prstGeom>
        </p:spPr>
      </p:pic>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gray">
          <a:xfrm>
            <a:off x="458332" y="481325"/>
            <a:ext cx="1552931" cy="331014"/>
          </a:xfrm>
          <a:prstGeom prst="rect">
            <a:avLst/>
          </a:prstGeom>
        </p:spPr>
      </p:pic>
      <p:sp>
        <p:nvSpPr>
          <p:cNvPr id="18" name="Rectangle 17"/>
          <p:cNvSpPr/>
          <p:nvPr userDrawn="1"/>
        </p:nvSpPr>
        <p:spPr bwMode="gray">
          <a:xfrm>
            <a:off x="274638" y="1211264"/>
            <a:ext cx="6400800" cy="3657600"/>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ltGray">
          <a:xfrm>
            <a:off x="273050" y="1211262"/>
            <a:ext cx="6402388" cy="2103119"/>
          </a:xfrm>
          <a:noFill/>
        </p:spPr>
        <p:txBody>
          <a:bodyPr vert="horz" wrap="square" lIns="146304" tIns="91440" rIns="146304" bIns="91440" rtlCol="0" anchor="t" anchorCtr="0">
            <a:noAutofit/>
          </a:bodyPr>
          <a:lstStyle>
            <a:lvl1pPr>
              <a:defRPr lang="en-US" sz="6000" spc="-100" baseline="0" dirty="0">
                <a:gradFill>
                  <a:gsLst>
                    <a:gs pos="5833">
                      <a:srgbClr val="FFFFFF"/>
                    </a:gs>
                    <a:gs pos="18000">
                      <a:srgbClr val="FFFFFF"/>
                    </a:gs>
                  </a:gsLst>
                  <a:lin ang="5400000" scaled="0"/>
                </a:gradFill>
              </a:defRPr>
            </a:lvl1pPr>
          </a:lstStyle>
          <a:p>
            <a:pPr lvl="0"/>
            <a:r>
              <a:rPr lang="en-US" dirty="0" smtClean="0"/>
              <a:t>Presentation title</a:t>
            </a:r>
            <a:endParaRPr lang="en-US" dirty="0"/>
          </a:p>
        </p:txBody>
      </p:sp>
      <p:sp>
        <p:nvSpPr>
          <p:cNvPr id="3" name="Text Placeholder 2"/>
          <p:cNvSpPr>
            <a:spLocks noGrp="1"/>
          </p:cNvSpPr>
          <p:nvPr>
            <p:ph type="body" sz="quarter" idx="14" hasCustomPrompt="1"/>
          </p:nvPr>
        </p:nvSpPr>
        <p:spPr bwMode="ltGray">
          <a:xfrm>
            <a:off x="274638" y="3314384"/>
            <a:ext cx="6400800" cy="1554478"/>
          </a:xfrm>
        </p:spPr>
        <p:txBody>
          <a:bodyPr tIns="109728" bIns="109728">
            <a:noAutofit/>
          </a:bodyPr>
          <a:lstStyle>
            <a:lvl1pPr marL="0" indent="0">
              <a:spcBef>
                <a:spcPts val="0"/>
              </a:spcBef>
              <a:buNone/>
              <a:defRPr sz="3200">
                <a:gradFill>
                  <a:gsLst>
                    <a:gs pos="1250">
                      <a:srgbClr val="FFFFFF"/>
                    </a:gs>
                    <a:gs pos="99000">
                      <a:srgbClr val="FFFFFF"/>
                    </a:gs>
                  </a:gsLst>
                  <a:lin ang="5400000" scaled="0"/>
                </a:gradFill>
              </a:defRPr>
            </a:lvl1pPr>
          </a:lstStyle>
          <a:p>
            <a:pPr lvl="0"/>
            <a:r>
              <a:rPr lang="en-US" dirty="0" smtClean="0"/>
              <a:t>Speaker Name</a:t>
            </a:r>
            <a:endParaRPr lang="en-US" dirty="0"/>
          </a:p>
        </p:txBody>
      </p:sp>
    </p:spTree>
    <p:extLst>
      <p:ext uri="{BB962C8B-B14F-4D97-AF65-F5344CB8AC3E}">
        <p14:creationId xmlns:p14="http://schemas.microsoft.com/office/powerpoint/2010/main" val="156227584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Demo slide">
    <p:spTree>
      <p:nvGrpSpPr>
        <p:cNvPr id="1" name=""/>
        <p:cNvGrpSpPr/>
        <p:nvPr/>
      </p:nvGrpSpPr>
      <p:grpSpPr>
        <a:xfrm>
          <a:off x="0" y="0"/>
          <a:ext cx="0" cy="0"/>
          <a:chOff x="0" y="0"/>
          <a:chExt cx="0" cy="0"/>
        </a:xfrm>
      </p:grpSpPr>
      <p:sp>
        <p:nvSpPr>
          <p:cNvPr id="4" name="Rectangle 3"/>
          <p:cNvSpPr/>
          <p:nvPr userDrawn="1"/>
        </p:nvSpPr>
        <p:spPr bwMode="auto">
          <a:xfrm>
            <a:off x="274702" y="1211287"/>
            <a:ext cx="10058336" cy="2743176"/>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solidFill>
                <a:srgbClr val="505050"/>
              </a:solidFill>
              <a:ea typeface="Segoe UI" pitchFamily="34" charset="0"/>
              <a:cs typeface="Segoe UI" pitchFamily="34" charset="0"/>
            </a:endParaRPr>
          </a:p>
        </p:txBody>
      </p:sp>
      <p:sp>
        <p:nvSpPr>
          <p:cNvPr id="2" name="Title 1"/>
          <p:cNvSpPr>
            <a:spLocks noGrp="1"/>
          </p:cNvSpPr>
          <p:nvPr>
            <p:ph type="title" hasCustomPrompt="1"/>
          </p:nvPr>
        </p:nvSpPr>
        <p:spPr>
          <a:xfrm>
            <a:off x="274639" y="1209973"/>
            <a:ext cx="10056812" cy="2751698"/>
          </a:xfrm>
          <a:noFill/>
        </p:spPr>
        <p:txBody>
          <a:bodyPr tIns="91440" bIns="91440" anchor="t" anchorCtr="0"/>
          <a:lstStyle>
            <a:lvl1pPr>
              <a:defRPr sz="7200" spc="-100" baseline="0">
                <a:gradFill>
                  <a:gsLst>
                    <a:gs pos="91241">
                      <a:schemeClr val="tx1"/>
                    </a:gs>
                    <a:gs pos="57000">
                      <a:schemeClr val="tx1"/>
                    </a:gs>
                    <a:gs pos="18000">
                      <a:schemeClr val="tx1"/>
                    </a:gs>
                  </a:gsLst>
                  <a:lin ang="5400000" scaled="0"/>
                </a:gradFill>
              </a:defRPr>
            </a:lvl1pPr>
          </a:lstStyle>
          <a:p>
            <a:r>
              <a:rPr lang="en-US" dirty="0" smtClean="0"/>
              <a:t>Demo title</a:t>
            </a:r>
            <a:endParaRPr lang="en-US" dirty="0"/>
          </a:p>
        </p:txBody>
      </p:sp>
      <p:sp>
        <p:nvSpPr>
          <p:cNvPr id="5" name="Text Placeholder 4"/>
          <p:cNvSpPr>
            <a:spLocks noGrp="1"/>
          </p:cNvSpPr>
          <p:nvPr>
            <p:ph type="body" sz="quarter" idx="12" hasCustomPrompt="1"/>
          </p:nvPr>
        </p:nvSpPr>
        <p:spPr>
          <a:xfrm>
            <a:off x="274638" y="3954463"/>
            <a:ext cx="10058401" cy="1829593"/>
          </a:xfrm>
          <a:noFill/>
        </p:spPr>
        <p:txBody>
          <a:bodyPr lIns="182880" tIns="146304" rIns="182880" bIns="146304">
            <a:noAutofit/>
          </a:bodyPr>
          <a:lstStyle>
            <a:lvl1pPr marL="0" indent="0">
              <a:spcBef>
                <a:spcPts val="0"/>
              </a:spcBef>
              <a:buNone/>
              <a:defRPr sz="3600" spc="0" baseline="0">
                <a:solidFill>
                  <a:schemeClr val="bg1"/>
                </a:solidFill>
                <a:latin typeface="+mj-lt"/>
              </a:defRPr>
            </a:lvl1pPr>
          </a:lstStyle>
          <a:p>
            <a:pPr lvl="0"/>
            <a:r>
              <a:rPr lang="en-US" dirty="0" smtClean="0"/>
              <a:t>Speaker Name</a:t>
            </a:r>
          </a:p>
        </p:txBody>
      </p:sp>
    </p:spTree>
    <p:extLst>
      <p:ext uri="{BB962C8B-B14F-4D97-AF65-F5344CB8AC3E}">
        <p14:creationId xmlns:p14="http://schemas.microsoft.com/office/powerpoint/2010/main" val="303927221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Video slide">
    <p:spTree>
      <p:nvGrpSpPr>
        <p:cNvPr id="1" name=""/>
        <p:cNvGrpSpPr/>
        <p:nvPr/>
      </p:nvGrpSpPr>
      <p:grpSpPr>
        <a:xfrm>
          <a:off x="0" y="0"/>
          <a:ext cx="0" cy="0"/>
          <a:chOff x="0" y="0"/>
          <a:chExt cx="0" cy="0"/>
        </a:xfrm>
      </p:grpSpPr>
      <p:sp>
        <p:nvSpPr>
          <p:cNvPr id="4" name="Rectangle 3"/>
          <p:cNvSpPr/>
          <p:nvPr userDrawn="1"/>
        </p:nvSpPr>
        <p:spPr bwMode="auto">
          <a:xfrm>
            <a:off x="274702" y="1211287"/>
            <a:ext cx="10058336" cy="2743176"/>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solidFill>
                <a:srgbClr val="505050"/>
              </a:solidFill>
              <a:ea typeface="Segoe UI" pitchFamily="34" charset="0"/>
              <a:cs typeface="Segoe UI" pitchFamily="34" charset="0"/>
            </a:endParaRPr>
          </a:p>
        </p:txBody>
      </p:sp>
      <p:sp>
        <p:nvSpPr>
          <p:cNvPr id="2" name="Title 1"/>
          <p:cNvSpPr>
            <a:spLocks noGrp="1"/>
          </p:cNvSpPr>
          <p:nvPr>
            <p:ph type="title" hasCustomPrompt="1"/>
          </p:nvPr>
        </p:nvSpPr>
        <p:spPr>
          <a:xfrm>
            <a:off x="274639" y="1209973"/>
            <a:ext cx="10056812" cy="2751698"/>
          </a:xfrm>
          <a:noFill/>
        </p:spPr>
        <p:txBody>
          <a:bodyPr tIns="91440" bIns="91440" anchor="t" anchorCtr="0"/>
          <a:lstStyle>
            <a:lvl1pPr>
              <a:defRPr sz="7200" spc="-100" baseline="0">
                <a:gradFill>
                  <a:gsLst>
                    <a:gs pos="91241">
                      <a:schemeClr val="tx1"/>
                    </a:gs>
                    <a:gs pos="57000">
                      <a:schemeClr val="tx1"/>
                    </a:gs>
                    <a:gs pos="18000">
                      <a:schemeClr val="tx1"/>
                    </a:gs>
                  </a:gsLst>
                  <a:lin ang="5400000" scaled="0"/>
                </a:gradFill>
              </a:defRPr>
            </a:lvl1pPr>
          </a:lstStyle>
          <a:p>
            <a:r>
              <a:rPr lang="en-US" dirty="0" smtClean="0"/>
              <a:t>Video title</a:t>
            </a:r>
            <a:endParaRPr lang="en-US" dirty="0"/>
          </a:p>
        </p:txBody>
      </p:sp>
    </p:spTree>
    <p:extLst>
      <p:ext uri="{BB962C8B-B14F-4D97-AF65-F5344CB8AC3E}">
        <p14:creationId xmlns:p14="http://schemas.microsoft.com/office/powerpoint/2010/main" val="178368676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831975"/>
          </a:xfrm>
          <a:noFill/>
        </p:spPr>
        <p:txBody>
          <a:bodyPr tIns="91440" bIns="91440" anchor="t" anchorCtr="0"/>
          <a:lstStyle>
            <a:lvl1pPr>
              <a:defRPr sz="8800" spc="-100" baseline="0">
                <a:gradFill>
                  <a:gsLst>
                    <a:gs pos="91241">
                      <a:schemeClr val="tx1"/>
                    </a:gs>
                    <a:gs pos="57000">
                      <a:schemeClr val="tx1"/>
                    </a:gs>
                    <a:gs pos="1800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2384827080"/>
      </p:ext>
    </p:extLst>
  </p:cSld>
  <p:clrMapOvr>
    <a:masterClrMapping/>
  </p:clrMapOvr>
  <p:transition>
    <p:fade/>
  </p:transition>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831975"/>
          </a:xfrm>
          <a:noFill/>
        </p:spPr>
        <p:txBody>
          <a:bodyPr tIns="91440" bIns="91440" anchor="t" anchorCtr="0"/>
          <a:lstStyle>
            <a:lvl1pPr algn="l" defTabSz="932742" rtl="0" eaLnBrk="1" latinLnBrk="0" hangingPunct="1">
              <a:lnSpc>
                <a:spcPct val="90000"/>
              </a:lnSpc>
              <a:spcBef>
                <a:spcPct val="0"/>
              </a:spcBef>
              <a:buNone/>
              <a:defRPr lang="en-US" sz="8800" b="0" kern="1200" cap="none" spc="-100" baseline="0" dirty="0">
                <a:ln w="3175">
                  <a:noFill/>
                </a:ln>
                <a:gradFill>
                  <a:gsLst>
                    <a:gs pos="91241">
                      <a:schemeClr val="tx1"/>
                    </a:gs>
                    <a:gs pos="57000">
                      <a:schemeClr val="tx1"/>
                    </a:gs>
                    <a:gs pos="18000">
                      <a:schemeClr val="tx1"/>
                    </a:gs>
                  </a:gsLst>
                  <a:lin ang="5400000" scaled="0"/>
                </a:gradFill>
                <a:effectLst/>
                <a:latin typeface="+mj-lt"/>
                <a:ea typeface="+mn-ea"/>
                <a:cs typeface="Segoe UI" pitchFamily="34" charset="0"/>
              </a:defRPr>
            </a:lvl1pPr>
          </a:lstStyle>
          <a:p>
            <a:r>
              <a:rPr lang="en-US" dirty="0" smtClean="0"/>
              <a:t>Section title</a:t>
            </a:r>
            <a:endParaRPr lang="en-US" dirty="0"/>
          </a:p>
        </p:txBody>
      </p:sp>
    </p:spTree>
    <p:extLst>
      <p:ext uri="{BB962C8B-B14F-4D97-AF65-F5344CB8AC3E}">
        <p14:creationId xmlns:p14="http://schemas.microsoft.com/office/powerpoint/2010/main" val="4103266021"/>
      </p:ext>
    </p:extLst>
  </p:cSld>
  <p:clrMapOvr>
    <a:masterClrMapping/>
  </p:clrMapOvr>
  <p:transition>
    <p:fade/>
  </p:transition>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Section Title Accent Color 3">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831975"/>
          </a:xfrm>
          <a:noFill/>
        </p:spPr>
        <p:txBody>
          <a:bodyPr tIns="91440" bIns="91440" anchor="t" anchorCtr="0"/>
          <a:lstStyle>
            <a:lvl1pPr algn="l" defTabSz="932742" rtl="0" eaLnBrk="1" latinLnBrk="0" hangingPunct="1">
              <a:lnSpc>
                <a:spcPct val="90000"/>
              </a:lnSpc>
              <a:spcBef>
                <a:spcPct val="0"/>
              </a:spcBef>
              <a:buNone/>
              <a:defRPr lang="en-US" sz="8800" b="0" kern="1200" cap="none" spc="-100" baseline="0" dirty="0">
                <a:ln w="3175">
                  <a:noFill/>
                </a:ln>
                <a:gradFill>
                  <a:gsLst>
                    <a:gs pos="91241">
                      <a:schemeClr val="tx1"/>
                    </a:gs>
                    <a:gs pos="57000">
                      <a:schemeClr val="tx1"/>
                    </a:gs>
                    <a:gs pos="18000">
                      <a:schemeClr val="tx1"/>
                    </a:gs>
                  </a:gsLst>
                  <a:lin ang="5400000" scaled="0"/>
                </a:gradFill>
                <a:effectLst/>
                <a:latin typeface="+mj-lt"/>
                <a:ea typeface="+mn-ea"/>
                <a:cs typeface="Segoe UI" pitchFamily="34" charset="0"/>
              </a:defRPr>
            </a:lvl1pPr>
          </a:lstStyle>
          <a:p>
            <a:r>
              <a:rPr lang="en-US" dirty="0" smtClean="0"/>
              <a:t>Section title</a:t>
            </a:r>
            <a:endParaRPr lang="en-US" dirty="0"/>
          </a:p>
        </p:txBody>
      </p:sp>
    </p:spTree>
    <p:extLst>
      <p:ext uri="{BB962C8B-B14F-4D97-AF65-F5344CB8AC3E}">
        <p14:creationId xmlns:p14="http://schemas.microsoft.com/office/powerpoint/2010/main" val="4204190575"/>
      </p:ext>
    </p:extLst>
  </p:cSld>
  <p:clrMapOvr>
    <a:masterClrMapping/>
  </p:clrMapOvr>
  <p:transition>
    <p:fade/>
  </p:transition>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1"/>
          </p:nvPr>
        </p:nvSpPr>
        <p:spPr>
          <a:xfrm>
            <a:off x="274639" y="1212849"/>
            <a:ext cx="11889564" cy="2059025"/>
          </a:xfrm>
        </p:spPr>
        <p:txBody>
          <a:bodyPr/>
          <a:lstStyle>
            <a:lvl1pPr marL="0" indent="0">
              <a:buNone/>
              <a:defRPr/>
            </a:lvl1pPr>
            <a:lvl2pPr marL="28575" indent="0">
              <a:buNone/>
              <a:defRPr sz="2000"/>
            </a:lvl2pPr>
            <a:lvl3pPr marL="223838" indent="0">
              <a:buNone/>
              <a:defRPr sz="2000"/>
            </a:lvl3pPr>
            <a:lvl4pPr marL="476250" indent="0">
              <a:buNone/>
              <a:defRPr sz="1800"/>
            </a:lvl4pPr>
            <a:lvl5pPr marL="739775" indent="0">
              <a:buNone/>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077900190"/>
      </p:ext>
    </p:extLst>
  </p:cSld>
  <p:clrMapOvr>
    <a:masterClrMapping/>
  </p:clrMapOvr>
  <p:transition>
    <p:fade/>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emo slide">
    <p:bg>
      <p:bgPr>
        <a:solidFill>
          <a:srgbClr val="FEFDFD"/>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206"/>
            <a:ext cx="12496800" cy="6992112"/>
          </a:xfrm>
          <a:prstGeom prst="rect">
            <a:avLst/>
          </a:prstGeom>
        </p:spPr>
      </p:pic>
      <p:sp>
        <p:nvSpPr>
          <p:cNvPr id="6" name="Rectangle 5"/>
          <p:cNvSpPr/>
          <p:nvPr userDrawn="1"/>
        </p:nvSpPr>
        <p:spPr bwMode="auto">
          <a:xfrm>
            <a:off x="4846638" y="1209973"/>
            <a:ext cx="7315200" cy="4573290"/>
          </a:xfrm>
          <a:prstGeom prst="rect">
            <a:avLst/>
          </a:prstGeom>
          <a:solidFill>
            <a:srgbClr val="96969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4846637" y="1209973"/>
            <a:ext cx="7315201" cy="2760250"/>
          </a:xfrm>
          <a:noFill/>
        </p:spPr>
        <p:txBody>
          <a:bodyPr wrap="square" tIns="91440" bIns="91440" anchor="t" anchorCtr="0">
            <a:noAutofit/>
          </a:bodyPr>
          <a:lstStyle>
            <a:lvl1pPr>
              <a:defRPr sz="7200" spc="-100" baseline="0">
                <a:gradFill>
                  <a:gsLst>
                    <a:gs pos="0">
                      <a:schemeClr val="tx1"/>
                    </a:gs>
                    <a:gs pos="100000">
                      <a:schemeClr val="tx1"/>
                    </a:gs>
                  </a:gsLst>
                  <a:lin ang="5400000" scaled="0"/>
                </a:gradFill>
              </a:defRPr>
            </a:lvl1pPr>
          </a:lstStyle>
          <a:p>
            <a:r>
              <a:rPr lang="en-US" dirty="0" smtClean="0"/>
              <a:t>Demo title</a:t>
            </a:r>
            <a:endParaRPr lang="en-US" dirty="0"/>
          </a:p>
        </p:txBody>
      </p:sp>
      <p:sp>
        <p:nvSpPr>
          <p:cNvPr id="5" name="Text Placeholder 4"/>
          <p:cNvSpPr>
            <a:spLocks noGrp="1"/>
          </p:cNvSpPr>
          <p:nvPr>
            <p:ph type="body" sz="quarter" idx="12" hasCustomPrompt="1"/>
          </p:nvPr>
        </p:nvSpPr>
        <p:spPr>
          <a:xfrm>
            <a:off x="4847358" y="3970223"/>
            <a:ext cx="7314479" cy="1813040"/>
          </a:xfrm>
          <a:noFill/>
        </p:spPr>
        <p:txBody>
          <a:bodyPr wrap="square" lIns="182880" tIns="146304" rIns="182880" bIns="146304">
            <a:noAutofit/>
          </a:bodyPr>
          <a:lstStyle>
            <a:lvl1pPr marL="0" indent="0">
              <a:spcBef>
                <a:spcPts val="0"/>
              </a:spcBef>
              <a:buNone/>
              <a:defRPr sz="3200" spc="0" baseline="0">
                <a:gradFill>
                  <a:gsLst>
                    <a:gs pos="0">
                      <a:schemeClr val="tx1"/>
                    </a:gs>
                    <a:gs pos="100000">
                      <a:schemeClr val="tx1"/>
                    </a:gs>
                  </a:gsLst>
                  <a:lin ang="5400000" scaled="0"/>
                </a:gradFill>
                <a:latin typeface="+mj-lt"/>
              </a:defRPr>
            </a:lvl1pPr>
          </a:lstStyle>
          <a:p>
            <a:pPr lvl="0"/>
            <a:r>
              <a:rPr lang="en-US" dirty="0" smtClean="0"/>
              <a:t>Speaker Name</a:t>
            </a:r>
          </a:p>
        </p:txBody>
      </p:sp>
    </p:spTree>
    <p:extLst>
      <p:ext uri="{BB962C8B-B14F-4D97-AF65-F5344CB8AC3E}">
        <p14:creationId xmlns:p14="http://schemas.microsoft.com/office/powerpoint/2010/main" val="389760253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1"/>
          </p:nvPr>
        </p:nvSpPr>
        <p:spPr>
          <a:xfrm>
            <a:off x="274639" y="1212849"/>
            <a:ext cx="11889564" cy="2059025"/>
          </a:xfrm>
        </p:spPr>
        <p:txBody>
          <a:bodyPr/>
          <a:lstStyle>
            <a:lvl1pPr marL="0" indent="0">
              <a:buNone/>
              <a:defRPr>
                <a:gradFill>
                  <a:gsLst>
                    <a:gs pos="2920">
                      <a:schemeClr val="tx2"/>
                    </a:gs>
                    <a:gs pos="39000">
                      <a:schemeClr val="tx2"/>
                    </a:gs>
                  </a:gsLst>
                  <a:lin ang="5400000" scaled="0"/>
                </a:gradFill>
              </a:defRPr>
            </a:lvl1pPr>
            <a:lvl2pPr marL="28575" indent="0">
              <a:buNone/>
              <a:defRPr sz="2000"/>
            </a:lvl2pPr>
            <a:lvl3pPr marL="223838" indent="0">
              <a:buNone/>
              <a:defRPr sz="2000"/>
            </a:lvl3pPr>
            <a:lvl4pPr marL="476250" indent="0">
              <a:buNone/>
              <a:defRPr sz="1800"/>
            </a:lvl4pPr>
            <a:lvl5pPr marL="739775" indent="0">
              <a:buNone/>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870961251"/>
      </p:ext>
    </p:extLst>
  </p:cSld>
  <p:clrMapOvr>
    <a:masterClrMapping/>
  </p:clrMapOvr>
  <p:transition>
    <p:fade/>
  </p:transition>
  <p:timing>
    <p:tnLst>
      <p:par>
        <p:cT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228302"/>
          </a:xfrm>
        </p:spPr>
        <p:txBody>
          <a:bodyPr>
            <a:spAutoFit/>
          </a:bodyPr>
          <a:lstStyle>
            <a:lvl3pPr>
              <a:defRPr sz="2400"/>
            </a:lvl3pPr>
            <a:lvl4pPr>
              <a:defRPr sz="2000"/>
            </a:lvl4pPr>
            <a:lvl5pPr>
              <a:defRPr sz="20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680972379"/>
      </p:ext>
    </p:extLst>
  </p:cSld>
  <p:clrMapOvr>
    <a:masterClrMapping/>
  </p:clrMapOvr>
  <p:transition>
    <p:fade/>
  </p:transition>
  <p:timing>
    <p:tnLst>
      <p:par>
        <p:cT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tle and 2-color bullete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228302"/>
          </a:xfrm>
        </p:spPr>
        <p:txBody>
          <a:bodyPr>
            <a:spAutoFit/>
          </a:bodyPr>
          <a:lstStyle>
            <a:lvl1pPr>
              <a:buClr>
                <a:schemeClr val="tx2"/>
              </a:buClr>
              <a:defRPr>
                <a:gradFill>
                  <a:gsLst>
                    <a:gs pos="13869">
                      <a:schemeClr val="tx2"/>
                    </a:gs>
                    <a:gs pos="42000">
                      <a:schemeClr val="tx2"/>
                    </a:gs>
                  </a:gsLst>
                  <a:lin ang="5400000" scaled="0"/>
                </a:gradFill>
              </a:defRPr>
            </a:lvl1pPr>
            <a:lvl3pPr>
              <a:defRPr sz="2400"/>
            </a:lvl3pPr>
            <a:lvl4pPr>
              <a:defRPr sz="2000"/>
            </a:lvl4pPr>
            <a:lvl5pPr>
              <a:defRPr sz="20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549956600"/>
      </p:ext>
    </p:extLst>
  </p:cSld>
  <p:clrMapOvr>
    <a:masterClrMapping/>
  </p:clrMapOvr>
  <p:transition>
    <p:fade/>
  </p:transition>
  <p:timing>
    <p:tnLst>
      <p:par>
        <p:cT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468368"/>
          </a:xfrm>
        </p:spPr>
        <p:txBody>
          <a:bodyPr wrap="square">
            <a:spAutoFit/>
          </a:bodyPr>
          <a:lstStyle>
            <a:lvl1pPr marL="0" indent="0">
              <a:spcBef>
                <a:spcPts val="1224"/>
              </a:spcBef>
              <a:buClr>
                <a:schemeClr val="tx1"/>
              </a:buClr>
              <a:buFont typeface="Wingdings" pitchFamily="2" charset="2"/>
              <a:buNone/>
              <a:defRPr sz="3600"/>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2468368"/>
          </a:xfrm>
        </p:spPr>
        <p:txBody>
          <a:bodyPr wrap="square">
            <a:spAutoFit/>
          </a:bodyPr>
          <a:lstStyle>
            <a:lvl1pPr marL="0" indent="0">
              <a:spcBef>
                <a:spcPts val="1224"/>
              </a:spcBef>
              <a:buClr>
                <a:schemeClr val="tx1"/>
              </a:buClr>
              <a:buFont typeface="Wingdings" pitchFamily="2" charset="2"/>
              <a:buNone/>
              <a:defRPr sz="3600"/>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944729642"/>
      </p:ext>
    </p:extLst>
  </p:cSld>
  <p:clrMapOvr>
    <a:masterClrMapping/>
  </p:clrMapOvr>
  <p:transition>
    <p:fade/>
  </p:transition>
  <p:timing>
    <p:tnLst>
      <p:par>
        <p:cT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wo Column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536079"/>
          </a:xfrm>
        </p:spPr>
        <p:txBody>
          <a:bodyPr wrap="square">
            <a:spAutoFit/>
          </a:bodyPr>
          <a:lstStyle>
            <a:lvl1pPr marL="0" indent="0">
              <a:spcBef>
                <a:spcPts val="1224"/>
              </a:spcBef>
              <a:buClr>
                <a:schemeClr val="tx1"/>
              </a:buClr>
              <a:buFont typeface="Wingdings" pitchFamily="2" charset="2"/>
              <a:buNone/>
              <a:defRPr sz="3600">
                <a:gradFill>
                  <a:gsLst>
                    <a:gs pos="5109">
                      <a:schemeClr val="tx2"/>
                    </a:gs>
                    <a:gs pos="25000">
                      <a:schemeClr val="tx2"/>
                    </a:gs>
                  </a:gsLst>
                  <a:lin ang="5400000" scaled="0"/>
                </a:gradFill>
              </a:defRPr>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2536079"/>
          </a:xfrm>
        </p:spPr>
        <p:txBody>
          <a:bodyPr wrap="square">
            <a:spAutoFit/>
          </a:bodyPr>
          <a:lstStyle>
            <a:lvl1pPr marL="0" indent="0">
              <a:spcBef>
                <a:spcPts val="1224"/>
              </a:spcBef>
              <a:buClr>
                <a:schemeClr val="tx1"/>
              </a:buClr>
              <a:buFont typeface="Wingdings" pitchFamily="2" charset="2"/>
              <a:buNone/>
              <a:defRPr sz="3600">
                <a:gradFill>
                  <a:gsLst>
                    <a:gs pos="100000">
                      <a:schemeClr val="tx2"/>
                    </a:gs>
                    <a:gs pos="0">
                      <a:schemeClr val="tx2"/>
                    </a:gs>
                  </a:gsLst>
                  <a:lin ang="5400000" scaled="0"/>
                </a:gradFill>
              </a:defRPr>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618708338"/>
      </p:ext>
    </p:extLst>
  </p:cSld>
  <p:clrMapOvr>
    <a:masterClrMapping/>
  </p:clrMapOvr>
  <p:transition>
    <p:fade/>
  </p:transition>
  <p:timing>
    <p:tnLst>
      <p:par>
        <p:cT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536079"/>
          </a:xfrm>
        </p:spPr>
        <p:txBody>
          <a:bodyPr wrap="square">
            <a:spAutoFit/>
          </a:bodyPr>
          <a:lstStyle>
            <a:lvl1pPr marL="287338" indent="-287338">
              <a:spcBef>
                <a:spcPts val="1224"/>
              </a:spcBef>
              <a:buClr>
                <a:schemeClr val="tx1"/>
              </a:buClr>
              <a:buFont typeface="Wingdings" panose="05000000000000000000" pitchFamily="2" charset="2"/>
              <a:buChar char="§"/>
              <a:defRPr sz="36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2536079"/>
          </a:xfrm>
        </p:spPr>
        <p:txBody>
          <a:bodyPr wrap="square">
            <a:spAutoFit/>
          </a:bodyPr>
          <a:lstStyle>
            <a:lvl1pPr marL="287338" indent="-287338">
              <a:spcBef>
                <a:spcPts val="1224"/>
              </a:spcBef>
              <a:buClr>
                <a:schemeClr val="tx1"/>
              </a:buClr>
              <a:buFont typeface="Wingdings" panose="05000000000000000000" pitchFamily="2" charset="2"/>
              <a:buChar char="§"/>
              <a:defRPr sz="36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362111815"/>
      </p:ext>
    </p:extLst>
  </p:cSld>
  <p:clrMapOvr>
    <a:masterClrMapping/>
  </p:clrMapOvr>
  <p:transition>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wo Column 2-color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603790"/>
          </a:xfrm>
        </p:spPr>
        <p:txBody>
          <a:bodyPr wrap="square">
            <a:spAutoFit/>
          </a:bodyPr>
          <a:lstStyle>
            <a:lvl1pPr marL="287338" indent="-287338">
              <a:spcBef>
                <a:spcPts val="1224"/>
              </a:spcBef>
              <a:buClr>
                <a:schemeClr val="tx2"/>
              </a:buClr>
              <a:buFont typeface="Wingdings" panose="05000000000000000000" pitchFamily="2" charset="2"/>
              <a:buChar char="§"/>
              <a:defRPr sz="3600">
                <a:gradFill>
                  <a:gsLst>
                    <a:gs pos="5109">
                      <a:schemeClr val="tx2"/>
                    </a:gs>
                    <a:gs pos="100000">
                      <a:schemeClr val="tx2"/>
                    </a:gs>
                  </a:gsLst>
                  <a:lin ang="5400000" scaled="0"/>
                </a:gradFill>
              </a:defRPr>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2603790"/>
          </a:xfrm>
        </p:spPr>
        <p:txBody>
          <a:bodyPr wrap="square">
            <a:spAutoFit/>
          </a:bodyPr>
          <a:lstStyle>
            <a:lvl1pPr marL="287338" indent="-287338">
              <a:spcBef>
                <a:spcPts val="1224"/>
              </a:spcBef>
              <a:buClr>
                <a:schemeClr val="tx2"/>
              </a:buClr>
              <a:buFont typeface="Wingdings" panose="05000000000000000000" pitchFamily="2" charset="2"/>
              <a:buChar char="§"/>
              <a:defRPr sz="3600">
                <a:gradFill>
                  <a:gsLst>
                    <a:gs pos="5109">
                      <a:schemeClr val="tx2"/>
                    </a:gs>
                    <a:gs pos="100000">
                      <a:schemeClr val="tx2"/>
                    </a:gs>
                  </a:gsLst>
                  <a:lin ang="5400000" scaled="0"/>
                </a:gradFill>
              </a:defRPr>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110274479"/>
      </p:ext>
    </p:extLst>
  </p:cSld>
  <p:clrMapOvr>
    <a:masterClrMapping/>
  </p:clrMapOvr>
  <p:transition>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763269319"/>
      </p:ext>
    </p:extLst>
  </p:cSld>
  <p:clrMapOvr>
    <a:masterClrMapping/>
  </p:clrMapOvr>
  <p:transition>
    <p:fade/>
  </p:transition>
  <p:timing>
    <p:tnLst>
      <p:par>
        <p:cT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Big Idea Layout">
    <p:spTree>
      <p:nvGrpSpPr>
        <p:cNvPr id="1" name=""/>
        <p:cNvGrpSpPr/>
        <p:nvPr/>
      </p:nvGrpSpPr>
      <p:grpSpPr>
        <a:xfrm>
          <a:off x="0" y="0"/>
          <a:ext cx="0" cy="0"/>
          <a:chOff x="0" y="0"/>
          <a:chExt cx="0" cy="0"/>
        </a:xfrm>
      </p:grpSpPr>
      <p:sp>
        <p:nvSpPr>
          <p:cNvPr id="2" name="Title 1"/>
          <p:cNvSpPr>
            <a:spLocks noGrp="1"/>
          </p:cNvSpPr>
          <p:nvPr>
            <p:ph type="title"/>
          </p:nvPr>
        </p:nvSpPr>
        <p:spPr>
          <a:xfrm>
            <a:off x="282576" y="1211263"/>
            <a:ext cx="11889564" cy="917575"/>
          </a:xfrm>
        </p:spPr>
        <p:txBody>
          <a:bodyPr/>
          <a:lstStyle>
            <a:lvl1pPr>
              <a:defRPr sz="7200" baseline="0"/>
            </a:lvl1pPr>
          </a:lstStyle>
          <a:p>
            <a:r>
              <a:rPr lang="en-US" smtClean="0"/>
              <a:t>Click to edit Master title style</a:t>
            </a:r>
            <a:endParaRPr lang="en-US" dirty="0"/>
          </a:p>
        </p:txBody>
      </p:sp>
    </p:spTree>
    <p:extLst>
      <p:ext uri="{BB962C8B-B14F-4D97-AF65-F5344CB8AC3E}">
        <p14:creationId xmlns:p14="http://schemas.microsoft.com/office/powerpoint/2010/main" val="2871824607"/>
      </p:ext>
    </p:extLst>
  </p:cSld>
  <p:clrMapOvr>
    <a:masterClrMapping/>
  </p:clrMapOvr>
  <p:transition>
    <p:fade/>
  </p:transition>
  <p:timing>
    <p:tnLst>
      <p:par>
        <p:cTn id="1" dur="indefinite" restart="never" nodeType="tmRoot"/>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Fact Layout">
    <p:spTree>
      <p:nvGrpSpPr>
        <p:cNvPr id="1" name=""/>
        <p:cNvGrpSpPr/>
        <p:nvPr/>
      </p:nvGrpSpPr>
      <p:grpSpPr>
        <a:xfrm>
          <a:off x="0" y="0"/>
          <a:ext cx="0" cy="0"/>
          <a:chOff x="0" y="0"/>
          <a:chExt cx="0" cy="0"/>
        </a:xfrm>
      </p:grpSpPr>
      <p:sp>
        <p:nvSpPr>
          <p:cNvPr id="2" name="Title 1"/>
          <p:cNvSpPr>
            <a:spLocks noGrp="1"/>
          </p:cNvSpPr>
          <p:nvPr>
            <p:ph type="title"/>
          </p:nvPr>
        </p:nvSpPr>
        <p:spPr>
          <a:xfrm>
            <a:off x="2113225" y="2125663"/>
            <a:ext cx="8219813" cy="1828800"/>
          </a:xfrm>
        </p:spPr>
        <p:txBody>
          <a:bodyPr/>
          <a:lstStyle>
            <a:lvl1pPr>
              <a:defRPr sz="6000" baseline="0"/>
            </a:lvl1pPr>
          </a:lstStyle>
          <a:p>
            <a:r>
              <a:rPr lang="en-US" smtClean="0"/>
              <a:t>Click to edit Master title style</a:t>
            </a:r>
            <a:endParaRPr lang="en-US" dirty="0"/>
          </a:p>
        </p:txBody>
      </p:sp>
    </p:spTree>
    <p:extLst>
      <p:ext uri="{BB962C8B-B14F-4D97-AF65-F5344CB8AC3E}">
        <p14:creationId xmlns:p14="http://schemas.microsoft.com/office/powerpoint/2010/main" val="578362459"/>
      </p:ext>
    </p:extLst>
  </p:cSld>
  <p:clrMapOvr>
    <a:masterClrMapping/>
  </p:clrMapOvr>
  <p:transition>
    <p:fade/>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Video slide">
    <p:bg>
      <p:bgPr>
        <a:solidFill>
          <a:schemeClr val="accent2"/>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8748"/>
            <a:ext cx="12436475" cy="7010757"/>
          </a:xfrm>
          <a:prstGeom prst="rect">
            <a:avLst/>
          </a:prstGeom>
        </p:spPr>
      </p:pic>
      <p:sp>
        <p:nvSpPr>
          <p:cNvPr id="4" name="Rectangle 3"/>
          <p:cNvSpPr/>
          <p:nvPr userDrawn="1"/>
        </p:nvSpPr>
        <p:spPr bwMode="auto">
          <a:xfrm>
            <a:off x="4846638" y="1209973"/>
            <a:ext cx="7315200" cy="4573290"/>
          </a:xfrm>
          <a:prstGeom prst="rect">
            <a:avLst/>
          </a:prstGeom>
          <a:solidFill>
            <a:srgbClr val="FF8C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4846637" y="1225739"/>
            <a:ext cx="7315201" cy="4573290"/>
          </a:xfrm>
          <a:noFill/>
        </p:spPr>
        <p:txBody>
          <a:bodyPr wrap="square" tIns="91440" bIns="91440" anchor="t" anchorCtr="0">
            <a:noAutofit/>
          </a:bodyPr>
          <a:lstStyle>
            <a:lvl1pPr>
              <a:defRPr lang="en-US" sz="7200" b="0" kern="1200" cap="none" spc="-100" baseline="0" dirty="0">
                <a:ln w="3175">
                  <a:noFill/>
                </a:ln>
                <a:gradFill>
                  <a:gsLst>
                    <a:gs pos="0">
                      <a:schemeClr val="accent6"/>
                    </a:gs>
                    <a:gs pos="100000">
                      <a:schemeClr val="accent6"/>
                    </a:gs>
                  </a:gsLst>
                  <a:lin ang="5400000" scaled="0"/>
                </a:gradFill>
                <a:effectLst/>
                <a:latin typeface="+mj-lt"/>
                <a:ea typeface="+mn-ea"/>
                <a:cs typeface="Segoe UI" pitchFamily="34" charset="0"/>
              </a:defRPr>
            </a:lvl1pPr>
          </a:lstStyle>
          <a:p>
            <a:r>
              <a:rPr lang="en-US" dirty="0" smtClean="0"/>
              <a:t>Video title</a:t>
            </a:r>
            <a:endParaRPr lang="en-US" dirty="0"/>
          </a:p>
        </p:txBody>
      </p:sp>
    </p:spTree>
    <p:extLst>
      <p:ext uri="{BB962C8B-B14F-4D97-AF65-F5344CB8AC3E}">
        <p14:creationId xmlns:p14="http://schemas.microsoft.com/office/powerpoint/2010/main" val="202582599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Fact Layout_Accent Color 2">
    <p:spTree>
      <p:nvGrpSpPr>
        <p:cNvPr id="1" name=""/>
        <p:cNvGrpSpPr/>
        <p:nvPr/>
      </p:nvGrpSpPr>
      <p:grpSpPr>
        <a:xfrm>
          <a:off x="0" y="0"/>
          <a:ext cx="0" cy="0"/>
          <a:chOff x="0" y="0"/>
          <a:chExt cx="0" cy="0"/>
        </a:xfrm>
      </p:grpSpPr>
      <p:sp>
        <p:nvSpPr>
          <p:cNvPr id="2" name="Title 1"/>
          <p:cNvSpPr>
            <a:spLocks noGrp="1"/>
          </p:cNvSpPr>
          <p:nvPr>
            <p:ph type="title"/>
          </p:nvPr>
        </p:nvSpPr>
        <p:spPr>
          <a:xfrm>
            <a:off x="2113225" y="2125663"/>
            <a:ext cx="8219813" cy="1828800"/>
          </a:xfrm>
        </p:spPr>
        <p:txBody>
          <a:bodyPr/>
          <a:lstStyle>
            <a:lvl1pPr>
              <a:defRPr sz="6000" baseline="0"/>
            </a:lvl1pPr>
          </a:lstStyle>
          <a:p>
            <a:r>
              <a:rPr lang="en-US" smtClean="0"/>
              <a:t>Click to edit Master title style</a:t>
            </a:r>
            <a:endParaRPr lang="en-US" dirty="0"/>
          </a:p>
        </p:txBody>
      </p:sp>
    </p:spTree>
    <p:extLst>
      <p:ext uri="{BB962C8B-B14F-4D97-AF65-F5344CB8AC3E}">
        <p14:creationId xmlns:p14="http://schemas.microsoft.com/office/powerpoint/2010/main" val="2685170469"/>
      </p:ext>
    </p:extLst>
  </p:cSld>
  <p:clrMapOvr>
    <a:masterClrMapping/>
  </p:clrMapOvr>
  <p:transition>
    <p:fade/>
  </p:transition>
  <p:timing>
    <p:tnLst>
      <p:par>
        <p:cTn id="1" dur="indefinite" restart="never" nodeType="tmRoot"/>
      </p:par>
    </p:tn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Quote Layout">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1189038" y="1201806"/>
            <a:ext cx="10058399" cy="917575"/>
          </a:xfrm>
        </p:spPr>
        <p:txBody>
          <a:bodyPr/>
          <a:lstStyle>
            <a:lvl1pPr marL="233363" indent="-233363">
              <a:defRPr sz="6000" baseline="0"/>
            </a:lvl1pPr>
          </a:lstStyle>
          <a:p>
            <a:r>
              <a:rPr lang="en-US" dirty="0" smtClean="0"/>
              <a:t>“Sample quote goes here. Design is easier than it looks, and more important than it seems.”</a:t>
            </a:r>
            <a:endParaRPr lang="en-US" dirty="0"/>
          </a:p>
        </p:txBody>
      </p:sp>
      <p:sp>
        <p:nvSpPr>
          <p:cNvPr id="4" name="Text Placeholder 3"/>
          <p:cNvSpPr>
            <a:spLocks noGrp="1"/>
          </p:cNvSpPr>
          <p:nvPr>
            <p:ph type="body" sz="quarter" idx="10" hasCustomPrompt="1"/>
          </p:nvPr>
        </p:nvSpPr>
        <p:spPr>
          <a:xfrm>
            <a:off x="5761038" y="5126038"/>
            <a:ext cx="5486400" cy="1071062"/>
          </a:xfrm>
        </p:spPr>
        <p:txBody>
          <a:bodyPr/>
          <a:lstStyle>
            <a:lvl1pPr marL="0" indent="0">
              <a:spcBef>
                <a:spcPts val="0"/>
              </a:spcBef>
              <a:buNone/>
              <a:defRPr sz="3200" baseline="0">
                <a:latin typeface="+mj-lt"/>
              </a:defRPr>
            </a:lvl1pPr>
          </a:lstStyle>
          <a:p>
            <a:pPr lvl="0"/>
            <a:r>
              <a:rPr lang="en-US" dirty="0" smtClean="0"/>
              <a:t>Author Name</a:t>
            </a:r>
          </a:p>
          <a:p>
            <a:pPr lvl="0"/>
            <a:r>
              <a:rPr lang="en-US" dirty="0" smtClean="0"/>
              <a:t>Title</a:t>
            </a:r>
          </a:p>
        </p:txBody>
      </p:sp>
    </p:spTree>
    <p:extLst>
      <p:ext uri="{BB962C8B-B14F-4D97-AF65-F5344CB8AC3E}">
        <p14:creationId xmlns:p14="http://schemas.microsoft.com/office/powerpoint/2010/main" val="2613708862"/>
      </p:ext>
    </p:extLst>
  </p:cSld>
  <p:clrMapOvr>
    <a:masterClrMapping/>
  </p:clrMapOvr>
  <p:transition>
    <p:fade/>
  </p:transition>
  <p:timing>
    <p:tnLst>
      <p:par>
        <p:cTn id="1" dur="indefinite" restart="never" nodeType="tmRoot"/>
      </p:par>
    </p:tn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Quote Layout_Accent Color 1">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1189038" y="2125663"/>
            <a:ext cx="10058399" cy="917575"/>
          </a:xfrm>
        </p:spPr>
        <p:txBody>
          <a:bodyPr/>
          <a:lstStyle>
            <a:lvl1pPr marL="282575" indent="-282575">
              <a:tabLst>
                <a:tab pos="282575" algn="l"/>
              </a:tabLst>
              <a:defRPr sz="6000" baseline="0"/>
            </a:lvl1pPr>
          </a:lstStyle>
          <a:p>
            <a:r>
              <a:rPr lang="en-US" dirty="0" smtClean="0"/>
              <a:t>“	Add a quote here. Design is easier than it looks, and more important than it seems.”</a:t>
            </a:r>
            <a:endParaRPr lang="en-US" dirty="0"/>
          </a:p>
        </p:txBody>
      </p:sp>
      <p:sp>
        <p:nvSpPr>
          <p:cNvPr id="4" name="Text Placeholder 3"/>
          <p:cNvSpPr>
            <a:spLocks noGrp="1"/>
          </p:cNvSpPr>
          <p:nvPr>
            <p:ph type="body" sz="quarter" idx="10" hasCustomPrompt="1"/>
          </p:nvPr>
        </p:nvSpPr>
        <p:spPr>
          <a:xfrm>
            <a:off x="5761038" y="4868847"/>
            <a:ext cx="5486400" cy="1071062"/>
          </a:xfrm>
        </p:spPr>
        <p:txBody>
          <a:bodyPr/>
          <a:lstStyle>
            <a:lvl1pPr marL="0" indent="0">
              <a:spcBef>
                <a:spcPts val="0"/>
              </a:spcBef>
              <a:buNone/>
              <a:defRPr sz="3200" baseline="0">
                <a:latin typeface="+mj-lt"/>
              </a:defRPr>
            </a:lvl1pPr>
          </a:lstStyle>
          <a:p>
            <a:pPr lvl="0"/>
            <a:r>
              <a:rPr lang="en-US" dirty="0" smtClean="0"/>
              <a:t>Author’s Name</a:t>
            </a:r>
          </a:p>
          <a:p>
            <a:pPr lvl="0"/>
            <a:r>
              <a:rPr lang="en-US" dirty="0" smtClean="0"/>
              <a:t>Title</a:t>
            </a:r>
          </a:p>
        </p:txBody>
      </p:sp>
    </p:spTree>
    <p:extLst>
      <p:ext uri="{BB962C8B-B14F-4D97-AF65-F5344CB8AC3E}">
        <p14:creationId xmlns:p14="http://schemas.microsoft.com/office/powerpoint/2010/main" val="1523019115"/>
      </p:ext>
    </p:extLst>
  </p:cSld>
  <p:clrMapOvr>
    <a:masterClrMapping/>
  </p:clrMapOvr>
  <p:transition>
    <p:fade/>
  </p:transition>
  <p:timing>
    <p:tnLst>
      <p:par>
        <p:cTn id="1" dur="indefinite" restart="never" nodeType="tmRoot"/>
      </p:par>
    </p:tn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Big Idea &amp; 3 Points">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a:xfrm>
            <a:off x="282576" y="2430462"/>
            <a:ext cx="11887200" cy="932563"/>
          </a:xfrm>
        </p:spPr>
        <p:txBody>
          <a:bodyPr/>
          <a:lstStyle>
            <a:lvl1pPr marL="0" indent="0">
              <a:buNone/>
              <a:defRPr sz="5400">
                <a:solidFill>
                  <a:schemeClr val="bg1"/>
                </a:solidFill>
              </a:defRPr>
            </a:lvl1pPr>
            <a:lvl2pPr marL="0" indent="0">
              <a:buFontTx/>
              <a:buNone/>
              <a:defRPr sz="2000"/>
            </a:lvl2pPr>
            <a:lvl3pPr marL="228600" indent="0">
              <a:buNone/>
              <a:defRPr/>
            </a:lvl3pPr>
            <a:lvl4pPr marL="457200" indent="0">
              <a:buNone/>
              <a:defRPr/>
            </a:lvl4pPr>
            <a:lvl5pPr marL="685800" indent="0">
              <a:buNone/>
              <a:defRPr/>
            </a:lvl5pPr>
          </a:lstStyle>
          <a:p>
            <a:pPr lvl="0"/>
            <a:r>
              <a:rPr lang="en-US" smtClean="0"/>
              <a:t>Click to edit Master text styles</a:t>
            </a:r>
          </a:p>
        </p:txBody>
      </p:sp>
      <p:sp>
        <p:nvSpPr>
          <p:cNvPr id="4" name="Title 1"/>
          <p:cNvSpPr>
            <a:spLocks noGrp="1"/>
          </p:cNvSpPr>
          <p:nvPr>
            <p:ph type="title"/>
          </p:nvPr>
        </p:nvSpPr>
        <p:spPr>
          <a:xfrm>
            <a:off x="282576" y="1211263"/>
            <a:ext cx="11889564" cy="917575"/>
          </a:xfrm>
        </p:spPr>
        <p:txBody>
          <a:bodyPr/>
          <a:lstStyle>
            <a:lvl1pPr>
              <a:defRPr sz="7200" baseline="0">
                <a:solidFill>
                  <a:schemeClr val="bg1"/>
                </a:solidFill>
              </a:defRPr>
            </a:lvl1pPr>
          </a:lstStyle>
          <a:p>
            <a:r>
              <a:rPr lang="en-US" smtClean="0"/>
              <a:t>Click to edit Master title style</a:t>
            </a:r>
            <a:endParaRPr lang="en-US" dirty="0"/>
          </a:p>
        </p:txBody>
      </p:sp>
    </p:spTree>
    <p:extLst>
      <p:ext uri="{BB962C8B-B14F-4D97-AF65-F5344CB8AC3E}">
        <p14:creationId xmlns:p14="http://schemas.microsoft.com/office/powerpoint/2010/main" val="4230013664"/>
      </p:ext>
    </p:extLst>
  </p:cSld>
  <p:clrMapOvr>
    <a:masterClrMapping/>
  </p:clrMapOvr>
  <p:transition>
    <p:fade/>
  </p:transition>
  <p:timing>
    <p:tnLst>
      <p:par>
        <p:cTn id="1" dur="indefinite" restart="never" nodeType="tmRoot"/>
      </p:par>
    </p:tn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50-50 Right Photo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1241426"/>
            <a:ext cx="5486399" cy="1798637"/>
          </a:xfrm>
        </p:spPr>
        <p:txBody>
          <a:bodyPr/>
          <a:lstStyle>
            <a:lvl1pPr>
              <a:defRPr sz="6600" baseline="0">
                <a:solidFill>
                  <a:schemeClr val="bg1"/>
                </a:solidFill>
              </a:defRPr>
            </a:lvl1pPr>
          </a:lstStyle>
          <a:p>
            <a:r>
              <a:rPr lang="en-US" dirty="0" smtClean="0"/>
              <a:t>50/50 Photo Layout</a:t>
            </a:r>
            <a:endParaRPr lang="en-US" dirty="0"/>
          </a:p>
        </p:txBody>
      </p:sp>
      <p:sp>
        <p:nvSpPr>
          <p:cNvPr id="5" name="Picture Placeholder 4"/>
          <p:cNvSpPr>
            <a:spLocks noGrp="1"/>
          </p:cNvSpPr>
          <p:nvPr>
            <p:ph type="pic" sz="quarter" idx="10"/>
          </p:nvPr>
        </p:nvSpPr>
        <p:spPr bwMode="ltGray">
          <a:xfrm>
            <a:off x="6219825" y="0"/>
            <a:ext cx="6216650" cy="6992587"/>
          </a:xfrm>
          <a:blipFill>
            <a:blip r:embed="rId2" cstate="email">
              <a:extLst>
                <a:ext uri="{28A0092B-C50C-407E-A947-70E740481C1C}">
                  <a14:useLocalDpi xmlns:a14="http://schemas.microsoft.com/office/drawing/2010/main"/>
                </a:ext>
              </a:extLst>
            </a:blip>
            <a:stretch>
              <a:fillRect/>
            </a:stretch>
          </a:blipFill>
        </p:spPr>
        <p:txBody>
          <a:bodyPr tIns="548640" anchor="ctr" anchorCtr="0">
            <a:noAutofit/>
          </a:bodyPr>
          <a:lstStyle>
            <a:lvl1pPr marL="0" indent="0" algn="ctr">
              <a:buNone/>
              <a:defRPr sz="1600" b="1" cap="none" baseline="0">
                <a:gradFill>
                  <a:gsLst>
                    <a:gs pos="0">
                      <a:srgbClr val="FFFFFF"/>
                    </a:gs>
                    <a:gs pos="27000">
                      <a:srgbClr val="FFFFFF"/>
                    </a:gs>
                  </a:gsLst>
                  <a:lin ang="5400000" scaled="0"/>
                </a:gradFill>
                <a:latin typeface="+mn-lt"/>
              </a:defRPr>
            </a:lvl1pPr>
          </a:lstStyle>
          <a:p>
            <a:r>
              <a:rPr lang="en-US" smtClean="0"/>
              <a:t>Click icon to add picture</a:t>
            </a:r>
            <a:endParaRPr lang="en-US" dirty="0"/>
          </a:p>
        </p:txBody>
      </p:sp>
    </p:spTree>
    <p:extLst>
      <p:ext uri="{BB962C8B-B14F-4D97-AF65-F5344CB8AC3E}">
        <p14:creationId xmlns:p14="http://schemas.microsoft.com/office/powerpoint/2010/main" val="639453185"/>
      </p:ext>
    </p:extLst>
  </p:cSld>
  <p:clrMapOvr>
    <a:masterClrMapping/>
  </p:clrMapOvr>
  <p:transition>
    <p:fade/>
  </p:transition>
  <p:timing>
    <p:tnLst>
      <p:par>
        <p:cTn id="1" dur="indefinite" restart="never" nodeType="tmRoot"/>
      </p:par>
    </p:tn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50-50 Left Photo Layout">
    <p:spTree>
      <p:nvGrpSpPr>
        <p:cNvPr id="1" name=""/>
        <p:cNvGrpSpPr/>
        <p:nvPr/>
      </p:nvGrpSpPr>
      <p:grpSpPr>
        <a:xfrm>
          <a:off x="0" y="0"/>
          <a:ext cx="0" cy="0"/>
          <a:chOff x="0" y="0"/>
          <a:chExt cx="0" cy="0"/>
        </a:xfrm>
      </p:grpSpPr>
      <p:sp>
        <p:nvSpPr>
          <p:cNvPr id="2" name="Title 1"/>
          <p:cNvSpPr>
            <a:spLocks noGrp="1"/>
          </p:cNvSpPr>
          <p:nvPr>
            <p:ph type="title"/>
          </p:nvPr>
        </p:nvSpPr>
        <p:spPr>
          <a:xfrm>
            <a:off x="6675439" y="1241426"/>
            <a:ext cx="5486399" cy="917575"/>
          </a:xfrm>
        </p:spPr>
        <p:txBody>
          <a:bodyPr/>
          <a:lstStyle>
            <a:lvl1pPr>
              <a:defRPr sz="6600" baseline="0">
                <a:solidFill>
                  <a:schemeClr val="bg1"/>
                </a:solidFill>
              </a:defRPr>
            </a:lvl1pPr>
          </a:lstStyle>
          <a:p>
            <a:r>
              <a:rPr lang="en-US" smtClean="0"/>
              <a:t>Click to edit Master title style</a:t>
            </a:r>
            <a:endParaRPr lang="en-US" dirty="0"/>
          </a:p>
        </p:txBody>
      </p:sp>
      <p:sp>
        <p:nvSpPr>
          <p:cNvPr id="4" name="Picture Placeholder 4"/>
          <p:cNvSpPr>
            <a:spLocks noGrp="1"/>
          </p:cNvSpPr>
          <p:nvPr>
            <p:ph type="pic" sz="quarter" idx="10"/>
          </p:nvPr>
        </p:nvSpPr>
        <p:spPr bwMode="ltGray">
          <a:xfrm>
            <a:off x="0" y="0"/>
            <a:ext cx="6216650" cy="6988560"/>
          </a:xfrm>
          <a:blipFill>
            <a:blip r:embed="rId2" cstate="email">
              <a:extLst>
                <a:ext uri="{28A0092B-C50C-407E-A947-70E740481C1C}">
                  <a14:useLocalDpi xmlns:a14="http://schemas.microsoft.com/office/drawing/2010/main"/>
                </a:ext>
              </a:extLst>
            </a:blip>
            <a:stretch>
              <a:fillRect/>
            </a:stretch>
          </a:blipFill>
        </p:spPr>
        <p:txBody>
          <a:bodyPr tIns="548640" anchor="ctr" anchorCtr="0">
            <a:noAutofit/>
          </a:bodyPr>
          <a:lstStyle>
            <a:lvl1pPr marL="0" indent="0" algn="ctr">
              <a:buNone/>
              <a:defRPr sz="1400" b="1">
                <a:gradFill>
                  <a:gsLst>
                    <a:gs pos="13139">
                      <a:srgbClr val="FFFFFF"/>
                    </a:gs>
                    <a:gs pos="38000">
                      <a:srgbClr val="FFFFFF"/>
                    </a:gs>
                  </a:gsLst>
                  <a:lin ang="5400000" scaled="0"/>
                </a:gradFill>
                <a:latin typeface="+mn-lt"/>
              </a:defRPr>
            </a:lvl1pPr>
          </a:lstStyle>
          <a:p>
            <a:r>
              <a:rPr lang="en-US" smtClean="0"/>
              <a:t>Click icon to add picture</a:t>
            </a:r>
            <a:endParaRPr lang="en-US" dirty="0"/>
          </a:p>
        </p:txBody>
      </p:sp>
    </p:spTree>
    <p:extLst>
      <p:ext uri="{BB962C8B-B14F-4D97-AF65-F5344CB8AC3E}">
        <p14:creationId xmlns:p14="http://schemas.microsoft.com/office/powerpoint/2010/main" val="550048016"/>
      </p:ext>
    </p:extLst>
  </p:cSld>
  <p:clrMapOvr>
    <a:masterClrMapping/>
  </p:clrMapOvr>
  <p:transition>
    <p:fade/>
  </p:transition>
  <p:timing>
    <p:tnLst>
      <p:par>
        <p:cTn id="1" dur="indefinite" restart="never" nodeType="tmRoot"/>
      </p:par>
    </p:tn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6262477"/>
      </p:ext>
    </p:extLst>
  </p:cSld>
  <p:clrMapOvr>
    <a:masterClrMapping/>
  </p:clrMapOvr>
  <p:transition>
    <p:fade/>
  </p:transition>
  <p:timing>
    <p:tnLst>
      <p:par>
        <p:cTn id="1" dur="indefinite" restart="never" nodeType="tmRoot"/>
      </p:par>
    </p:tn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Blank Accent Color 1">
    <p:spTree>
      <p:nvGrpSpPr>
        <p:cNvPr id="1" name=""/>
        <p:cNvGrpSpPr/>
        <p:nvPr/>
      </p:nvGrpSpPr>
      <p:grpSpPr>
        <a:xfrm>
          <a:off x="0" y="0"/>
          <a:ext cx="0" cy="0"/>
          <a:chOff x="0" y="0"/>
          <a:chExt cx="0" cy="0"/>
        </a:xfrm>
      </p:grpSpPr>
    </p:spTree>
    <p:extLst>
      <p:ext uri="{BB962C8B-B14F-4D97-AF65-F5344CB8AC3E}">
        <p14:creationId xmlns:p14="http://schemas.microsoft.com/office/powerpoint/2010/main" val="2637133097"/>
      </p:ext>
    </p:extLst>
  </p:cSld>
  <p:clrMapOvr>
    <a:masterClrMapping/>
  </p:clrMapOvr>
  <p:transition>
    <p:fade/>
  </p:transition>
  <p:timing>
    <p:tnLst>
      <p:par>
        <p:cTn id="1" dur="indefinite" restart="never" nodeType="tmRoot"/>
      </p:par>
    </p:tn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Blank Accent Color 2">
    <p:spTree>
      <p:nvGrpSpPr>
        <p:cNvPr id="1" name=""/>
        <p:cNvGrpSpPr/>
        <p:nvPr/>
      </p:nvGrpSpPr>
      <p:grpSpPr>
        <a:xfrm>
          <a:off x="0" y="0"/>
          <a:ext cx="0" cy="0"/>
          <a:chOff x="0" y="0"/>
          <a:chExt cx="0" cy="0"/>
        </a:xfrm>
      </p:grpSpPr>
    </p:spTree>
    <p:extLst>
      <p:ext uri="{BB962C8B-B14F-4D97-AF65-F5344CB8AC3E}">
        <p14:creationId xmlns:p14="http://schemas.microsoft.com/office/powerpoint/2010/main" val="3656891915"/>
      </p:ext>
    </p:extLst>
  </p:cSld>
  <p:clrMapOvr>
    <a:masterClrMapping/>
  </p:clrMapOvr>
  <p:transition>
    <p:fade/>
  </p:transition>
  <p:timing>
    <p:tnLst>
      <p:par>
        <p:cTn id="1" dur="indefinite" restart="never" nodeType="tmRoot"/>
      </p:par>
    </p:tn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Blank Accent Color 3">
    <p:spTree>
      <p:nvGrpSpPr>
        <p:cNvPr id="1" name=""/>
        <p:cNvGrpSpPr/>
        <p:nvPr/>
      </p:nvGrpSpPr>
      <p:grpSpPr>
        <a:xfrm>
          <a:off x="0" y="0"/>
          <a:ext cx="0" cy="0"/>
          <a:chOff x="0" y="0"/>
          <a:chExt cx="0" cy="0"/>
        </a:xfrm>
      </p:grpSpPr>
    </p:spTree>
    <p:extLst>
      <p:ext uri="{BB962C8B-B14F-4D97-AF65-F5344CB8AC3E}">
        <p14:creationId xmlns:p14="http://schemas.microsoft.com/office/powerpoint/2010/main" val="4034916253"/>
      </p:ext>
    </p:extLst>
  </p:cSld>
  <p:clrMapOvr>
    <a:masterClrMapping/>
  </p:clrMapOvr>
  <p:transition>
    <p:fade/>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969696"/>
                </a:solidFill>
              </a:defRPr>
            </a:lvl1pPr>
          </a:lstStyle>
          <a:p>
            <a:r>
              <a:rPr lang="en-US" smtClean="0"/>
              <a:t>Click to edit Master title style</a:t>
            </a:r>
            <a:endParaRPr lang="en-US" dirty="0"/>
          </a:p>
        </p:txBody>
      </p:sp>
      <p:sp>
        <p:nvSpPr>
          <p:cNvPr id="6" name="Text Placeholder 5"/>
          <p:cNvSpPr>
            <a:spLocks noGrp="1"/>
          </p:cNvSpPr>
          <p:nvPr>
            <p:ph type="body" sz="quarter" idx="10"/>
          </p:nvPr>
        </p:nvSpPr>
        <p:spPr>
          <a:xfrm>
            <a:off x="274638" y="1212850"/>
            <a:ext cx="11887200" cy="2025170"/>
          </a:xfrm>
        </p:spPr>
        <p:txBody>
          <a:bodyPr/>
          <a:lstStyle>
            <a:lvl1pPr marL="0" indent="0">
              <a:buNone/>
              <a:defRPr>
                <a:gradFill>
                  <a:gsLst>
                    <a:gs pos="1250">
                      <a:schemeClr val="tx1"/>
                    </a:gs>
                    <a:gs pos="99000">
                      <a:schemeClr val="tx1"/>
                    </a:gs>
                  </a:gsLst>
                  <a:lin ang="5400000" scaled="0"/>
                </a:gradFill>
              </a:defRPr>
            </a:lvl1pPr>
            <a:lvl2pPr marL="0" indent="0">
              <a:buFontTx/>
              <a:buNone/>
              <a:defRPr sz="2000"/>
            </a:lvl2pPr>
            <a:lvl3pPr marL="228600" indent="0">
              <a:buNone/>
              <a:defRPr/>
            </a:lvl3pPr>
            <a:lvl4pPr marL="457200" indent="0">
              <a:buNone/>
              <a:defRPr/>
            </a:lvl4pPr>
            <a:lvl5pPr marL="685800" indent="0">
              <a:buNone/>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531337368"/>
      </p:ext>
    </p:extLst>
  </p:cSld>
  <p:clrMapOvr>
    <a:masterClrMapping/>
  </p:clrMapOvr>
  <p:transition>
    <p:fade/>
  </p:transition>
  <p:timing>
    <p:tnLst>
      <p:par>
        <p:cTn id="1" dur="indefinite" restart="never" nodeType="tmRoot"/>
      </p:par>
    </p:tn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513" indent="-290513">
              <a:buClr>
                <a:schemeClr val="tx1"/>
              </a:buClr>
              <a:buSzPct val="90000"/>
              <a:buFont typeface="Wingdings" panose="05000000000000000000" pitchFamily="2" charset="2"/>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Wingdings" panose="05000000000000000000" pitchFamily="2" charset="2"/>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Wingdings" panose="05000000000000000000" pitchFamily="2" charset="2"/>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Wingdings" panose="05000000000000000000" pitchFamily="2" charset="2"/>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Wingdings" panose="05000000000000000000" pitchFamily="2" charset="2"/>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6"/>
          <p:cNvSpPr>
            <a:spLocks noGrp="1"/>
          </p:cNvSpPr>
          <p:nvPr>
            <p:ph type="body" sz="quarter" idx="11" hasCustomPrompt="1"/>
          </p:nvPr>
        </p:nvSpPr>
        <p:spPr>
          <a:xfrm>
            <a:off x="1" y="6363076"/>
            <a:ext cx="12436476" cy="631450"/>
          </a:xfrm>
          <a:prstGeom prst="rect">
            <a:avLst/>
          </a:prstGeom>
          <a:solidFill>
            <a:srgbClr val="FFFC9E"/>
          </a:solidFill>
        </p:spPr>
        <p:txBody>
          <a:bodyPr wrap="square" lIns="155457" tIns="77729" rIns="155457" bIns="77729"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smtClean="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3649200768"/>
      </p:ext>
    </p:extLst>
  </p:cSld>
  <p:clrMapOvr>
    <a:masterClrMapping/>
  </p:clrMapOvr>
  <p:transition>
    <p:fade/>
  </p:transition>
  <p:timing>
    <p:tnLst>
      <p:par>
        <p:cTn id="1" dur="indefinite" restart="never" nodeType="tmRoot"/>
      </p:par>
    </p:tn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Walkin No til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52" y="3069"/>
            <a:ext cx="12434370" cy="6988382"/>
          </a:xfrm>
          <a:prstGeom prst="rect">
            <a:avLst/>
          </a:prstGeom>
        </p:spPr>
      </p:pic>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ltGray">
          <a:xfrm>
            <a:off x="457200" y="477660"/>
            <a:ext cx="1552931" cy="332660"/>
          </a:xfrm>
          <a:prstGeom prst="rect">
            <a:avLst/>
          </a:prstGeom>
        </p:spPr>
      </p:pic>
      <p:pic>
        <p:nvPicPr>
          <p:cNvPr id="4" name="Picture 3"/>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74637" y="3040061"/>
            <a:ext cx="3657601" cy="3657601"/>
          </a:xfrm>
          <a:prstGeom prst="rect">
            <a:avLst/>
          </a:prstGeom>
        </p:spPr>
      </p:pic>
      <p:sp>
        <p:nvSpPr>
          <p:cNvPr id="5" name="Rectangle 4"/>
          <p:cNvSpPr/>
          <p:nvPr userDrawn="1"/>
        </p:nvSpPr>
        <p:spPr>
          <a:xfrm>
            <a:off x="1983802" y="437750"/>
            <a:ext cx="736099" cy="424732"/>
          </a:xfrm>
          <a:prstGeom prst="rect">
            <a:avLst/>
          </a:prstGeom>
        </p:spPr>
        <p:txBody>
          <a:bodyPr wrap="none">
            <a:spAutoFit/>
          </a:bodyPr>
          <a:lstStyle/>
          <a:p>
            <a:pPr defTabSz="699220" fontAlgn="base">
              <a:lnSpc>
                <a:spcPct val="90000"/>
              </a:lnSpc>
              <a:spcBef>
                <a:spcPct val="0"/>
              </a:spcBef>
              <a:spcAft>
                <a:spcPct val="0"/>
              </a:spcAft>
            </a:pPr>
            <a:r>
              <a:rPr lang="en-US" sz="2400" b="1" dirty="0" smtClean="0">
                <a:solidFill>
                  <a:srgbClr val="FFFFFF"/>
                </a:solidFill>
                <a:latin typeface="Segoe UI Semibold" panose="020B0702040204020203" pitchFamily="34" charset="0"/>
                <a:ea typeface="Segoe UI" pitchFamily="34" charset="0"/>
                <a:cs typeface="Segoe UI Semibold" panose="020B0702040204020203" pitchFamily="34" charset="0"/>
              </a:rPr>
              <a:t>CSR</a:t>
            </a:r>
            <a:endParaRPr lang="en-US" sz="2400" b="1" dirty="0">
              <a:solidFill>
                <a:srgbClr val="FFFFFF"/>
              </a:solidFill>
              <a:latin typeface="Segoe UI Semibold" panose="020B0702040204020203" pitchFamily="34" charset="0"/>
              <a:ea typeface="Segoe UI" pitchFamily="34" charset="0"/>
              <a:cs typeface="Segoe UI Semibold" panose="020B0702040204020203" pitchFamily="34" charset="0"/>
            </a:endParaRPr>
          </a:p>
        </p:txBody>
      </p:sp>
    </p:spTree>
    <p:extLst>
      <p:ext uri="{BB962C8B-B14F-4D97-AF65-F5344CB8AC3E}">
        <p14:creationId xmlns:p14="http://schemas.microsoft.com/office/powerpoint/2010/main" val="11021518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1_Title Slide Photo_Option">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a:extLst>
              <a:ext uri="{28A0092B-C50C-407E-A947-70E740481C1C}">
                <a14:useLocalDpi xmlns:a14="http://schemas.microsoft.com/office/drawing/2010/main" val="0"/>
              </a:ext>
            </a:extLst>
          </a:blip>
          <a:srcRect r="8248" b="8215"/>
          <a:stretch/>
        </p:blipFill>
        <p:spPr>
          <a:xfrm>
            <a:off x="7609" y="6754"/>
            <a:ext cx="12428866" cy="6987771"/>
          </a:xfrm>
          <a:prstGeom prst="rect">
            <a:avLst/>
          </a:prstGeom>
        </p:spPr>
      </p:pic>
      <p:sp>
        <p:nvSpPr>
          <p:cNvPr id="2" name="Rectangle 1"/>
          <p:cNvSpPr/>
          <p:nvPr userDrawn="1"/>
        </p:nvSpPr>
        <p:spPr bwMode="auto">
          <a:xfrm>
            <a:off x="274638" y="3040063"/>
            <a:ext cx="7315200" cy="3664099"/>
          </a:xfrm>
          <a:prstGeom prst="rect">
            <a:avLst/>
          </a:prstGeom>
          <a:solidFill>
            <a:schemeClr val="accent2">
              <a:alpha val="9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100000">
                    <a:srgbClr val="FFFFFF"/>
                  </a:gs>
                  <a:gs pos="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auto">
          <a:xfrm>
            <a:off x="274702" y="3040078"/>
            <a:ext cx="7315136" cy="1828800"/>
          </a:xfrm>
          <a:noFill/>
        </p:spPr>
        <p:txBody>
          <a:bodyPr lIns="146304" tIns="91440" rIns="146304" bIns="91440" anchor="t" anchorCtr="0"/>
          <a:lstStyle>
            <a:lvl1pPr>
              <a:defRPr sz="5400" spc="-100" baseline="0">
                <a:gradFill>
                  <a:gsLst>
                    <a:gs pos="100000">
                      <a:schemeClr val="bg1"/>
                    </a:gs>
                    <a:gs pos="0">
                      <a:schemeClr val="bg1"/>
                    </a:gs>
                  </a:gsLst>
                  <a:lin ang="5400000" scaled="0"/>
                </a:gradFill>
              </a:defRPr>
            </a:lvl1pPr>
          </a:lstStyle>
          <a:p>
            <a:r>
              <a:rPr lang="en-US" dirty="0" smtClean="0"/>
              <a:t>Presentation title </a:t>
            </a:r>
            <a:br>
              <a:rPr lang="en-US" dirty="0" smtClean="0"/>
            </a:br>
            <a:r>
              <a:rPr lang="en-US" dirty="0" smtClean="0"/>
              <a:t>goes here</a:t>
            </a:r>
            <a:endParaRPr lang="en-US" dirty="0"/>
          </a:p>
        </p:txBody>
      </p:sp>
      <p:sp>
        <p:nvSpPr>
          <p:cNvPr id="3" name="Text Placeholder 2"/>
          <p:cNvSpPr>
            <a:spLocks noGrp="1"/>
          </p:cNvSpPr>
          <p:nvPr>
            <p:ph type="body" sz="quarter" idx="14" hasCustomPrompt="1"/>
          </p:nvPr>
        </p:nvSpPr>
        <p:spPr bwMode="auto">
          <a:xfrm>
            <a:off x="273050" y="4875363"/>
            <a:ext cx="7315136" cy="1261175"/>
          </a:xfrm>
        </p:spPr>
        <p:txBody>
          <a:bodyPr tIns="109728" bIns="109728">
            <a:noAutofit/>
          </a:bodyPr>
          <a:lstStyle>
            <a:lvl1pPr marL="0" indent="0">
              <a:spcBef>
                <a:spcPts val="0"/>
              </a:spcBef>
              <a:buNone/>
              <a:defRPr sz="3200">
                <a:gradFill>
                  <a:gsLst>
                    <a:gs pos="100000">
                      <a:schemeClr val="bg1"/>
                    </a:gs>
                    <a:gs pos="0">
                      <a:schemeClr val="bg1"/>
                    </a:gs>
                  </a:gsLst>
                  <a:lin ang="5400000" scaled="0"/>
                </a:gradFill>
              </a:defRPr>
            </a:lvl1pPr>
          </a:lstStyle>
          <a:p>
            <a:pPr lvl="0"/>
            <a:r>
              <a:rPr lang="en-US" dirty="0" smtClean="0"/>
              <a:t>Speaker Name</a:t>
            </a:r>
          </a:p>
          <a:p>
            <a:pPr lvl="0"/>
            <a:r>
              <a:rPr lang="en-US" dirty="0" smtClean="0"/>
              <a:t>Title</a:t>
            </a:r>
          </a:p>
        </p:txBody>
      </p:sp>
      <p:sp>
        <p:nvSpPr>
          <p:cNvPr id="5" name="Text Placeholder 4"/>
          <p:cNvSpPr>
            <a:spLocks noGrp="1"/>
          </p:cNvSpPr>
          <p:nvPr>
            <p:ph type="body" sz="quarter" idx="15" hasCustomPrompt="1"/>
          </p:nvPr>
        </p:nvSpPr>
        <p:spPr>
          <a:xfrm>
            <a:off x="273050" y="6146597"/>
            <a:ext cx="7316788" cy="548640"/>
          </a:xfrm>
        </p:spPr>
        <p:txBody>
          <a:bodyPr lIns="182880" tIns="146304" rIns="182880" bIns="146304"/>
          <a:lstStyle>
            <a:lvl1pPr marL="0" indent="0" algn="r">
              <a:buNone/>
              <a:defRPr sz="1800" baseline="0">
                <a:gradFill>
                  <a:gsLst>
                    <a:gs pos="1250">
                      <a:schemeClr val="bg1"/>
                    </a:gs>
                    <a:gs pos="100000">
                      <a:schemeClr val="bg1"/>
                    </a:gs>
                  </a:gsLst>
                  <a:lin ang="5400000" scaled="0"/>
                </a:gradFill>
                <a:latin typeface="+mn-lt"/>
              </a:defRPr>
            </a:lvl1pPr>
            <a:lvl2pPr marL="342900" indent="0">
              <a:buNone/>
              <a:defRPr/>
            </a:lvl2pPr>
            <a:lvl3pPr marL="571500" indent="0">
              <a:buNone/>
              <a:defRPr/>
            </a:lvl3pPr>
            <a:lvl4pPr marL="800100" indent="0">
              <a:buNone/>
              <a:defRPr/>
            </a:lvl4pPr>
            <a:lvl5pPr marL="1028700" indent="0">
              <a:buNone/>
              <a:defRPr/>
            </a:lvl5pPr>
          </a:lstStyle>
          <a:p>
            <a:pPr lvl="0"/>
            <a:r>
              <a:rPr lang="en-US" dirty="0" smtClean="0"/>
              <a:t>Insert Session Code Here</a:t>
            </a:r>
          </a:p>
        </p:txBody>
      </p:sp>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ltGray">
          <a:xfrm>
            <a:off x="457200" y="479425"/>
            <a:ext cx="1552931" cy="332660"/>
          </a:xfrm>
          <a:prstGeom prst="rect">
            <a:avLst/>
          </a:prstGeom>
        </p:spPr>
      </p:pic>
      <p:sp>
        <p:nvSpPr>
          <p:cNvPr id="10" name="Rectangle 9"/>
          <p:cNvSpPr/>
          <p:nvPr userDrawn="1"/>
        </p:nvSpPr>
        <p:spPr>
          <a:xfrm>
            <a:off x="1983802" y="452588"/>
            <a:ext cx="736099" cy="424732"/>
          </a:xfrm>
          <a:prstGeom prst="rect">
            <a:avLst/>
          </a:prstGeom>
        </p:spPr>
        <p:txBody>
          <a:bodyPr wrap="none">
            <a:spAutoFit/>
          </a:bodyPr>
          <a:lstStyle/>
          <a:p>
            <a:pPr defTabSz="699220" fontAlgn="base">
              <a:lnSpc>
                <a:spcPct val="90000"/>
              </a:lnSpc>
              <a:spcBef>
                <a:spcPct val="0"/>
              </a:spcBef>
              <a:spcAft>
                <a:spcPct val="0"/>
              </a:spcAft>
            </a:pPr>
            <a:r>
              <a:rPr lang="en-US" sz="2400" b="1" dirty="0" smtClean="0">
                <a:solidFill>
                  <a:srgbClr val="FFFFFF"/>
                </a:solidFill>
                <a:latin typeface="Segoe UI Semibold" panose="020B0702040204020203" pitchFamily="34" charset="0"/>
                <a:ea typeface="Segoe UI" pitchFamily="34" charset="0"/>
                <a:cs typeface="Segoe UI Semibold" panose="020B0702040204020203" pitchFamily="34" charset="0"/>
              </a:rPr>
              <a:t>CSR</a:t>
            </a:r>
            <a:endParaRPr lang="en-US" sz="2400" b="1" dirty="0">
              <a:solidFill>
                <a:srgbClr val="FFFFFF"/>
              </a:solidFill>
              <a:latin typeface="Segoe UI Semibold" panose="020B0702040204020203" pitchFamily="34" charset="0"/>
              <a:ea typeface="Segoe UI" pitchFamily="34" charset="0"/>
              <a:cs typeface="Segoe UI Semibold" panose="020B0702040204020203" pitchFamily="34" charset="0"/>
            </a:endParaRPr>
          </a:p>
        </p:txBody>
      </p:sp>
    </p:spTree>
    <p:extLst>
      <p:ext uri="{BB962C8B-B14F-4D97-AF65-F5344CB8AC3E}">
        <p14:creationId xmlns:p14="http://schemas.microsoft.com/office/powerpoint/2010/main" val="36870918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2_Title Slide Photo_Option">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08" y="-5946"/>
            <a:ext cx="12455878" cy="7000471"/>
          </a:xfrm>
          <a:prstGeom prst="rect">
            <a:avLst/>
          </a:prstGeom>
        </p:spPr>
      </p:pic>
      <p:sp>
        <p:nvSpPr>
          <p:cNvPr id="6" name="Rectangle 5"/>
          <p:cNvSpPr/>
          <p:nvPr userDrawn="1"/>
        </p:nvSpPr>
        <p:spPr bwMode="auto">
          <a:xfrm rot="16200000">
            <a:off x="-162033" y="157047"/>
            <a:ext cx="7000471" cy="6674473"/>
          </a:xfrm>
          <a:prstGeom prst="rect">
            <a:avLst/>
          </a:prstGeom>
          <a:gradFill>
            <a:gsLst>
              <a:gs pos="1250">
                <a:schemeClr val="accent6">
                  <a:alpha val="76000"/>
                </a:schemeClr>
              </a:gs>
              <a:gs pos="100000">
                <a:schemeClr val="accent6">
                  <a:alpha val="0"/>
                </a:schemeClr>
              </a:gs>
            </a:gsLst>
            <a:lin ang="54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invGray">
          <a:xfrm>
            <a:off x="467037" y="486066"/>
            <a:ext cx="1552931" cy="332660"/>
          </a:xfrm>
          <a:prstGeom prst="rect">
            <a:avLst/>
          </a:prstGeom>
        </p:spPr>
      </p:pic>
      <p:sp>
        <p:nvSpPr>
          <p:cNvPr id="2" name="Rectangle 1"/>
          <p:cNvSpPr/>
          <p:nvPr userDrawn="1"/>
        </p:nvSpPr>
        <p:spPr bwMode="auto">
          <a:xfrm>
            <a:off x="274638" y="3047928"/>
            <a:ext cx="7313322" cy="3664099"/>
          </a:xfrm>
          <a:prstGeom prst="rect">
            <a:avLst/>
          </a:prstGeom>
          <a:solidFill>
            <a:schemeClr val="accent1">
              <a:alpha val="9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auto">
          <a:xfrm>
            <a:off x="274702" y="3047943"/>
            <a:ext cx="7315136" cy="1828800"/>
          </a:xfrm>
          <a:noFill/>
        </p:spPr>
        <p:txBody>
          <a:bodyPr lIns="146304" tIns="91440" rIns="146304" bIns="91440" anchor="t" anchorCtr="0"/>
          <a:lstStyle>
            <a:lvl1pPr>
              <a:defRPr sz="5400" spc="-100" baseline="0">
                <a:gradFill>
                  <a:gsLst>
                    <a:gs pos="100000">
                      <a:schemeClr val="accent6"/>
                    </a:gs>
                    <a:gs pos="0">
                      <a:schemeClr val="accent6"/>
                    </a:gs>
                  </a:gsLst>
                  <a:lin ang="5400000" scaled="0"/>
                </a:gradFill>
              </a:defRPr>
            </a:lvl1pPr>
          </a:lstStyle>
          <a:p>
            <a:r>
              <a:rPr lang="en-US" dirty="0" smtClean="0"/>
              <a:t>Presentation title </a:t>
            </a:r>
            <a:br>
              <a:rPr lang="en-US" dirty="0" smtClean="0"/>
            </a:br>
            <a:r>
              <a:rPr lang="en-US" dirty="0" smtClean="0"/>
              <a:t>goes here</a:t>
            </a:r>
            <a:endParaRPr lang="en-US" dirty="0"/>
          </a:p>
        </p:txBody>
      </p:sp>
      <p:sp>
        <p:nvSpPr>
          <p:cNvPr id="3" name="Text Placeholder 2"/>
          <p:cNvSpPr>
            <a:spLocks noGrp="1"/>
          </p:cNvSpPr>
          <p:nvPr>
            <p:ph type="body" sz="quarter" idx="14" hasCustomPrompt="1"/>
          </p:nvPr>
        </p:nvSpPr>
        <p:spPr bwMode="auto">
          <a:xfrm>
            <a:off x="273050" y="4890848"/>
            <a:ext cx="7316788" cy="1244909"/>
          </a:xfrm>
        </p:spPr>
        <p:txBody>
          <a:bodyPr tIns="109728" bIns="109728">
            <a:noAutofit/>
          </a:bodyPr>
          <a:lstStyle>
            <a:lvl1pPr marL="0" indent="0">
              <a:spcBef>
                <a:spcPts val="0"/>
              </a:spcBef>
              <a:buNone/>
              <a:defRPr sz="3200">
                <a:gradFill>
                  <a:gsLst>
                    <a:gs pos="100000">
                      <a:schemeClr val="accent6"/>
                    </a:gs>
                    <a:gs pos="0">
                      <a:schemeClr val="accent6"/>
                    </a:gs>
                  </a:gsLst>
                  <a:lin ang="5400000" scaled="0"/>
                </a:gradFill>
              </a:defRPr>
            </a:lvl1pPr>
          </a:lstStyle>
          <a:p>
            <a:pPr lvl="0"/>
            <a:r>
              <a:rPr lang="en-US" dirty="0" smtClean="0"/>
              <a:t>Speaker Name</a:t>
            </a:r>
          </a:p>
          <a:p>
            <a:pPr lvl="0"/>
            <a:r>
              <a:rPr lang="en-US" dirty="0" smtClean="0"/>
              <a:t>Title</a:t>
            </a:r>
          </a:p>
        </p:txBody>
      </p:sp>
      <p:sp>
        <p:nvSpPr>
          <p:cNvPr id="5" name="Text Placeholder 4"/>
          <p:cNvSpPr>
            <a:spLocks noGrp="1"/>
          </p:cNvSpPr>
          <p:nvPr>
            <p:ph type="body" sz="quarter" idx="15" hasCustomPrompt="1"/>
          </p:nvPr>
        </p:nvSpPr>
        <p:spPr>
          <a:xfrm>
            <a:off x="272760" y="6142242"/>
            <a:ext cx="7317078" cy="570661"/>
          </a:xfrm>
        </p:spPr>
        <p:txBody>
          <a:bodyPr vert="horz" wrap="square" lIns="182880" tIns="146304" rIns="182880" bIns="146304" rtlCol="0">
            <a:noAutofit/>
          </a:bodyPr>
          <a:lstStyle>
            <a:lvl1pPr marL="342900" indent="-342900" algn="r">
              <a:buNone/>
              <a:defRPr lang="en-US" sz="1800" dirty="0" smtClean="0">
                <a:gradFill>
                  <a:gsLst>
                    <a:gs pos="1250">
                      <a:schemeClr val="accent6"/>
                    </a:gs>
                    <a:gs pos="100000">
                      <a:schemeClr val="accent6"/>
                    </a:gs>
                  </a:gsLst>
                  <a:lin ang="5400000" scaled="0"/>
                </a:gradFill>
                <a:latin typeface="+mn-lt"/>
              </a:defRPr>
            </a:lvl1pPr>
          </a:lstStyle>
          <a:p>
            <a:pPr marL="0" lvl="0" indent="0"/>
            <a:r>
              <a:rPr lang="en-US" dirty="0" smtClean="0"/>
              <a:t>Insert Session Code Here</a:t>
            </a:r>
          </a:p>
        </p:txBody>
      </p:sp>
      <p:sp>
        <p:nvSpPr>
          <p:cNvPr id="10" name="Rectangle 9"/>
          <p:cNvSpPr/>
          <p:nvPr userDrawn="1"/>
        </p:nvSpPr>
        <p:spPr>
          <a:xfrm>
            <a:off x="1983802" y="463877"/>
            <a:ext cx="736099" cy="424732"/>
          </a:xfrm>
          <a:prstGeom prst="rect">
            <a:avLst/>
          </a:prstGeom>
        </p:spPr>
        <p:txBody>
          <a:bodyPr wrap="none">
            <a:spAutoFit/>
          </a:bodyPr>
          <a:lstStyle/>
          <a:p>
            <a:pPr defTabSz="699220" fontAlgn="base">
              <a:lnSpc>
                <a:spcPct val="90000"/>
              </a:lnSpc>
              <a:spcBef>
                <a:spcPct val="0"/>
              </a:spcBef>
              <a:spcAft>
                <a:spcPct val="0"/>
              </a:spcAft>
            </a:pPr>
            <a:r>
              <a:rPr lang="en-US" sz="2400" b="1" dirty="0" smtClean="0">
                <a:solidFill>
                  <a:srgbClr val="FFFFFF"/>
                </a:solidFill>
                <a:latin typeface="Segoe UI Semibold" panose="020B0702040204020203" pitchFamily="34" charset="0"/>
                <a:ea typeface="Segoe UI" pitchFamily="34" charset="0"/>
                <a:cs typeface="Segoe UI Semibold" panose="020B0702040204020203" pitchFamily="34" charset="0"/>
              </a:rPr>
              <a:t>CSR</a:t>
            </a:r>
            <a:endParaRPr lang="en-US" sz="2400" b="1" dirty="0">
              <a:solidFill>
                <a:srgbClr val="FFFFFF"/>
              </a:solidFill>
              <a:latin typeface="Segoe UI Semibold" panose="020B0702040204020203" pitchFamily="34" charset="0"/>
              <a:ea typeface="Segoe UI" pitchFamily="34" charset="0"/>
              <a:cs typeface="Segoe UI Semibold" panose="020B0702040204020203" pitchFamily="34" charset="0"/>
            </a:endParaRPr>
          </a:p>
        </p:txBody>
      </p:sp>
    </p:spTree>
    <p:extLst>
      <p:ext uri="{BB962C8B-B14F-4D97-AF65-F5344CB8AC3E}">
        <p14:creationId xmlns:p14="http://schemas.microsoft.com/office/powerpoint/2010/main" val="40512870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090" y="-5946"/>
            <a:ext cx="12455878" cy="7000471"/>
          </a:xfrm>
          <a:prstGeom prst="rect">
            <a:avLst/>
          </a:prstGeom>
        </p:spPr>
      </p:pic>
      <p:sp>
        <p:nvSpPr>
          <p:cNvPr id="10" name="Rectangle 9"/>
          <p:cNvSpPr/>
          <p:nvPr userDrawn="1"/>
        </p:nvSpPr>
        <p:spPr bwMode="auto">
          <a:xfrm>
            <a:off x="274638" y="3033564"/>
            <a:ext cx="7313322" cy="3664099"/>
          </a:xfrm>
          <a:prstGeom prst="rect">
            <a:avLst/>
          </a:prstGeom>
          <a:solidFill>
            <a:schemeClr val="tx1">
              <a:alpha val="9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invGray">
          <a:xfrm>
            <a:off x="472697" y="482453"/>
            <a:ext cx="1552931" cy="332771"/>
          </a:xfrm>
          <a:prstGeom prst="rect">
            <a:avLst/>
          </a:prstGeom>
        </p:spPr>
      </p:pic>
      <p:sp>
        <p:nvSpPr>
          <p:cNvPr id="9" name="Title 1"/>
          <p:cNvSpPr>
            <a:spLocks noGrp="1"/>
          </p:cNvSpPr>
          <p:nvPr>
            <p:ph type="title" hasCustomPrompt="1"/>
          </p:nvPr>
        </p:nvSpPr>
        <p:spPr>
          <a:xfrm>
            <a:off x="274702" y="3040063"/>
            <a:ext cx="7315136" cy="1828786"/>
          </a:xfrm>
          <a:noFill/>
        </p:spPr>
        <p:txBody>
          <a:bodyPr lIns="146304" tIns="91440" rIns="146304" bIns="91440" anchor="t" anchorCtr="0"/>
          <a:lstStyle>
            <a:lvl1pPr>
              <a:defRPr sz="5400" spc="-100" baseline="0">
                <a:gradFill>
                  <a:gsLst>
                    <a:gs pos="100000">
                      <a:schemeClr val="bg1"/>
                    </a:gs>
                    <a:gs pos="0">
                      <a:schemeClr val="bg1"/>
                    </a:gs>
                  </a:gsLst>
                  <a:lin ang="5400000" scaled="0"/>
                </a:gradFill>
              </a:defRPr>
            </a:lvl1pPr>
          </a:lstStyle>
          <a:p>
            <a:r>
              <a:rPr lang="en-US" dirty="0" smtClean="0"/>
              <a:t>Presentation title </a:t>
            </a:r>
            <a:br>
              <a:rPr lang="en-US" dirty="0" smtClean="0"/>
            </a:br>
            <a:r>
              <a:rPr lang="en-US" dirty="0" smtClean="0"/>
              <a:t>goes here</a:t>
            </a:r>
            <a:endParaRPr lang="en-US" dirty="0"/>
          </a:p>
        </p:txBody>
      </p:sp>
      <p:sp>
        <p:nvSpPr>
          <p:cNvPr id="5" name="Text Placeholder 4"/>
          <p:cNvSpPr>
            <a:spLocks noGrp="1"/>
          </p:cNvSpPr>
          <p:nvPr>
            <p:ph type="body" sz="quarter" idx="12" hasCustomPrompt="1"/>
          </p:nvPr>
        </p:nvSpPr>
        <p:spPr>
          <a:xfrm>
            <a:off x="274701" y="4870171"/>
            <a:ext cx="7315137" cy="1264245"/>
          </a:xfrm>
          <a:noFill/>
        </p:spPr>
        <p:txBody>
          <a:bodyPr lIns="146304" tIns="109728" rIns="146304" bIns="109728">
            <a:noAutofit/>
          </a:bodyPr>
          <a:lstStyle>
            <a:lvl1pPr marL="0" indent="0">
              <a:spcBef>
                <a:spcPts val="0"/>
              </a:spcBef>
              <a:buNone/>
              <a:defRPr sz="3200" b="0" spc="0" baseline="0">
                <a:gradFill>
                  <a:gsLst>
                    <a:gs pos="100000">
                      <a:schemeClr val="bg1"/>
                    </a:gs>
                    <a:gs pos="0">
                      <a:schemeClr val="bg1"/>
                    </a:gs>
                  </a:gsLst>
                  <a:lin ang="5400000" scaled="0"/>
                </a:gradFill>
                <a:latin typeface="+mj-lt"/>
              </a:defRPr>
            </a:lvl1pPr>
          </a:lstStyle>
          <a:p>
            <a:pPr lvl="0"/>
            <a:r>
              <a:rPr lang="en-US" dirty="0" smtClean="0"/>
              <a:t>Speaker Name</a:t>
            </a:r>
          </a:p>
          <a:p>
            <a:pPr lvl="0"/>
            <a:r>
              <a:rPr lang="en-US" dirty="0" smtClean="0"/>
              <a:t>Title</a:t>
            </a:r>
          </a:p>
        </p:txBody>
      </p:sp>
      <p:sp>
        <p:nvSpPr>
          <p:cNvPr id="3" name="Text Placeholder 2"/>
          <p:cNvSpPr>
            <a:spLocks noGrp="1"/>
          </p:cNvSpPr>
          <p:nvPr>
            <p:ph type="body" sz="quarter" idx="13" hasCustomPrompt="1"/>
          </p:nvPr>
        </p:nvSpPr>
        <p:spPr>
          <a:xfrm>
            <a:off x="281940" y="6141720"/>
            <a:ext cx="7307898" cy="548640"/>
          </a:xfrm>
        </p:spPr>
        <p:txBody>
          <a:bodyPr vert="horz" wrap="square" lIns="182880" tIns="146304" rIns="182880" bIns="146304" rtlCol="0">
            <a:noAutofit/>
          </a:bodyPr>
          <a:lstStyle>
            <a:lvl1pPr marL="342900" indent="-342900" algn="r">
              <a:buNone/>
              <a:defRPr lang="en-US" sz="1800" smtClean="0">
                <a:gradFill>
                  <a:gsLst>
                    <a:gs pos="1250">
                      <a:schemeClr val="bg1"/>
                    </a:gs>
                    <a:gs pos="100000">
                      <a:schemeClr val="bg1"/>
                    </a:gs>
                  </a:gsLst>
                  <a:lin ang="5400000" scaled="0"/>
                </a:gradFill>
                <a:latin typeface="+mn-lt"/>
              </a:defRPr>
            </a:lvl1pPr>
            <a:lvl2pPr>
              <a:defRPr lang="en-US" smtClean="0"/>
            </a:lvl2pPr>
            <a:lvl3pPr>
              <a:defRPr lang="en-US" smtClean="0"/>
            </a:lvl3pPr>
            <a:lvl4pPr>
              <a:defRPr lang="en-US" smtClean="0"/>
            </a:lvl4pPr>
            <a:lvl5pPr>
              <a:defRPr lang="en-US"/>
            </a:lvl5pPr>
          </a:lstStyle>
          <a:p>
            <a:pPr marL="0" lvl="0" indent="0"/>
            <a:r>
              <a:rPr lang="en-US" dirty="0" smtClean="0"/>
              <a:t>Insert Session Code Here</a:t>
            </a:r>
            <a:endParaRPr lang="en-US" dirty="0"/>
          </a:p>
        </p:txBody>
      </p:sp>
      <p:sp>
        <p:nvSpPr>
          <p:cNvPr id="11" name="Rectangle 10"/>
          <p:cNvSpPr/>
          <p:nvPr userDrawn="1"/>
        </p:nvSpPr>
        <p:spPr>
          <a:xfrm>
            <a:off x="1983802" y="446459"/>
            <a:ext cx="736099" cy="424732"/>
          </a:xfrm>
          <a:prstGeom prst="rect">
            <a:avLst/>
          </a:prstGeom>
        </p:spPr>
        <p:txBody>
          <a:bodyPr wrap="none">
            <a:spAutoFit/>
          </a:bodyPr>
          <a:lstStyle/>
          <a:p>
            <a:pPr defTabSz="699220" fontAlgn="base">
              <a:lnSpc>
                <a:spcPct val="90000"/>
              </a:lnSpc>
              <a:spcBef>
                <a:spcPct val="0"/>
              </a:spcBef>
              <a:spcAft>
                <a:spcPct val="0"/>
              </a:spcAft>
            </a:pPr>
            <a:r>
              <a:rPr lang="en-US" sz="2400" b="1" dirty="0" smtClean="0">
                <a:solidFill>
                  <a:srgbClr val="757575"/>
                </a:solidFill>
                <a:latin typeface="Segoe UI Semibold" panose="020B0702040204020203" pitchFamily="34" charset="0"/>
                <a:ea typeface="Segoe UI" pitchFamily="34" charset="0"/>
                <a:cs typeface="Segoe UI Semibold" panose="020B0702040204020203" pitchFamily="34" charset="0"/>
              </a:rPr>
              <a:t>CSR</a:t>
            </a:r>
            <a:endParaRPr lang="en-US" sz="2400" b="1" dirty="0">
              <a:solidFill>
                <a:srgbClr val="757575"/>
              </a:solidFill>
              <a:latin typeface="Segoe UI Semibold" panose="020B0702040204020203" pitchFamily="34" charset="0"/>
              <a:ea typeface="Segoe UI" pitchFamily="34" charset="0"/>
              <a:cs typeface="Segoe UI Semibold" panose="020B0702040204020203" pitchFamily="34" charset="0"/>
            </a:endParaRPr>
          </a:p>
        </p:txBody>
      </p:sp>
    </p:spTree>
    <p:extLst>
      <p:ext uri="{BB962C8B-B14F-4D97-AF65-F5344CB8AC3E}">
        <p14:creationId xmlns:p14="http://schemas.microsoft.com/office/powerpoint/2010/main" val="179742652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Demo slide">
    <p:bg>
      <p:bgPr>
        <a:solidFill>
          <a:schemeClr val="accent1"/>
        </a:solid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069"/>
            <a:ext cx="12436475" cy="6988386"/>
          </a:xfrm>
          <a:prstGeom prst="rect">
            <a:avLst/>
          </a:prstGeom>
        </p:spPr>
      </p:pic>
      <p:sp>
        <p:nvSpPr>
          <p:cNvPr id="6" name="Rectangle 5"/>
          <p:cNvSpPr/>
          <p:nvPr userDrawn="1"/>
        </p:nvSpPr>
        <p:spPr bwMode="auto">
          <a:xfrm>
            <a:off x="4846638" y="1209973"/>
            <a:ext cx="7315200" cy="4573290"/>
          </a:xfrm>
          <a:prstGeom prst="rect">
            <a:avLst/>
          </a:prstGeom>
          <a:solidFill>
            <a:srgbClr val="00827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4846637" y="1209973"/>
            <a:ext cx="7315201" cy="2760250"/>
          </a:xfrm>
          <a:noFill/>
        </p:spPr>
        <p:txBody>
          <a:bodyPr wrap="square" tIns="91440" bIns="91440" anchor="t" anchorCtr="0">
            <a:noAutofit/>
          </a:bodyPr>
          <a:lstStyle>
            <a:lvl1pPr>
              <a:defRPr sz="7200" spc="-100" baseline="0">
                <a:gradFill>
                  <a:gsLst>
                    <a:gs pos="0">
                      <a:schemeClr val="tx1"/>
                    </a:gs>
                    <a:gs pos="100000">
                      <a:schemeClr val="tx1"/>
                    </a:gs>
                  </a:gsLst>
                  <a:lin ang="5400000" scaled="0"/>
                </a:gradFill>
              </a:defRPr>
            </a:lvl1pPr>
          </a:lstStyle>
          <a:p>
            <a:r>
              <a:rPr lang="en-US" dirty="0" smtClean="0"/>
              <a:t>Demo title</a:t>
            </a:r>
            <a:endParaRPr lang="en-US" dirty="0"/>
          </a:p>
        </p:txBody>
      </p:sp>
      <p:sp>
        <p:nvSpPr>
          <p:cNvPr id="5" name="Text Placeholder 4"/>
          <p:cNvSpPr>
            <a:spLocks noGrp="1"/>
          </p:cNvSpPr>
          <p:nvPr>
            <p:ph type="body" sz="quarter" idx="12" hasCustomPrompt="1"/>
          </p:nvPr>
        </p:nvSpPr>
        <p:spPr>
          <a:xfrm>
            <a:off x="4847358" y="3970223"/>
            <a:ext cx="7314479" cy="1813040"/>
          </a:xfrm>
          <a:noFill/>
        </p:spPr>
        <p:txBody>
          <a:bodyPr wrap="square" lIns="182880" tIns="146304" rIns="182880" bIns="146304">
            <a:noAutofit/>
          </a:bodyPr>
          <a:lstStyle>
            <a:lvl1pPr marL="0" indent="0">
              <a:spcBef>
                <a:spcPts val="0"/>
              </a:spcBef>
              <a:buNone/>
              <a:defRPr sz="3200" spc="0" baseline="0">
                <a:gradFill>
                  <a:gsLst>
                    <a:gs pos="0">
                      <a:schemeClr val="tx1"/>
                    </a:gs>
                    <a:gs pos="100000">
                      <a:schemeClr val="tx1"/>
                    </a:gs>
                  </a:gsLst>
                  <a:lin ang="5400000" scaled="0"/>
                </a:gradFill>
                <a:latin typeface="+mj-lt"/>
              </a:defRPr>
            </a:lvl1pPr>
          </a:lstStyle>
          <a:p>
            <a:pPr lvl="0"/>
            <a:r>
              <a:rPr lang="en-US" dirty="0" smtClean="0"/>
              <a:t>Speaker Name</a:t>
            </a:r>
          </a:p>
        </p:txBody>
      </p:sp>
    </p:spTree>
    <p:extLst>
      <p:ext uri="{BB962C8B-B14F-4D97-AF65-F5344CB8AC3E}">
        <p14:creationId xmlns:p14="http://schemas.microsoft.com/office/powerpoint/2010/main" val="82169649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Video slide">
    <p:bg>
      <p:bgPr>
        <a:solidFill>
          <a:schemeClr val="accent2"/>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3069"/>
            <a:ext cx="12436475" cy="6988385"/>
          </a:xfrm>
          <a:prstGeom prst="rect">
            <a:avLst/>
          </a:prstGeom>
        </p:spPr>
      </p:pic>
      <p:sp>
        <p:nvSpPr>
          <p:cNvPr id="4" name="Rectangle 3"/>
          <p:cNvSpPr/>
          <p:nvPr userDrawn="1"/>
        </p:nvSpPr>
        <p:spPr bwMode="auto">
          <a:xfrm>
            <a:off x="4846638" y="1209973"/>
            <a:ext cx="7315200" cy="4573290"/>
          </a:xfrm>
          <a:prstGeom prst="rect">
            <a:avLst/>
          </a:prstGeom>
          <a:solidFill>
            <a:srgbClr val="FF8C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4846637" y="1225739"/>
            <a:ext cx="7315201" cy="4573290"/>
          </a:xfrm>
          <a:noFill/>
        </p:spPr>
        <p:txBody>
          <a:bodyPr wrap="square" tIns="91440" bIns="91440" anchor="t" anchorCtr="0">
            <a:noAutofit/>
          </a:bodyPr>
          <a:lstStyle>
            <a:lvl1pPr>
              <a:defRPr lang="en-US" sz="7200" b="0" kern="1200" cap="none" spc="-100" baseline="0" dirty="0">
                <a:ln w="3175">
                  <a:noFill/>
                </a:ln>
                <a:gradFill>
                  <a:gsLst>
                    <a:gs pos="0">
                      <a:schemeClr val="accent6"/>
                    </a:gs>
                    <a:gs pos="100000">
                      <a:schemeClr val="accent6"/>
                    </a:gs>
                  </a:gsLst>
                  <a:lin ang="5400000" scaled="0"/>
                </a:gradFill>
                <a:effectLst/>
                <a:latin typeface="+mj-lt"/>
                <a:ea typeface="+mn-ea"/>
                <a:cs typeface="Segoe UI" pitchFamily="34" charset="0"/>
              </a:defRPr>
            </a:lvl1pPr>
          </a:lstStyle>
          <a:p>
            <a:r>
              <a:rPr lang="en-US" dirty="0" smtClean="0"/>
              <a:t>Video title</a:t>
            </a:r>
            <a:endParaRPr lang="en-US" dirty="0"/>
          </a:p>
        </p:txBody>
      </p:sp>
    </p:spTree>
    <p:extLst>
      <p:ext uri="{BB962C8B-B14F-4D97-AF65-F5344CB8AC3E}">
        <p14:creationId xmlns:p14="http://schemas.microsoft.com/office/powerpoint/2010/main" val="333069389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gradFill>
                  <a:gsLst>
                    <a:gs pos="1250">
                      <a:schemeClr val="accent2"/>
                    </a:gs>
                    <a:gs pos="100000">
                      <a:schemeClr val="accent2"/>
                    </a:gs>
                  </a:gsLst>
                  <a:lin ang="5400000" scaled="0"/>
                </a:gradFill>
              </a:defRPr>
            </a:lvl1pPr>
          </a:lstStyle>
          <a:p>
            <a:r>
              <a:rPr lang="en-US" smtClean="0"/>
              <a:t>Click to edit Master title style</a:t>
            </a:r>
            <a:endParaRPr lang="en-US" dirty="0"/>
          </a:p>
        </p:txBody>
      </p:sp>
      <p:sp>
        <p:nvSpPr>
          <p:cNvPr id="6" name="Text Placeholder 5"/>
          <p:cNvSpPr>
            <a:spLocks noGrp="1"/>
          </p:cNvSpPr>
          <p:nvPr>
            <p:ph type="body" sz="quarter" idx="10"/>
          </p:nvPr>
        </p:nvSpPr>
        <p:spPr>
          <a:xfrm>
            <a:off x="274638" y="1212850"/>
            <a:ext cx="11887200" cy="2025170"/>
          </a:xfrm>
        </p:spPr>
        <p:txBody>
          <a:bodyPr/>
          <a:lstStyle>
            <a:lvl1pPr marL="0" indent="0">
              <a:buNone/>
              <a:defRPr>
                <a:gradFill>
                  <a:gsLst>
                    <a:gs pos="1250">
                      <a:schemeClr val="tx1"/>
                    </a:gs>
                    <a:gs pos="99000">
                      <a:schemeClr val="tx1"/>
                    </a:gs>
                  </a:gsLst>
                  <a:lin ang="5400000" scaled="0"/>
                </a:gradFill>
              </a:defRPr>
            </a:lvl1pPr>
            <a:lvl2pPr marL="0" indent="0">
              <a:buFontTx/>
              <a:buNone/>
              <a:defRPr sz="2000"/>
            </a:lvl2pPr>
            <a:lvl3pPr marL="228600" indent="0">
              <a:buNone/>
              <a:defRPr/>
            </a:lvl3pPr>
            <a:lvl4pPr marL="457200" indent="0">
              <a:buNone/>
              <a:defRPr/>
            </a:lvl4pPr>
            <a:lvl5pPr marL="685800" indent="0">
              <a:buNone/>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976659858"/>
      </p:ext>
    </p:extLst>
  </p:cSld>
  <p:clrMapOvr>
    <a:masterClrMapping/>
  </p:clrMapOvr>
  <p:transition>
    <p:fade/>
  </p:transition>
  <p:timing>
    <p:tnLst>
      <p:par>
        <p:cTn id="1" dur="indefinite" restart="never" nodeType="tmRoot"/>
      </p:par>
    </p:tnLst>
  </p:timing>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gradFill>
                  <a:gsLst>
                    <a:gs pos="1250">
                      <a:schemeClr val="accent2"/>
                    </a:gs>
                    <a:gs pos="100000">
                      <a:schemeClr val="accent2"/>
                    </a:gs>
                  </a:gsLst>
                  <a:lin ang="5400000" scaled="0"/>
                </a:gradFill>
              </a:defRPr>
            </a:lvl1pPr>
          </a:lstStyle>
          <a:p>
            <a:r>
              <a:rPr lang="en-US" smtClean="0"/>
              <a:t>Click to edit Master title style</a:t>
            </a:r>
            <a:endParaRPr lang="en-US" dirty="0"/>
          </a:p>
        </p:txBody>
      </p:sp>
      <p:sp>
        <p:nvSpPr>
          <p:cNvPr id="6" name="Text Placeholder 5"/>
          <p:cNvSpPr>
            <a:spLocks noGrp="1"/>
          </p:cNvSpPr>
          <p:nvPr>
            <p:ph type="body" sz="quarter" idx="10"/>
          </p:nvPr>
        </p:nvSpPr>
        <p:spPr>
          <a:xfrm>
            <a:off x="274638" y="1212850"/>
            <a:ext cx="11887200" cy="2025170"/>
          </a:xfrm>
        </p:spPr>
        <p:txBody>
          <a:bodyPr/>
          <a:lstStyle>
            <a:lvl1pPr marL="0" indent="0">
              <a:buNone/>
              <a:defRPr>
                <a:gradFill>
                  <a:gsLst>
                    <a:gs pos="1250">
                      <a:schemeClr val="tx2"/>
                    </a:gs>
                    <a:gs pos="99000">
                      <a:schemeClr val="tx2"/>
                    </a:gs>
                  </a:gsLst>
                  <a:lin ang="5400000" scaled="0"/>
                </a:gradFill>
              </a:defRPr>
            </a:lvl1pPr>
            <a:lvl2pPr marL="0" indent="0">
              <a:buFontTx/>
              <a:buNone/>
              <a:defRPr sz="2000"/>
            </a:lvl2pPr>
            <a:lvl3pPr marL="228600" indent="0">
              <a:buNone/>
              <a:defRPr/>
            </a:lvl3pPr>
            <a:lvl4pPr marL="457200" indent="0">
              <a:buNone/>
              <a:defRPr/>
            </a:lvl4pPr>
            <a:lvl5pPr marL="685800" indent="0">
              <a:buNone/>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957417840"/>
      </p:ext>
    </p:extLst>
  </p:cSld>
  <p:clrMapOvr>
    <a:masterClrMapping/>
  </p:clrMapOvr>
  <p:transition>
    <p:fade/>
  </p:transition>
  <p:timing>
    <p:tnLst>
      <p:par>
        <p:cTn id="1" dur="indefinite" restart="never" nodeType="tmRoot"/>
      </p:par>
    </p:tnLst>
  </p:timing>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itle and Content 1st level color tex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092881"/>
          </a:xfrm>
        </p:spPr>
        <p:txBody>
          <a:bodyPr>
            <a:spAutoFit/>
          </a:bodyPr>
          <a:lstStyle>
            <a:lvl1pPr>
              <a:defRPr sz="4000">
                <a:gradFill>
                  <a:gsLst>
                    <a:gs pos="1250">
                      <a:schemeClr val="tx2"/>
                    </a:gs>
                    <a:gs pos="99000">
                      <a:schemeClr val="tx2"/>
                    </a:gs>
                  </a:gsLst>
                  <a:lin ang="5400000" scaled="0"/>
                </a:gradFill>
              </a:defRPr>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5"/>
          <p:cNvSpPr>
            <a:spLocks noGrp="1"/>
          </p:cNvSpPr>
          <p:nvPr>
            <p:ph type="title"/>
          </p:nvPr>
        </p:nvSpPr>
        <p:spPr/>
        <p:txBody>
          <a:bodyPr/>
          <a:lstStyle>
            <a:lvl1pPr>
              <a:defRPr>
                <a:gradFill>
                  <a:gsLst>
                    <a:gs pos="1250">
                      <a:schemeClr val="accent2"/>
                    </a:gs>
                    <a:gs pos="100000">
                      <a:schemeClr val="accent2"/>
                    </a:gs>
                  </a:gsLst>
                  <a:lin ang="5400000" scaled="0"/>
                </a:gradFill>
              </a:defRPr>
            </a:lvl1pPr>
          </a:lstStyle>
          <a:p>
            <a:r>
              <a:rPr lang="en-US" smtClean="0"/>
              <a:t>Click to edit Master title style</a:t>
            </a:r>
            <a:endParaRPr lang="en-US"/>
          </a:p>
        </p:txBody>
      </p:sp>
    </p:spTree>
    <p:extLst>
      <p:ext uri="{BB962C8B-B14F-4D97-AF65-F5344CB8AC3E}">
        <p14:creationId xmlns:p14="http://schemas.microsoft.com/office/powerpoint/2010/main" val="4129914492"/>
      </p:ext>
    </p:extLst>
  </p:cSld>
  <p:clrMapOvr>
    <a:masterClrMapping/>
  </p:clrMapOvr>
  <p:transition>
    <p:fade/>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969696"/>
                </a:solidFill>
              </a:defRPr>
            </a:lvl1pPr>
          </a:lstStyle>
          <a:p>
            <a:r>
              <a:rPr lang="en-US" smtClean="0"/>
              <a:t>Click to edit Master title style</a:t>
            </a:r>
            <a:endParaRPr lang="en-US" dirty="0"/>
          </a:p>
        </p:txBody>
      </p:sp>
      <p:sp>
        <p:nvSpPr>
          <p:cNvPr id="6" name="Text Placeholder 5"/>
          <p:cNvSpPr>
            <a:spLocks noGrp="1"/>
          </p:cNvSpPr>
          <p:nvPr>
            <p:ph type="body" sz="quarter" idx="10"/>
          </p:nvPr>
        </p:nvSpPr>
        <p:spPr>
          <a:xfrm>
            <a:off x="274638" y="1212850"/>
            <a:ext cx="11887200" cy="2025170"/>
          </a:xfrm>
        </p:spPr>
        <p:txBody>
          <a:bodyPr/>
          <a:lstStyle>
            <a:lvl1pPr marL="0" indent="0">
              <a:buNone/>
              <a:defRPr>
                <a:solidFill>
                  <a:srgbClr val="000000"/>
                </a:solidFill>
              </a:defRPr>
            </a:lvl1pPr>
            <a:lvl2pPr marL="0" indent="0">
              <a:buFontTx/>
              <a:buNone/>
              <a:defRPr sz="2000"/>
            </a:lvl2pPr>
            <a:lvl3pPr marL="228600" indent="0">
              <a:buNone/>
              <a:defRPr/>
            </a:lvl3pPr>
            <a:lvl4pPr marL="457200" indent="0">
              <a:buNone/>
              <a:defRPr/>
            </a:lvl4pPr>
            <a:lvl5pPr marL="685800" indent="0">
              <a:buNone/>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061056257"/>
      </p:ext>
    </p:extLst>
  </p:cSld>
  <p:clrMapOvr>
    <a:masterClrMapping/>
  </p:clrMapOvr>
  <p:transition>
    <p:fade/>
  </p:transition>
  <p:timing>
    <p:tnLst>
      <p:par>
        <p:cTn id="1" dur="indefinite" restart="never" nodeType="tmRoot"/>
      </p:par>
    </p:tnLst>
  </p:timing>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092881"/>
          </a:xfrm>
        </p:spPr>
        <p:txBody>
          <a:bodyPr>
            <a:spAutoFit/>
          </a:bodyPr>
          <a:lstStyle>
            <a:lvl1pPr>
              <a:defRPr sz="4000"/>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5"/>
          <p:cNvSpPr>
            <a:spLocks noGrp="1"/>
          </p:cNvSpPr>
          <p:nvPr>
            <p:ph type="title"/>
          </p:nvPr>
        </p:nvSpPr>
        <p:spPr/>
        <p:txBody>
          <a:bodyPr/>
          <a:lstStyle>
            <a:lvl1pPr>
              <a:defRPr>
                <a:gradFill>
                  <a:gsLst>
                    <a:gs pos="1250">
                      <a:schemeClr val="accent2"/>
                    </a:gs>
                    <a:gs pos="100000">
                      <a:schemeClr val="accent2"/>
                    </a:gs>
                  </a:gsLst>
                  <a:lin ang="5400000" scaled="0"/>
                </a:gradFill>
              </a:defRPr>
            </a:lvl1pPr>
          </a:lstStyle>
          <a:p>
            <a:r>
              <a:rPr lang="en-US" smtClean="0"/>
              <a:t>Click to edit Master title style</a:t>
            </a:r>
            <a:endParaRPr lang="en-US"/>
          </a:p>
        </p:txBody>
      </p:sp>
    </p:spTree>
    <p:extLst>
      <p:ext uri="{BB962C8B-B14F-4D97-AF65-F5344CB8AC3E}">
        <p14:creationId xmlns:p14="http://schemas.microsoft.com/office/powerpoint/2010/main" val="3714650672"/>
      </p:ext>
    </p:extLst>
  </p:cSld>
  <p:clrMapOvr>
    <a:masterClrMapping/>
  </p:clrMapOvr>
  <p:transition>
    <p:fade/>
  </p:transition>
  <p:timing>
    <p:tnLst>
      <p:par>
        <p:cTn id="1" dur="indefinite" restart="never" nodeType="tmRoot"/>
      </p:par>
    </p:tnLst>
  </p:timing>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wo Column 2-color Non-bullete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gradFill>
                  <a:gsLst>
                    <a:gs pos="1250">
                      <a:schemeClr val="accent2"/>
                    </a:gs>
                    <a:gs pos="100000">
                      <a:schemeClr val="accent2"/>
                    </a:gs>
                  </a:gsLst>
                  <a:lin ang="5400000" scaled="0"/>
                </a:gradFill>
              </a:defRPr>
            </a:lvl1p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1914370"/>
          </a:xfrm>
        </p:spPr>
        <p:txBody>
          <a:bodyPr wrap="square">
            <a:spAutoFit/>
          </a:bodyPr>
          <a:lstStyle>
            <a:lvl1pPr marL="0" indent="0">
              <a:spcBef>
                <a:spcPts val="1224"/>
              </a:spcBef>
              <a:buClr>
                <a:schemeClr val="tx1"/>
              </a:buClr>
              <a:buFont typeface="Wingdings" pitchFamily="2" charset="2"/>
              <a:buNone/>
              <a:defRPr sz="3200">
                <a:gradFill>
                  <a:gsLst>
                    <a:gs pos="1250">
                      <a:schemeClr val="tx2"/>
                    </a:gs>
                    <a:gs pos="99000">
                      <a:schemeClr val="tx2"/>
                    </a:gs>
                  </a:gsLst>
                  <a:lin ang="5400000" scaled="0"/>
                </a:gradFill>
              </a:defRPr>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1914370"/>
          </a:xfrm>
        </p:spPr>
        <p:txBody>
          <a:bodyPr wrap="square">
            <a:spAutoFit/>
          </a:bodyPr>
          <a:lstStyle>
            <a:lvl1pPr marL="0" indent="0">
              <a:spcBef>
                <a:spcPts val="1224"/>
              </a:spcBef>
              <a:buClr>
                <a:schemeClr val="tx1"/>
              </a:buClr>
              <a:buFont typeface="Wingdings" pitchFamily="2" charset="2"/>
              <a:buNone/>
              <a:defRPr sz="3200">
                <a:gradFill>
                  <a:gsLst>
                    <a:gs pos="1250">
                      <a:schemeClr val="tx2"/>
                    </a:gs>
                    <a:gs pos="99000">
                      <a:schemeClr val="tx2"/>
                    </a:gs>
                  </a:gsLst>
                  <a:lin ang="5400000" scaled="0"/>
                </a:gradFill>
              </a:defRPr>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916018949"/>
      </p:ext>
    </p:extLst>
  </p:cSld>
  <p:clrMapOvr>
    <a:masterClrMapping/>
  </p:clrMapOvr>
  <p:transition>
    <p:fade/>
  </p:transition>
  <p:timing>
    <p:tnLst>
      <p:par>
        <p:cTn id="1" dur="indefinite" restart="never" nodeType="tmRoot"/>
      </p:par>
    </p:tnLst>
  </p:timing>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gradFill>
                  <a:gsLst>
                    <a:gs pos="1250">
                      <a:schemeClr val="accent2"/>
                    </a:gs>
                    <a:gs pos="100000">
                      <a:schemeClr val="accent2"/>
                    </a:gs>
                  </a:gsLst>
                  <a:lin ang="5400000" scaled="0"/>
                </a:gradFill>
              </a:defRPr>
            </a:lvl1p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1914370"/>
          </a:xfrm>
        </p:spPr>
        <p:txBody>
          <a:bodyPr wrap="square">
            <a:spAutoFit/>
          </a:bodyPr>
          <a:lstStyle>
            <a:lvl1pPr marL="0" indent="0">
              <a:spcBef>
                <a:spcPts val="1224"/>
              </a:spcBef>
              <a:buClr>
                <a:schemeClr val="tx1"/>
              </a:buClr>
              <a:buFont typeface="Wingdings" pitchFamily="2" charset="2"/>
              <a:buNone/>
              <a:defRPr sz="3200"/>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1914370"/>
          </a:xfrm>
        </p:spPr>
        <p:txBody>
          <a:bodyPr wrap="square">
            <a:spAutoFit/>
          </a:bodyPr>
          <a:lstStyle>
            <a:lvl1pPr marL="0" indent="0">
              <a:spcBef>
                <a:spcPts val="1224"/>
              </a:spcBef>
              <a:buClr>
                <a:schemeClr val="tx1"/>
              </a:buClr>
              <a:buFont typeface="Wingdings" pitchFamily="2" charset="2"/>
              <a:buNone/>
              <a:defRPr sz="3200"/>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658483658"/>
      </p:ext>
    </p:extLst>
  </p:cSld>
  <p:clrMapOvr>
    <a:masterClrMapping/>
  </p:clrMapOvr>
  <p:transition>
    <p:fade/>
  </p:transition>
  <p:timing>
    <p:tnLst>
      <p:par>
        <p:cTn id="1" dur="indefinite" restart="never" nodeType="tmRoot"/>
      </p:par>
    </p:tnLst>
  </p:timing>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Two Column Bullet text 1st level colo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gradFill>
                  <a:gsLst>
                    <a:gs pos="1250">
                      <a:schemeClr val="accent2"/>
                    </a:gs>
                    <a:gs pos="100000">
                      <a:schemeClr val="accent2"/>
                    </a:gs>
                  </a:gsLst>
                  <a:lin ang="5400000" scaled="0"/>
                </a:gradFill>
              </a:defRPr>
            </a:lvl1p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425279"/>
          </a:xfrm>
        </p:spPr>
        <p:txBody>
          <a:bodyPr wrap="square">
            <a:spAutoFit/>
          </a:bodyPr>
          <a:lstStyle>
            <a:lvl1pPr marL="287338" indent="-287338">
              <a:spcBef>
                <a:spcPts val="1224"/>
              </a:spcBef>
              <a:buClr>
                <a:schemeClr val="tx2"/>
              </a:buClr>
              <a:buFont typeface="Arial" pitchFamily="34" charset="0"/>
              <a:buChar char="•"/>
              <a:defRPr sz="3200">
                <a:gradFill>
                  <a:gsLst>
                    <a:gs pos="1250">
                      <a:schemeClr val="tx2"/>
                    </a:gs>
                    <a:gs pos="99000">
                      <a:schemeClr val="tx2"/>
                    </a:gs>
                  </a:gsLst>
                  <a:lin ang="5400000" scaled="0"/>
                </a:gradFill>
              </a:defRPr>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2425279"/>
          </a:xfrm>
        </p:spPr>
        <p:txBody>
          <a:bodyPr wrap="square">
            <a:spAutoFit/>
          </a:bodyPr>
          <a:lstStyle>
            <a:lvl1pPr marL="287338" indent="-287338">
              <a:spcBef>
                <a:spcPts val="1224"/>
              </a:spcBef>
              <a:buClr>
                <a:schemeClr val="tx2"/>
              </a:buClr>
              <a:buFont typeface="Arial" pitchFamily="34" charset="0"/>
              <a:buChar char="•"/>
              <a:defRPr sz="3200">
                <a:gradFill>
                  <a:gsLst>
                    <a:gs pos="1250">
                      <a:schemeClr val="tx2"/>
                    </a:gs>
                    <a:gs pos="99000">
                      <a:schemeClr val="tx2"/>
                    </a:gs>
                  </a:gsLst>
                  <a:lin ang="5400000" scaled="0"/>
                </a:gradFill>
              </a:defRPr>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251989796"/>
      </p:ext>
    </p:extLst>
  </p:cSld>
  <p:clrMapOvr>
    <a:masterClrMapping/>
  </p:clrMapOvr>
  <p:transition>
    <p:fade/>
  </p:transition>
  <p:timing>
    <p:tnLst>
      <p:par>
        <p:cTn id="1" dur="indefinite" restart="never" nodeType="tmRoot"/>
      </p:par>
    </p:tnLst>
  </p:timing>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gradFill>
                  <a:gsLst>
                    <a:gs pos="1250">
                      <a:schemeClr val="accent2"/>
                    </a:gs>
                    <a:gs pos="100000">
                      <a:schemeClr val="accent2"/>
                    </a:gs>
                  </a:gsLst>
                  <a:lin ang="5400000" scaled="0"/>
                </a:gradFill>
              </a:defRPr>
            </a:lvl1p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425279"/>
          </a:xfrm>
        </p:spPr>
        <p:txBody>
          <a:bodyPr wrap="square">
            <a:spAutoFit/>
          </a:bodyPr>
          <a:lstStyle>
            <a:lvl1pPr marL="287338" indent="-287338">
              <a:spcBef>
                <a:spcPts val="1224"/>
              </a:spcBef>
              <a:buClr>
                <a:schemeClr val="tx1"/>
              </a:buClr>
              <a:buFont typeface="Arial" pitchFamily="34" charset="0"/>
              <a:buChar char="•"/>
              <a:defRPr sz="32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2425279"/>
          </a:xfrm>
        </p:spPr>
        <p:txBody>
          <a:bodyPr wrap="square">
            <a:spAutoFit/>
          </a:bodyPr>
          <a:lstStyle>
            <a:lvl1pPr marL="287338" indent="-287338">
              <a:spcBef>
                <a:spcPts val="1224"/>
              </a:spcBef>
              <a:buClr>
                <a:schemeClr val="tx1"/>
              </a:buClr>
              <a:buFont typeface="Arial" pitchFamily="34" charset="0"/>
              <a:buChar char="•"/>
              <a:defRPr sz="32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422849010"/>
      </p:ext>
    </p:extLst>
  </p:cSld>
  <p:clrMapOvr>
    <a:masterClrMapping/>
  </p:clrMapOvr>
  <p:transition>
    <p:fade/>
  </p:transition>
  <p:timing>
    <p:tnLst>
      <p:par>
        <p:cTn id="1" dur="indefinite" restart="never" nodeType="tmRoot"/>
      </p:par>
    </p:tnLst>
  </p:timing>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gradFill>
                  <a:gsLst>
                    <a:gs pos="1250">
                      <a:schemeClr val="accent2"/>
                    </a:gs>
                    <a:gs pos="100000">
                      <a:schemeClr val="accent2"/>
                    </a:gs>
                  </a:gsLst>
                  <a:lin ang="5400000" scaled="0"/>
                </a:gradFill>
              </a:defRPr>
            </a:lvl1pPr>
          </a:lstStyle>
          <a:p>
            <a:r>
              <a:rPr lang="en-US" smtClean="0"/>
              <a:t>Click to edit Master title style</a:t>
            </a:r>
            <a:endParaRPr lang="en-US" dirty="0"/>
          </a:p>
        </p:txBody>
      </p:sp>
    </p:spTree>
    <p:extLst>
      <p:ext uri="{BB962C8B-B14F-4D97-AF65-F5344CB8AC3E}">
        <p14:creationId xmlns:p14="http://schemas.microsoft.com/office/powerpoint/2010/main" val="2414917732"/>
      </p:ext>
    </p:extLst>
  </p:cSld>
  <p:clrMapOvr>
    <a:masterClrMapping/>
  </p:clrMapOvr>
  <p:transition>
    <p:fade/>
  </p:transition>
  <p:timing>
    <p:tnLst>
      <p:par>
        <p:cTn id="1" dur="indefinite" restart="never" nodeType="tmRoot"/>
      </p:par>
    </p:tnLst>
  </p:timing>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Big Idea Layout">
    <p:spTree>
      <p:nvGrpSpPr>
        <p:cNvPr id="1" name=""/>
        <p:cNvGrpSpPr/>
        <p:nvPr/>
      </p:nvGrpSpPr>
      <p:grpSpPr>
        <a:xfrm>
          <a:off x="0" y="0"/>
          <a:ext cx="0" cy="0"/>
          <a:chOff x="0" y="0"/>
          <a:chExt cx="0" cy="0"/>
        </a:xfrm>
      </p:grpSpPr>
      <p:sp>
        <p:nvSpPr>
          <p:cNvPr id="2" name="Title 1"/>
          <p:cNvSpPr>
            <a:spLocks noGrp="1"/>
          </p:cNvSpPr>
          <p:nvPr>
            <p:ph type="title"/>
          </p:nvPr>
        </p:nvSpPr>
        <p:spPr>
          <a:xfrm>
            <a:off x="274639" y="1235348"/>
            <a:ext cx="11889564" cy="917575"/>
          </a:xfrm>
        </p:spPr>
        <p:txBody>
          <a:bodyPr/>
          <a:lstStyle>
            <a:lvl1pPr>
              <a:defRPr sz="7200">
                <a:gradFill>
                  <a:gsLst>
                    <a:gs pos="1250">
                      <a:schemeClr val="accent2"/>
                    </a:gs>
                    <a:gs pos="100000">
                      <a:schemeClr val="accent2"/>
                    </a:gs>
                  </a:gsLst>
                  <a:lin ang="5400000" scaled="0"/>
                </a:gradFill>
              </a:defRPr>
            </a:lvl1pPr>
          </a:lstStyle>
          <a:p>
            <a:r>
              <a:rPr lang="en-US" smtClean="0"/>
              <a:t>Click to edit Master title style</a:t>
            </a:r>
            <a:endParaRPr lang="en-US" dirty="0"/>
          </a:p>
        </p:txBody>
      </p:sp>
    </p:spTree>
    <p:extLst>
      <p:ext uri="{BB962C8B-B14F-4D97-AF65-F5344CB8AC3E}">
        <p14:creationId xmlns:p14="http://schemas.microsoft.com/office/powerpoint/2010/main" val="619592671"/>
      </p:ext>
    </p:extLst>
  </p:cSld>
  <p:clrMapOvr>
    <a:masterClrMapping/>
  </p:clrMapOvr>
  <p:transition>
    <p:fade/>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200" spc="-100" baseline="0">
                <a:gradFill>
                  <a:gsLst>
                    <a:gs pos="100000">
                      <a:schemeClr val="accent6"/>
                    </a:gs>
                    <a:gs pos="0">
                      <a:schemeClr val="accent6"/>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161748497"/>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200"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477719765"/>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Section Title Accent Color 3">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200"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3803703030"/>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Content 1st level color tex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092881"/>
          </a:xfrm>
        </p:spPr>
        <p:txBody>
          <a:bodyPr>
            <a:spAutoFit/>
          </a:bodyPr>
          <a:lstStyle>
            <a:lvl1pPr>
              <a:defRPr sz="4000">
                <a:solidFill>
                  <a:srgbClr val="000000"/>
                </a:solidFill>
              </a:defRPr>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5"/>
          <p:cNvSpPr>
            <a:spLocks noGrp="1"/>
          </p:cNvSpPr>
          <p:nvPr>
            <p:ph type="title"/>
          </p:nvPr>
        </p:nvSpPr>
        <p:spPr/>
        <p:txBody>
          <a:bodyPr/>
          <a:lstStyle>
            <a:lvl1pPr>
              <a:defRPr>
                <a:solidFill>
                  <a:srgbClr val="969696"/>
                </a:solidFill>
              </a:defRPr>
            </a:lvl1pPr>
          </a:lstStyle>
          <a:p>
            <a:r>
              <a:rPr lang="en-US" smtClean="0"/>
              <a:t>Click to edit Master title style</a:t>
            </a:r>
            <a:endParaRPr lang="en-US" dirty="0"/>
          </a:p>
        </p:txBody>
      </p:sp>
    </p:spTree>
    <p:extLst>
      <p:ext uri="{BB962C8B-B14F-4D97-AF65-F5344CB8AC3E}">
        <p14:creationId xmlns:p14="http://schemas.microsoft.com/office/powerpoint/2010/main" val="3732404365"/>
      </p:ext>
    </p:extLst>
  </p:cSld>
  <p:clrMapOvr>
    <a:masterClrMapping/>
  </p:clrMapOvr>
  <p:transition>
    <p:fade/>
  </p:transition>
  <p:timing>
    <p:tnLst>
      <p:par>
        <p:cTn id="1" dur="indefinite" restart="never" nodeType="tmRoot"/>
      </p:par>
    </p:tnLst>
  </p:timing>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Fact Layout ">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103438" y="2125661"/>
            <a:ext cx="8229600" cy="1828801"/>
          </a:xfrm>
          <a:noFill/>
        </p:spPr>
        <p:txBody>
          <a:bodyPr wrap="square" tIns="91440" bIns="91440" anchor="t" anchorCtr="0">
            <a:noAutofit/>
          </a:bodyPr>
          <a:lstStyle>
            <a:lvl1pPr>
              <a:defRPr sz="6000" spc="-100" baseline="0">
                <a:gradFill>
                  <a:gsLst>
                    <a:gs pos="100000">
                      <a:schemeClr val="bg1"/>
                    </a:gs>
                    <a:gs pos="0">
                      <a:schemeClr val="bg1"/>
                    </a:gs>
                  </a:gsLst>
                  <a:lin ang="5400000" scaled="0"/>
                </a:gradFill>
              </a:defRPr>
            </a:lvl1pPr>
          </a:lstStyle>
          <a:p>
            <a:r>
              <a:rPr lang="en-US" smtClean="0"/>
              <a:t>Click to edit Master title style</a:t>
            </a:r>
            <a:endParaRPr lang="en-US" dirty="0"/>
          </a:p>
        </p:txBody>
      </p:sp>
    </p:spTree>
    <p:extLst>
      <p:ext uri="{BB962C8B-B14F-4D97-AF65-F5344CB8AC3E}">
        <p14:creationId xmlns:p14="http://schemas.microsoft.com/office/powerpoint/2010/main" val="1340762050"/>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Fact Layout-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103438" y="2125661"/>
            <a:ext cx="8229600" cy="1828801"/>
          </a:xfrm>
          <a:noFill/>
        </p:spPr>
        <p:txBody>
          <a:bodyPr wrap="square" tIns="91440" bIns="91440" anchor="t" anchorCtr="0">
            <a:noAutofit/>
          </a:bodyPr>
          <a:lstStyle>
            <a:lvl1pPr>
              <a:defRPr sz="6000" spc="-100" baseline="0">
                <a:gradFill>
                  <a:gsLst>
                    <a:gs pos="100000">
                      <a:schemeClr val="accent6"/>
                    </a:gs>
                    <a:gs pos="0">
                      <a:schemeClr val="accent6"/>
                    </a:gs>
                  </a:gsLst>
                  <a:lin ang="5400000" scaled="0"/>
                </a:gradFill>
              </a:defRPr>
            </a:lvl1pPr>
          </a:lstStyle>
          <a:p>
            <a:r>
              <a:rPr lang="en-US" smtClean="0"/>
              <a:t>Click to edit Master title style</a:t>
            </a:r>
            <a:endParaRPr lang="en-US" dirty="0"/>
          </a:p>
        </p:txBody>
      </p:sp>
    </p:spTree>
    <p:extLst>
      <p:ext uri="{BB962C8B-B14F-4D97-AF65-F5344CB8AC3E}">
        <p14:creationId xmlns:p14="http://schemas.microsoft.com/office/powerpoint/2010/main" val="421950817"/>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Quote Layou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189037" y="1227029"/>
            <a:ext cx="10058401" cy="914401"/>
          </a:xfrm>
        </p:spPr>
        <p:txBody>
          <a:bodyPr/>
          <a:lstStyle>
            <a:lvl1pPr marL="284163" indent="-284163">
              <a:defRPr sz="6000" baseline="0">
                <a:gradFill>
                  <a:gsLst>
                    <a:gs pos="1250">
                      <a:schemeClr val="accent2"/>
                    </a:gs>
                    <a:gs pos="100000">
                      <a:schemeClr val="accent2"/>
                    </a:gs>
                  </a:gsLst>
                  <a:lin ang="5400000" scaled="0"/>
                </a:gradFill>
              </a:defRPr>
            </a:lvl1pPr>
          </a:lstStyle>
          <a:p>
            <a:r>
              <a:rPr lang="en-US" dirty="0" smtClean="0"/>
              <a:t>“Sample quote goes here. Design is easier than it looks, and more important than it seems.”</a:t>
            </a:r>
            <a:endParaRPr lang="en-US" dirty="0"/>
          </a:p>
        </p:txBody>
      </p:sp>
      <p:sp>
        <p:nvSpPr>
          <p:cNvPr id="4" name="Text Placeholder 3"/>
          <p:cNvSpPr>
            <a:spLocks noGrp="1"/>
          </p:cNvSpPr>
          <p:nvPr>
            <p:ph type="body" sz="quarter" idx="10" hasCustomPrompt="1"/>
          </p:nvPr>
        </p:nvSpPr>
        <p:spPr>
          <a:xfrm>
            <a:off x="5761038" y="4884629"/>
            <a:ext cx="5486400" cy="1071062"/>
          </a:xfrm>
        </p:spPr>
        <p:txBody>
          <a:bodyPr/>
          <a:lstStyle>
            <a:lvl1pPr marL="0" indent="0">
              <a:buNone/>
              <a:defRPr sz="3200">
                <a:gradFill>
                  <a:gsLst>
                    <a:gs pos="1250">
                      <a:schemeClr val="accent2"/>
                    </a:gs>
                    <a:gs pos="100000">
                      <a:schemeClr val="accent2"/>
                    </a:gs>
                  </a:gsLst>
                  <a:lin ang="5400000" scaled="0"/>
                </a:gradFill>
              </a:defRPr>
            </a:lvl1pPr>
            <a:lvl2pPr marL="342900" indent="0">
              <a:buNone/>
              <a:defRPr/>
            </a:lvl2pPr>
            <a:lvl3pPr marL="571500" indent="0">
              <a:buNone/>
              <a:defRPr/>
            </a:lvl3pPr>
            <a:lvl4pPr marL="800100" indent="0">
              <a:buNone/>
              <a:defRPr/>
            </a:lvl4pPr>
            <a:lvl5pPr marL="1028700" indent="0">
              <a:buNone/>
              <a:defRPr/>
            </a:lvl5pPr>
          </a:lstStyle>
          <a:p>
            <a:pPr lvl="0"/>
            <a:r>
              <a:rPr lang="en-US" dirty="0" smtClean="0"/>
              <a:t>Author’s Name</a:t>
            </a:r>
            <a:br>
              <a:rPr lang="en-US" dirty="0" smtClean="0"/>
            </a:br>
            <a:r>
              <a:rPr lang="en-US" dirty="0" smtClean="0"/>
              <a:t>Title</a:t>
            </a:r>
          </a:p>
        </p:txBody>
      </p:sp>
    </p:spTree>
    <p:extLst>
      <p:ext uri="{BB962C8B-B14F-4D97-AF65-F5344CB8AC3E}">
        <p14:creationId xmlns:p14="http://schemas.microsoft.com/office/powerpoint/2010/main" val="783397944"/>
      </p:ext>
    </p:extLst>
  </p:cSld>
  <p:clrMapOvr>
    <a:masterClrMapping/>
  </p:clrMapOvr>
  <p:transition>
    <p:fade/>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Quote Layout-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189037" y="2125663"/>
            <a:ext cx="10058401" cy="914401"/>
          </a:xfrm>
        </p:spPr>
        <p:txBody>
          <a:bodyPr/>
          <a:lstStyle>
            <a:lvl1pPr marL="173038" indent="-173038">
              <a:defRPr sz="6000" baseline="0">
                <a:gradFill>
                  <a:gsLst>
                    <a:gs pos="1250">
                      <a:schemeClr val="bg1"/>
                    </a:gs>
                    <a:gs pos="100000">
                      <a:schemeClr val="bg1"/>
                    </a:gs>
                  </a:gsLst>
                  <a:lin ang="5400000" scaled="0"/>
                </a:gradFill>
              </a:defRPr>
            </a:lvl1pPr>
          </a:lstStyle>
          <a:p>
            <a:r>
              <a:rPr lang="en-US" dirty="0" smtClean="0"/>
              <a:t>“Add a quote here. Design is easier than it looks, and more important than it seems.”</a:t>
            </a:r>
            <a:endParaRPr lang="en-US" dirty="0"/>
          </a:p>
        </p:txBody>
      </p:sp>
      <p:sp>
        <p:nvSpPr>
          <p:cNvPr id="4" name="Text Placeholder 3"/>
          <p:cNvSpPr>
            <a:spLocks noGrp="1"/>
          </p:cNvSpPr>
          <p:nvPr>
            <p:ph type="body" sz="quarter" idx="10" hasCustomPrompt="1"/>
          </p:nvPr>
        </p:nvSpPr>
        <p:spPr>
          <a:xfrm>
            <a:off x="5761038" y="4884629"/>
            <a:ext cx="5486400" cy="1071062"/>
          </a:xfrm>
        </p:spPr>
        <p:txBody>
          <a:bodyPr/>
          <a:lstStyle>
            <a:lvl1pPr marL="0" indent="0">
              <a:buNone/>
              <a:defRPr sz="3200">
                <a:gradFill>
                  <a:gsLst>
                    <a:gs pos="1250">
                      <a:schemeClr val="bg1"/>
                    </a:gs>
                    <a:gs pos="100000">
                      <a:schemeClr val="bg1"/>
                    </a:gs>
                  </a:gsLst>
                  <a:lin ang="5400000" scaled="0"/>
                </a:gradFill>
              </a:defRPr>
            </a:lvl1pPr>
            <a:lvl2pPr marL="342900" indent="0">
              <a:buNone/>
              <a:defRPr/>
            </a:lvl2pPr>
            <a:lvl3pPr marL="571500" indent="0">
              <a:buNone/>
              <a:defRPr/>
            </a:lvl3pPr>
            <a:lvl4pPr marL="800100" indent="0">
              <a:buNone/>
              <a:defRPr/>
            </a:lvl4pPr>
            <a:lvl5pPr marL="1028700" indent="0">
              <a:buNone/>
              <a:defRPr/>
            </a:lvl5pPr>
          </a:lstStyle>
          <a:p>
            <a:pPr lvl="0"/>
            <a:r>
              <a:rPr lang="en-US" dirty="0" smtClean="0"/>
              <a:t>Author’s Name</a:t>
            </a:r>
            <a:br>
              <a:rPr lang="en-US" dirty="0" smtClean="0"/>
            </a:br>
            <a:r>
              <a:rPr lang="en-US" dirty="0" smtClean="0"/>
              <a:t>Title</a:t>
            </a:r>
          </a:p>
        </p:txBody>
      </p:sp>
    </p:spTree>
    <p:extLst>
      <p:ext uri="{BB962C8B-B14F-4D97-AF65-F5344CB8AC3E}">
        <p14:creationId xmlns:p14="http://schemas.microsoft.com/office/powerpoint/2010/main" val="209379036"/>
      </p:ext>
    </p:extLst>
  </p:cSld>
  <p:clrMapOvr>
    <a:masterClrMapping/>
  </p:clrMapOvr>
  <p:transition>
    <p:fade/>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Big Idea &amp; 3 Points Layout">
    <p:spTree>
      <p:nvGrpSpPr>
        <p:cNvPr id="1" name=""/>
        <p:cNvGrpSpPr/>
        <p:nvPr/>
      </p:nvGrpSpPr>
      <p:grpSpPr>
        <a:xfrm>
          <a:off x="0" y="0"/>
          <a:ext cx="0" cy="0"/>
          <a:chOff x="0" y="0"/>
          <a:chExt cx="0" cy="0"/>
        </a:xfrm>
      </p:grpSpPr>
      <p:sp>
        <p:nvSpPr>
          <p:cNvPr id="2" name="Title 1"/>
          <p:cNvSpPr>
            <a:spLocks noGrp="1"/>
          </p:cNvSpPr>
          <p:nvPr>
            <p:ph type="title"/>
          </p:nvPr>
        </p:nvSpPr>
        <p:spPr>
          <a:xfrm>
            <a:off x="274639" y="1235348"/>
            <a:ext cx="11889564" cy="917575"/>
          </a:xfrm>
        </p:spPr>
        <p:txBody>
          <a:bodyPr/>
          <a:lstStyle>
            <a:lvl1pPr>
              <a:defRPr sz="7200">
                <a:gradFill>
                  <a:gsLst>
                    <a:gs pos="1250">
                      <a:schemeClr val="accent2"/>
                    </a:gs>
                    <a:gs pos="100000">
                      <a:schemeClr val="accent2"/>
                    </a:gs>
                  </a:gsLst>
                  <a:lin ang="5400000" scaled="0"/>
                </a:gradFill>
              </a:defRPr>
            </a:lvl1pPr>
          </a:lstStyle>
          <a:p>
            <a:r>
              <a:rPr lang="en-US" smtClean="0"/>
              <a:t>Click to edit Master title style</a:t>
            </a:r>
            <a:endParaRPr lang="en-US"/>
          </a:p>
        </p:txBody>
      </p:sp>
      <p:sp>
        <p:nvSpPr>
          <p:cNvPr id="4" name="Text Placeholder 3"/>
          <p:cNvSpPr>
            <a:spLocks noGrp="1"/>
          </p:cNvSpPr>
          <p:nvPr>
            <p:ph type="body" sz="quarter" idx="10"/>
          </p:nvPr>
        </p:nvSpPr>
        <p:spPr>
          <a:xfrm>
            <a:off x="274638" y="2459644"/>
            <a:ext cx="11887200" cy="932563"/>
          </a:xfrm>
        </p:spPr>
        <p:txBody>
          <a:bodyPr/>
          <a:lstStyle>
            <a:lvl1pPr marL="0" indent="0">
              <a:buNone/>
              <a:defRPr sz="5400"/>
            </a:lvl1pPr>
          </a:lstStyle>
          <a:p>
            <a:pPr lvl="0"/>
            <a:r>
              <a:rPr lang="en-US" smtClean="0"/>
              <a:t>Click to edit Master text styles</a:t>
            </a:r>
          </a:p>
        </p:txBody>
      </p:sp>
    </p:spTree>
    <p:extLst>
      <p:ext uri="{BB962C8B-B14F-4D97-AF65-F5344CB8AC3E}">
        <p14:creationId xmlns:p14="http://schemas.microsoft.com/office/powerpoint/2010/main" val="2241511813"/>
      </p:ext>
    </p:extLst>
  </p:cSld>
  <p:clrMapOvr>
    <a:masterClrMapping/>
  </p:clrMapOvr>
  <p:transition>
    <p:fade/>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50-50 Right Photo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1241426"/>
            <a:ext cx="5486399" cy="2012859"/>
          </a:xfrm>
        </p:spPr>
        <p:txBody>
          <a:bodyPr>
            <a:spAutoFit/>
          </a:bodyPr>
          <a:lstStyle>
            <a:lvl1pPr>
              <a:defRPr sz="6600" baseline="0">
                <a:gradFill>
                  <a:gsLst>
                    <a:gs pos="1250">
                      <a:schemeClr val="tx1"/>
                    </a:gs>
                    <a:gs pos="100000">
                      <a:schemeClr val="tx1"/>
                    </a:gs>
                  </a:gsLst>
                  <a:lin ang="5400000" scaled="0"/>
                </a:gradFill>
              </a:defRPr>
            </a:lvl1pPr>
          </a:lstStyle>
          <a:p>
            <a:r>
              <a:rPr lang="en-US" dirty="0" smtClean="0"/>
              <a:t>50/50 photo layout</a:t>
            </a:r>
            <a:endParaRPr lang="en-US" dirty="0"/>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202837" y="-7938"/>
            <a:ext cx="6235225" cy="7008660"/>
          </a:xfrm>
          <a:prstGeom prst="rect">
            <a:avLst/>
          </a:prstGeom>
        </p:spPr>
      </p:pic>
      <p:sp>
        <p:nvSpPr>
          <p:cNvPr id="5" name="Picture Placeholder 4"/>
          <p:cNvSpPr>
            <a:spLocks noGrp="1"/>
          </p:cNvSpPr>
          <p:nvPr>
            <p:ph type="pic" sz="quarter" idx="10"/>
          </p:nvPr>
        </p:nvSpPr>
        <p:spPr>
          <a:xfrm>
            <a:off x="6192838" y="-1"/>
            <a:ext cx="6243637" cy="6994525"/>
          </a:xfrm>
        </p:spPr>
        <p:txBody>
          <a:bodyPr/>
          <a:lstStyle>
            <a:lvl1pPr marL="0" indent="0">
              <a:buNone/>
              <a:defRPr/>
            </a:lvl1pPr>
          </a:lstStyle>
          <a:p>
            <a:r>
              <a:rPr lang="en-US" smtClean="0"/>
              <a:t>Click icon to add picture</a:t>
            </a:r>
            <a:endParaRPr lang="en-US" dirty="0"/>
          </a:p>
        </p:txBody>
      </p:sp>
    </p:spTree>
    <p:extLst>
      <p:ext uri="{BB962C8B-B14F-4D97-AF65-F5344CB8AC3E}">
        <p14:creationId xmlns:p14="http://schemas.microsoft.com/office/powerpoint/2010/main" val="1732767388"/>
      </p:ext>
    </p:extLst>
  </p:cSld>
  <p:clrMapOvr>
    <a:masterClrMapping/>
  </p:clrMapOvr>
  <p:transition>
    <p:fade/>
  </p:transition>
  <p:timing>
    <p:tnLst>
      <p:par>
        <p:cTn id="1" dur="indefinite" restart="never" nodeType="tmRoot"/>
      </p:par>
    </p:tnLst>
  </p:timing>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50-50 Left Photo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492876" y="1241426"/>
            <a:ext cx="5486399" cy="2012859"/>
          </a:xfrm>
        </p:spPr>
        <p:txBody>
          <a:bodyPr>
            <a:spAutoFit/>
          </a:bodyPr>
          <a:lstStyle>
            <a:lvl1pPr>
              <a:defRPr sz="6600" baseline="0">
                <a:gradFill>
                  <a:gsLst>
                    <a:gs pos="1250">
                      <a:schemeClr val="tx1"/>
                    </a:gs>
                    <a:gs pos="100000">
                      <a:schemeClr val="tx1"/>
                    </a:gs>
                  </a:gsLst>
                  <a:lin ang="5400000" scaled="0"/>
                </a:gradFill>
              </a:defRPr>
            </a:lvl1pPr>
          </a:lstStyle>
          <a:p>
            <a:r>
              <a:rPr lang="en-US" dirty="0" smtClean="0"/>
              <a:t>50/50 photo layout</a:t>
            </a:r>
            <a:endParaRPr lang="en-US" dirty="0"/>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0253"/>
            <a:ext cx="6240668" cy="7014778"/>
          </a:xfrm>
          <a:prstGeom prst="rect">
            <a:avLst/>
          </a:prstGeom>
        </p:spPr>
      </p:pic>
      <p:sp>
        <p:nvSpPr>
          <p:cNvPr id="4" name="Picture Placeholder 3"/>
          <p:cNvSpPr>
            <a:spLocks noGrp="1"/>
          </p:cNvSpPr>
          <p:nvPr>
            <p:ph type="pic" sz="quarter" idx="10"/>
          </p:nvPr>
        </p:nvSpPr>
        <p:spPr>
          <a:xfrm>
            <a:off x="0" y="-20638"/>
            <a:ext cx="6240463" cy="738664"/>
          </a:xfrm>
        </p:spPr>
        <p:txBody>
          <a:bodyPr/>
          <a:lstStyle>
            <a:lvl1pPr marL="0" indent="0">
              <a:buNone/>
              <a:defRPr/>
            </a:lvl1pPr>
          </a:lstStyle>
          <a:p>
            <a:r>
              <a:rPr lang="en-US" smtClean="0"/>
              <a:t>Click icon to add picture</a:t>
            </a:r>
            <a:endParaRPr lang="en-US" dirty="0"/>
          </a:p>
        </p:txBody>
      </p:sp>
    </p:spTree>
    <p:extLst>
      <p:ext uri="{BB962C8B-B14F-4D97-AF65-F5344CB8AC3E}">
        <p14:creationId xmlns:p14="http://schemas.microsoft.com/office/powerpoint/2010/main" val="2972604081"/>
      </p:ext>
    </p:extLst>
  </p:cSld>
  <p:clrMapOvr>
    <a:masterClrMapping/>
  </p:clrMapOvr>
  <p:transition>
    <p:fade/>
  </p:transition>
  <p:timing>
    <p:tnLst>
      <p:par>
        <p:cTn id="1" dur="indefinite" restart="never" nodeType="tmRoot"/>
      </p:par>
    </p:tnLst>
  </p:timing>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31537578"/>
      </p:ext>
    </p:extLst>
  </p:cSld>
  <p:clrMapOvr>
    <a:masterClrMapping/>
  </p:clrMapOvr>
  <p:transition>
    <p:fade/>
  </p:transition>
  <p:timing>
    <p:tnLst>
      <p:par>
        <p:cTn id="1" dur="indefinite" restart="never" nodeType="tmRoot"/>
      </p:par>
    </p:tnLst>
  </p:timing>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61784614"/>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11018963"/>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300.xml"/><Relationship Id="rId13" Type="http://schemas.openxmlformats.org/officeDocument/2006/relationships/slideLayout" Target="../slideLayouts/slideLayout305.xml"/><Relationship Id="rId18" Type="http://schemas.openxmlformats.org/officeDocument/2006/relationships/slideLayout" Target="../slideLayouts/slideLayout310.xml"/><Relationship Id="rId26" Type="http://schemas.openxmlformats.org/officeDocument/2006/relationships/slideLayout" Target="../slideLayouts/slideLayout318.xml"/><Relationship Id="rId3" Type="http://schemas.openxmlformats.org/officeDocument/2006/relationships/slideLayout" Target="../slideLayouts/slideLayout295.xml"/><Relationship Id="rId21" Type="http://schemas.openxmlformats.org/officeDocument/2006/relationships/slideLayout" Target="../slideLayouts/slideLayout313.xml"/><Relationship Id="rId34" Type="http://schemas.openxmlformats.org/officeDocument/2006/relationships/slideLayout" Target="../slideLayouts/slideLayout326.xml"/><Relationship Id="rId7" Type="http://schemas.openxmlformats.org/officeDocument/2006/relationships/slideLayout" Target="../slideLayouts/slideLayout299.xml"/><Relationship Id="rId12" Type="http://schemas.openxmlformats.org/officeDocument/2006/relationships/slideLayout" Target="../slideLayouts/slideLayout304.xml"/><Relationship Id="rId17" Type="http://schemas.openxmlformats.org/officeDocument/2006/relationships/slideLayout" Target="../slideLayouts/slideLayout309.xml"/><Relationship Id="rId25" Type="http://schemas.openxmlformats.org/officeDocument/2006/relationships/slideLayout" Target="../slideLayouts/slideLayout317.xml"/><Relationship Id="rId33" Type="http://schemas.openxmlformats.org/officeDocument/2006/relationships/slideLayout" Target="../slideLayouts/slideLayout325.xml"/><Relationship Id="rId2" Type="http://schemas.openxmlformats.org/officeDocument/2006/relationships/slideLayout" Target="../slideLayouts/slideLayout294.xml"/><Relationship Id="rId16" Type="http://schemas.openxmlformats.org/officeDocument/2006/relationships/slideLayout" Target="../slideLayouts/slideLayout308.xml"/><Relationship Id="rId20" Type="http://schemas.openxmlformats.org/officeDocument/2006/relationships/slideLayout" Target="../slideLayouts/slideLayout312.xml"/><Relationship Id="rId29" Type="http://schemas.openxmlformats.org/officeDocument/2006/relationships/slideLayout" Target="../slideLayouts/slideLayout321.xml"/><Relationship Id="rId1" Type="http://schemas.openxmlformats.org/officeDocument/2006/relationships/slideLayout" Target="../slideLayouts/slideLayout293.xml"/><Relationship Id="rId6" Type="http://schemas.openxmlformats.org/officeDocument/2006/relationships/slideLayout" Target="../slideLayouts/slideLayout298.xml"/><Relationship Id="rId11" Type="http://schemas.openxmlformats.org/officeDocument/2006/relationships/slideLayout" Target="../slideLayouts/slideLayout303.xml"/><Relationship Id="rId24" Type="http://schemas.openxmlformats.org/officeDocument/2006/relationships/slideLayout" Target="../slideLayouts/slideLayout316.xml"/><Relationship Id="rId32" Type="http://schemas.openxmlformats.org/officeDocument/2006/relationships/slideLayout" Target="../slideLayouts/slideLayout324.xml"/><Relationship Id="rId5" Type="http://schemas.openxmlformats.org/officeDocument/2006/relationships/slideLayout" Target="../slideLayouts/slideLayout297.xml"/><Relationship Id="rId15" Type="http://schemas.openxmlformats.org/officeDocument/2006/relationships/slideLayout" Target="../slideLayouts/slideLayout307.xml"/><Relationship Id="rId23" Type="http://schemas.openxmlformats.org/officeDocument/2006/relationships/slideLayout" Target="../slideLayouts/slideLayout315.xml"/><Relationship Id="rId28" Type="http://schemas.openxmlformats.org/officeDocument/2006/relationships/slideLayout" Target="../slideLayouts/slideLayout320.xml"/><Relationship Id="rId36" Type="http://schemas.openxmlformats.org/officeDocument/2006/relationships/image" Target="../media/image51.png"/><Relationship Id="rId10" Type="http://schemas.openxmlformats.org/officeDocument/2006/relationships/slideLayout" Target="../slideLayouts/slideLayout302.xml"/><Relationship Id="rId19" Type="http://schemas.openxmlformats.org/officeDocument/2006/relationships/slideLayout" Target="../slideLayouts/slideLayout311.xml"/><Relationship Id="rId31" Type="http://schemas.openxmlformats.org/officeDocument/2006/relationships/slideLayout" Target="../slideLayouts/slideLayout323.xml"/><Relationship Id="rId4" Type="http://schemas.openxmlformats.org/officeDocument/2006/relationships/slideLayout" Target="../slideLayouts/slideLayout296.xml"/><Relationship Id="rId9" Type="http://schemas.openxmlformats.org/officeDocument/2006/relationships/slideLayout" Target="../slideLayouts/slideLayout301.xml"/><Relationship Id="rId14" Type="http://schemas.openxmlformats.org/officeDocument/2006/relationships/slideLayout" Target="../slideLayouts/slideLayout306.xml"/><Relationship Id="rId22" Type="http://schemas.openxmlformats.org/officeDocument/2006/relationships/slideLayout" Target="../slideLayouts/slideLayout314.xml"/><Relationship Id="rId27" Type="http://schemas.openxmlformats.org/officeDocument/2006/relationships/slideLayout" Target="../slideLayouts/slideLayout319.xml"/><Relationship Id="rId30" Type="http://schemas.openxmlformats.org/officeDocument/2006/relationships/slideLayout" Target="../slideLayouts/slideLayout322.xml"/><Relationship Id="rId35"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334.xml"/><Relationship Id="rId13" Type="http://schemas.openxmlformats.org/officeDocument/2006/relationships/slideLayout" Target="../slideLayouts/slideLayout339.xml"/><Relationship Id="rId18" Type="http://schemas.openxmlformats.org/officeDocument/2006/relationships/slideLayout" Target="../slideLayouts/slideLayout344.xml"/><Relationship Id="rId26" Type="http://schemas.openxmlformats.org/officeDocument/2006/relationships/slideLayout" Target="../slideLayouts/slideLayout352.xml"/><Relationship Id="rId39" Type="http://schemas.openxmlformats.org/officeDocument/2006/relationships/theme" Target="../theme/theme11.xml"/><Relationship Id="rId3" Type="http://schemas.openxmlformats.org/officeDocument/2006/relationships/slideLayout" Target="../slideLayouts/slideLayout329.xml"/><Relationship Id="rId21" Type="http://schemas.openxmlformats.org/officeDocument/2006/relationships/slideLayout" Target="../slideLayouts/slideLayout347.xml"/><Relationship Id="rId34" Type="http://schemas.openxmlformats.org/officeDocument/2006/relationships/slideLayout" Target="../slideLayouts/slideLayout360.xml"/><Relationship Id="rId7" Type="http://schemas.openxmlformats.org/officeDocument/2006/relationships/slideLayout" Target="../slideLayouts/slideLayout333.xml"/><Relationship Id="rId12" Type="http://schemas.openxmlformats.org/officeDocument/2006/relationships/slideLayout" Target="../slideLayouts/slideLayout338.xml"/><Relationship Id="rId17" Type="http://schemas.openxmlformats.org/officeDocument/2006/relationships/slideLayout" Target="../slideLayouts/slideLayout343.xml"/><Relationship Id="rId25" Type="http://schemas.openxmlformats.org/officeDocument/2006/relationships/slideLayout" Target="../slideLayouts/slideLayout351.xml"/><Relationship Id="rId33" Type="http://schemas.openxmlformats.org/officeDocument/2006/relationships/slideLayout" Target="../slideLayouts/slideLayout359.xml"/><Relationship Id="rId38" Type="http://schemas.openxmlformats.org/officeDocument/2006/relationships/slideLayout" Target="../slideLayouts/slideLayout364.xml"/><Relationship Id="rId2" Type="http://schemas.openxmlformats.org/officeDocument/2006/relationships/slideLayout" Target="../slideLayouts/slideLayout328.xml"/><Relationship Id="rId16" Type="http://schemas.openxmlformats.org/officeDocument/2006/relationships/slideLayout" Target="../slideLayouts/slideLayout342.xml"/><Relationship Id="rId20" Type="http://schemas.openxmlformats.org/officeDocument/2006/relationships/slideLayout" Target="../slideLayouts/slideLayout346.xml"/><Relationship Id="rId29" Type="http://schemas.openxmlformats.org/officeDocument/2006/relationships/slideLayout" Target="../slideLayouts/slideLayout355.xml"/><Relationship Id="rId1" Type="http://schemas.openxmlformats.org/officeDocument/2006/relationships/slideLayout" Target="../slideLayouts/slideLayout327.xml"/><Relationship Id="rId6" Type="http://schemas.openxmlformats.org/officeDocument/2006/relationships/slideLayout" Target="../slideLayouts/slideLayout332.xml"/><Relationship Id="rId11" Type="http://schemas.openxmlformats.org/officeDocument/2006/relationships/slideLayout" Target="../slideLayouts/slideLayout337.xml"/><Relationship Id="rId24" Type="http://schemas.openxmlformats.org/officeDocument/2006/relationships/slideLayout" Target="../slideLayouts/slideLayout350.xml"/><Relationship Id="rId32" Type="http://schemas.openxmlformats.org/officeDocument/2006/relationships/slideLayout" Target="../slideLayouts/slideLayout358.xml"/><Relationship Id="rId37" Type="http://schemas.openxmlformats.org/officeDocument/2006/relationships/slideLayout" Target="../slideLayouts/slideLayout363.xml"/><Relationship Id="rId40" Type="http://schemas.openxmlformats.org/officeDocument/2006/relationships/image" Target="../media/image1.png"/><Relationship Id="rId5" Type="http://schemas.openxmlformats.org/officeDocument/2006/relationships/slideLayout" Target="../slideLayouts/slideLayout331.xml"/><Relationship Id="rId15" Type="http://schemas.openxmlformats.org/officeDocument/2006/relationships/slideLayout" Target="../slideLayouts/slideLayout341.xml"/><Relationship Id="rId23" Type="http://schemas.openxmlformats.org/officeDocument/2006/relationships/slideLayout" Target="../slideLayouts/slideLayout349.xml"/><Relationship Id="rId28" Type="http://schemas.openxmlformats.org/officeDocument/2006/relationships/slideLayout" Target="../slideLayouts/slideLayout354.xml"/><Relationship Id="rId36" Type="http://schemas.openxmlformats.org/officeDocument/2006/relationships/slideLayout" Target="../slideLayouts/slideLayout362.xml"/><Relationship Id="rId10" Type="http://schemas.openxmlformats.org/officeDocument/2006/relationships/slideLayout" Target="../slideLayouts/slideLayout336.xml"/><Relationship Id="rId19" Type="http://schemas.openxmlformats.org/officeDocument/2006/relationships/slideLayout" Target="../slideLayouts/slideLayout345.xml"/><Relationship Id="rId31" Type="http://schemas.openxmlformats.org/officeDocument/2006/relationships/slideLayout" Target="../slideLayouts/slideLayout357.xml"/><Relationship Id="rId4" Type="http://schemas.openxmlformats.org/officeDocument/2006/relationships/slideLayout" Target="../slideLayouts/slideLayout330.xml"/><Relationship Id="rId9" Type="http://schemas.openxmlformats.org/officeDocument/2006/relationships/slideLayout" Target="../slideLayouts/slideLayout335.xml"/><Relationship Id="rId14" Type="http://schemas.openxmlformats.org/officeDocument/2006/relationships/slideLayout" Target="../slideLayouts/slideLayout340.xml"/><Relationship Id="rId22" Type="http://schemas.openxmlformats.org/officeDocument/2006/relationships/slideLayout" Target="../slideLayouts/slideLayout348.xml"/><Relationship Id="rId27" Type="http://schemas.openxmlformats.org/officeDocument/2006/relationships/slideLayout" Target="../slideLayouts/slideLayout353.xml"/><Relationship Id="rId30" Type="http://schemas.openxmlformats.org/officeDocument/2006/relationships/slideLayout" Target="../slideLayouts/slideLayout356.xml"/><Relationship Id="rId35" Type="http://schemas.openxmlformats.org/officeDocument/2006/relationships/slideLayout" Target="../slideLayouts/slideLayout36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372.xml"/><Relationship Id="rId3" Type="http://schemas.openxmlformats.org/officeDocument/2006/relationships/slideLayout" Target="../slideLayouts/slideLayout367.xml"/><Relationship Id="rId7" Type="http://schemas.openxmlformats.org/officeDocument/2006/relationships/slideLayout" Target="../slideLayouts/slideLayout371.xml"/><Relationship Id="rId2" Type="http://schemas.openxmlformats.org/officeDocument/2006/relationships/slideLayout" Target="../slideLayouts/slideLayout366.xml"/><Relationship Id="rId1" Type="http://schemas.openxmlformats.org/officeDocument/2006/relationships/slideLayout" Target="../slideLayouts/slideLayout365.xml"/><Relationship Id="rId6" Type="http://schemas.openxmlformats.org/officeDocument/2006/relationships/slideLayout" Target="../slideLayouts/slideLayout370.xml"/><Relationship Id="rId5" Type="http://schemas.openxmlformats.org/officeDocument/2006/relationships/slideLayout" Target="../slideLayouts/slideLayout369.xml"/><Relationship Id="rId10" Type="http://schemas.openxmlformats.org/officeDocument/2006/relationships/theme" Target="../theme/theme12.xml"/><Relationship Id="rId4" Type="http://schemas.openxmlformats.org/officeDocument/2006/relationships/slideLayout" Target="../slideLayouts/slideLayout368.xml"/><Relationship Id="rId9" Type="http://schemas.openxmlformats.org/officeDocument/2006/relationships/slideLayout" Target="../slideLayouts/slideLayout373.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381.xml"/><Relationship Id="rId13" Type="http://schemas.openxmlformats.org/officeDocument/2006/relationships/slideLayout" Target="../slideLayouts/slideLayout386.xml"/><Relationship Id="rId18" Type="http://schemas.openxmlformats.org/officeDocument/2006/relationships/slideLayout" Target="../slideLayouts/slideLayout391.xml"/><Relationship Id="rId26" Type="http://schemas.openxmlformats.org/officeDocument/2006/relationships/theme" Target="../theme/theme13.xml"/><Relationship Id="rId3" Type="http://schemas.openxmlformats.org/officeDocument/2006/relationships/slideLayout" Target="../slideLayouts/slideLayout376.xml"/><Relationship Id="rId21" Type="http://schemas.openxmlformats.org/officeDocument/2006/relationships/slideLayout" Target="../slideLayouts/slideLayout394.xml"/><Relationship Id="rId7" Type="http://schemas.openxmlformats.org/officeDocument/2006/relationships/slideLayout" Target="../slideLayouts/slideLayout380.xml"/><Relationship Id="rId12" Type="http://schemas.openxmlformats.org/officeDocument/2006/relationships/slideLayout" Target="../slideLayouts/slideLayout385.xml"/><Relationship Id="rId17" Type="http://schemas.openxmlformats.org/officeDocument/2006/relationships/slideLayout" Target="../slideLayouts/slideLayout390.xml"/><Relationship Id="rId25" Type="http://schemas.openxmlformats.org/officeDocument/2006/relationships/slideLayout" Target="../slideLayouts/slideLayout398.xml"/><Relationship Id="rId2" Type="http://schemas.openxmlformats.org/officeDocument/2006/relationships/slideLayout" Target="../slideLayouts/slideLayout375.xml"/><Relationship Id="rId16" Type="http://schemas.openxmlformats.org/officeDocument/2006/relationships/slideLayout" Target="../slideLayouts/slideLayout389.xml"/><Relationship Id="rId20" Type="http://schemas.openxmlformats.org/officeDocument/2006/relationships/slideLayout" Target="../slideLayouts/slideLayout393.xml"/><Relationship Id="rId1" Type="http://schemas.openxmlformats.org/officeDocument/2006/relationships/slideLayout" Target="../slideLayouts/slideLayout374.xml"/><Relationship Id="rId6" Type="http://schemas.openxmlformats.org/officeDocument/2006/relationships/slideLayout" Target="../slideLayouts/slideLayout379.xml"/><Relationship Id="rId11" Type="http://schemas.openxmlformats.org/officeDocument/2006/relationships/slideLayout" Target="../slideLayouts/slideLayout384.xml"/><Relationship Id="rId24" Type="http://schemas.openxmlformats.org/officeDocument/2006/relationships/slideLayout" Target="../slideLayouts/slideLayout397.xml"/><Relationship Id="rId5" Type="http://schemas.openxmlformats.org/officeDocument/2006/relationships/slideLayout" Target="../slideLayouts/slideLayout378.xml"/><Relationship Id="rId15" Type="http://schemas.openxmlformats.org/officeDocument/2006/relationships/slideLayout" Target="../slideLayouts/slideLayout388.xml"/><Relationship Id="rId23" Type="http://schemas.openxmlformats.org/officeDocument/2006/relationships/slideLayout" Target="../slideLayouts/slideLayout396.xml"/><Relationship Id="rId10" Type="http://schemas.openxmlformats.org/officeDocument/2006/relationships/slideLayout" Target="../slideLayouts/slideLayout383.xml"/><Relationship Id="rId19" Type="http://schemas.openxmlformats.org/officeDocument/2006/relationships/slideLayout" Target="../slideLayouts/slideLayout392.xml"/><Relationship Id="rId4" Type="http://schemas.openxmlformats.org/officeDocument/2006/relationships/slideLayout" Target="../slideLayouts/slideLayout377.xml"/><Relationship Id="rId9" Type="http://schemas.openxmlformats.org/officeDocument/2006/relationships/slideLayout" Target="../slideLayouts/slideLayout382.xml"/><Relationship Id="rId14" Type="http://schemas.openxmlformats.org/officeDocument/2006/relationships/slideLayout" Target="../slideLayouts/slideLayout387.xml"/><Relationship Id="rId22" Type="http://schemas.openxmlformats.org/officeDocument/2006/relationships/slideLayout" Target="../slideLayouts/slideLayout395.xml"/><Relationship Id="rId27" Type="http://schemas.openxmlformats.org/officeDocument/2006/relationships/image" Target="../media/image55.png"/></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406.xml"/><Relationship Id="rId13" Type="http://schemas.openxmlformats.org/officeDocument/2006/relationships/slideLayout" Target="../slideLayouts/slideLayout411.xml"/><Relationship Id="rId18" Type="http://schemas.openxmlformats.org/officeDocument/2006/relationships/slideLayout" Target="../slideLayouts/slideLayout416.xml"/><Relationship Id="rId26" Type="http://schemas.openxmlformats.org/officeDocument/2006/relationships/theme" Target="../theme/theme14.xml"/><Relationship Id="rId3" Type="http://schemas.openxmlformats.org/officeDocument/2006/relationships/slideLayout" Target="../slideLayouts/slideLayout401.xml"/><Relationship Id="rId21" Type="http://schemas.openxmlformats.org/officeDocument/2006/relationships/slideLayout" Target="../slideLayouts/slideLayout419.xml"/><Relationship Id="rId7" Type="http://schemas.openxmlformats.org/officeDocument/2006/relationships/slideLayout" Target="../slideLayouts/slideLayout405.xml"/><Relationship Id="rId12" Type="http://schemas.openxmlformats.org/officeDocument/2006/relationships/slideLayout" Target="../slideLayouts/slideLayout410.xml"/><Relationship Id="rId17" Type="http://schemas.openxmlformats.org/officeDocument/2006/relationships/slideLayout" Target="../slideLayouts/slideLayout415.xml"/><Relationship Id="rId25" Type="http://schemas.openxmlformats.org/officeDocument/2006/relationships/slideLayout" Target="../slideLayouts/slideLayout423.xml"/><Relationship Id="rId2" Type="http://schemas.openxmlformats.org/officeDocument/2006/relationships/slideLayout" Target="../slideLayouts/slideLayout400.xml"/><Relationship Id="rId16" Type="http://schemas.openxmlformats.org/officeDocument/2006/relationships/slideLayout" Target="../slideLayouts/slideLayout414.xml"/><Relationship Id="rId20" Type="http://schemas.openxmlformats.org/officeDocument/2006/relationships/slideLayout" Target="../slideLayouts/slideLayout418.xml"/><Relationship Id="rId1" Type="http://schemas.openxmlformats.org/officeDocument/2006/relationships/slideLayout" Target="../slideLayouts/slideLayout399.xml"/><Relationship Id="rId6" Type="http://schemas.openxmlformats.org/officeDocument/2006/relationships/slideLayout" Target="../slideLayouts/slideLayout404.xml"/><Relationship Id="rId11" Type="http://schemas.openxmlformats.org/officeDocument/2006/relationships/slideLayout" Target="../slideLayouts/slideLayout409.xml"/><Relationship Id="rId24" Type="http://schemas.openxmlformats.org/officeDocument/2006/relationships/slideLayout" Target="../slideLayouts/slideLayout422.xml"/><Relationship Id="rId5" Type="http://schemas.openxmlformats.org/officeDocument/2006/relationships/slideLayout" Target="../slideLayouts/slideLayout403.xml"/><Relationship Id="rId15" Type="http://schemas.openxmlformats.org/officeDocument/2006/relationships/slideLayout" Target="../slideLayouts/slideLayout413.xml"/><Relationship Id="rId23" Type="http://schemas.openxmlformats.org/officeDocument/2006/relationships/slideLayout" Target="../slideLayouts/slideLayout421.xml"/><Relationship Id="rId10" Type="http://schemas.openxmlformats.org/officeDocument/2006/relationships/slideLayout" Target="../slideLayouts/slideLayout408.xml"/><Relationship Id="rId19" Type="http://schemas.openxmlformats.org/officeDocument/2006/relationships/slideLayout" Target="../slideLayouts/slideLayout417.xml"/><Relationship Id="rId4" Type="http://schemas.openxmlformats.org/officeDocument/2006/relationships/slideLayout" Target="../slideLayouts/slideLayout402.xml"/><Relationship Id="rId9" Type="http://schemas.openxmlformats.org/officeDocument/2006/relationships/slideLayout" Target="../slideLayouts/slideLayout407.xml"/><Relationship Id="rId14" Type="http://schemas.openxmlformats.org/officeDocument/2006/relationships/slideLayout" Target="../slideLayouts/slideLayout412.xml"/><Relationship Id="rId22" Type="http://schemas.openxmlformats.org/officeDocument/2006/relationships/slideLayout" Target="../slideLayouts/slideLayout420.xml"/><Relationship Id="rId27" Type="http://schemas.openxmlformats.org/officeDocument/2006/relationships/image" Target="../media/image55.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18" Type="http://schemas.openxmlformats.org/officeDocument/2006/relationships/slideLayout" Target="../slideLayouts/slideLayout53.xml"/><Relationship Id="rId26" Type="http://schemas.openxmlformats.org/officeDocument/2006/relationships/slideLayout" Target="../slideLayouts/slideLayout61.xml"/><Relationship Id="rId3" Type="http://schemas.openxmlformats.org/officeDocument/2006/relationships/slideLayout" Target="../slideLayouts/slideLayout38.xml"/><Relationship Id="rId21" Type="http://schemas.openxmlformats.org/officeDocument/2006/relationships/slideLayout" Target="../slideLayouts/slideLayout56.xml"/><Relationship Id="rId34" Type="http://schemas.openxmlformats.org/officeDocument/2006/relationships/slideLayout" Target="../slideLayouts/slideLayout69.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17" Type="http://schemas.openxmlformats.org/officeDocument/2006/relationships/slideLayout" Target="../slideLayouts/slideLayout52.xml"/><Relationship Id="rId25" Type="http://schemas.openxmlformats.org/officeDocument/2006/relationships/slideLayout" Target="../slideLayouts/slideLayout60.xml"/><Relationship Id="rId33" Type="http://schemas.openxmlformats.org/officeDocument/2006/relationships/slideLayout" Target="../slideLayouts/slideLayout68.xml"/><Relationship Id="rId2" Type="http://schemas.openxmlformats.org/officeDocument/2006/relationships/slideLayout" Target="../slideLayouts/slideLayout37.xml"/><Relationship Id="rId16" Type="http://schemas.openxmlformats.org/officeDocument/2006/relationships/slideLayout" Target="../slideLayouts/slideLayout51.xml"/><Relationship Id="rId20" Type="http://schemas.openxmlformats.org/officeDocument/2006/relationships/slideLayout" Target="../slideLayouts/slideLayout55.xml"/><Relationship Id="rId29" Type="http://schemas.openxmlformats.org/officeDocument/2006/relationships/slideLayout" Target="../slideLayouts/slideLayout64.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24" Type="http://schemas.openxmlformats.org/officeDocument/2006/relationships/slideLayout" Target="../slideLayouts/slideLayout59.xml"/><Relationship Id="rId32" Type="http://schemas.openxmlformats.org/officeDocument/2006/relationships/slideLayout" Target="../slideLayouts/slideLayout67.xml"/><Relationship Id="rId37" Type="http://schemas.openxmlformats.org/officeDocument/2006/relationships/image" Target="../media/image14.png"/><Relationship Id="rId5" Type="http://schemas.openxmlformats.org/officeDocument/2006/relationships/slideLayout" Target="../slideLayouts/slideLayout40.xml"/><Relationship Id="rId15" Type="http://schemas.openxmlformats.org/officeDocument/2006/relationships/slideLayout" Target="../slideLayouts/slideLayout50.xml"/><Relationship Id="rId23" Type="http://schemas.openxmlformats.org/officeDocument/2006/relationships/slideLayout" Target="../slideLayouts/slideLayout58.xml"/><Relationship Id="rId28" Type="http://schemas.openxmlformats.org/officeDocument/2006/relationships/slideLayout" Target="../slideLayouts/slideLayout63.xml"/><Relationship Id="rId36" Type="http://schemas.openxmlformats.org/officeDocument/2006/relationships/theme" Target="../theme/theme2.xml"/><Relationship Id="rId10" Type="http://schemas.openxmlformats.org/officeDocument/2006/relationships/slideLayout" Target="../slideLayouts/slideLayout45.xml"/><Relationship Id="rId19" Type="http://schemas.openxmlformats.org/officeDocument/2006/relationships/slideLayout" Target="../slideLayouts/slideLayout54.xml"/><Relationship Id="rId31" Type="http://schemas.openxmlformats.org/officeDocument/2006/relationships/slideLayout" Target="../slideLayouts/slideLayout66.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slideLayout" Target="../slideLayouts/slideLayout49.xml"/><Relationship Id="rId22" Type="http://schemas.openxmlformats.org/officeDocument/2006/relationships/slideLayout" Target="../slideLayouts/slideLayout57.xml"/><Relationship Id="rId27" Type="http://schemas.openxmlformats.org/officeDocument/2006/relationships/slideLayout" Target="../slideLayouts/slideLayout62.xml"/><Relationship Id="rId30" Type="http://schemas.openxmlformats.org/officeDocument/2006/relationships/slideLayout" Target="../slideLayouts/slideLayout65.xml"/><Relationship Id="rId35" Type="http://schemas.openxmlformats.org/officeDocument/2006/relationships/slideLayout" Target="../slideLayouts/slideLayout7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78.xml"/><Relationship Id="rId13" Type="http://schemas.openxmlformats.org/officeDocument/2006/relationships/slideLayout" Target="../slideLayouts/slideLayout83.xml"/><Relationship Id="rId18" Type="http://schemas.openxmlformats.org/officeDocument/2006/relationships/slideLayout" Target="../slideLayouts/slideLayout88.xml"/><Relationship Id="rId26" Type="http://schemas.openxmlformats.org/officeDocument/2006/relationships/slideLayout" Target="../slideLayouts/slideLayout96.xml"/><Relationship Id="rId3" Type="http://schemas.openxmlformats.org/officeDocument/2006/relationships/slideLayout" Target="../slideLayouts/slideLayout73.xml"/><Relationship Id="rId21" Type="http://schemas.openxmlformats.org/officeDocument/2006/relationships/slideLayout" Target="../slideLayouts/slideLayout91.xml"/><Relationship Id="rId34" Type="http://schemas.openxmlformats.org/officeDocument/2006/relationships/slideLayout" Target="../slideLayouts/slideLayout104.xml"/><Relationship Id="rId7" Type="http://schemas.openxmlformats.org/officeDocument/2006/relationships/slideLayout" Target="../slideLayouts/slideLayout77.xml"/><Relationship Id="rId12" Type="http://schemas.openxmlformats.org/officeDocument/2006/relationships/slideLayout" Target="../slideLayouts/slideLayout82.xml"/><Relationship Id="rId17" Type="http://schemas.openxmlformats.org/officeDocument/2006/relationships/slideLayout" Target="../slideLayouts/slideLayout87.xml"/><Relationship Id="rId25" Type="http://schemas.openxmlformats.org/officeDocument/2006/relationships/slideLayout" Target="../slideLayouts/slideLayout95.xml"/><Relationship Id="rId33" Type="http://schemas.openxmlformats.org/officeDocument/2006/relationships/slideLayout" Target="../slideLayouts/slideLayout103.xml"/><Relationship Id="rId38" Type="http://schemas.openxmlformats.org/officeDocument/2006/relationships/image" Target="../media/image1.png"/><Relationship Id="rId2" Type="http://schemas.openxmlformats.org/officeDocument/2006/relationships/slideLayout" Target="../slideLayouts/slideLayout72.xml"/><Relationship Id="rId16" Type="http://schemas.openxmlformats.org/officeDocument/2006/relationships/slideLayout" Target="../slideLayouts/slideLayout86.xml"/><Relationship Id="rId20" Type="http://schemas.openxmlformats.org/officeDocument/2006/relationships/slideLayout" Target="../slideLayouts/slideLayout90.xml"/><Relationship Id="rId29" Type="http://schemas.openxmlformats.org/officeDocument/2006/relationships/slideLayout" Target="../slideLayouts/slideLayout99.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24" Type="http://schemas.openxmlformats.org/officeDocument/2006/relationships/slideLayout" Target="../slideLayouts/slideLayout94.xml"/><Relationship Id="rId32" Type="http://schemas.openxmlformats.org/officeDocument/2006/relationships/slideLayout" Target="../slideLayouts/slideLayout102.xml"/><Relationship Id="rId37" Type="http://schemas.openxmlformats.org/officeDocument/2006/relationships/theme" Target="../theme/theme3.xml"/><Relationship Id="rId5" Type="http://schemas.openxmlformats.org/officeDocument/2006/relationships/slideLayout" Target="../slideLayouts/slideLayout75.xml"/><Relationship Id="rId15" Type="http://schemas.openxmlformats.org/officeDocument/2006/relationships/slideLayout" Target="../slideLayouts/slideLayout85.xml"/><Relationship Id="rId23" Type="http://schemas.openxmlformats.org/officeDocument/2006/relationships/slideLayout" Target="../slideLayouts/slideLayout93.xml"/><Relationship Id="rId28" Type="http://schemas.openxmlformats.org/officeDocument/2006/relationships/slideLayout" Target="../slideLayouts/slideLayout98.xml"/><Relationship Id="rId36" Type="http://schemas.openxmlformats.org/officeDocument/2006/relationships/slideLayout" Target="../slideLayouts/slideLayout106.xml"/><Relationship Id="rId10" Type="http://schemas.openxmlformats.org/officeDocument/2006/relationships/slideLayout" Target="../slideLayouts/slideLayout80.xml"/><Relationship Id="rId19" Type="http://schemas.openxmlformats.org/officeDocument/2006/relationships/slideLayout" Target="../slideLayouts/slideLayout89.xml"/><Relationship Id="rId31" Type="http://schemas.openxmlformats.org/officeDocument/2006/relationships/slideLayout" Target="../slideLayouts/slideLayout101.xml"/><Relationship Id="rId4" Type="http://schemas.openxmlformats.org/officeDocument/2006/relationships/slideLayout" Target="../slideLayouts/slideLayout74.xml"/><Relationship Id="rId9" Type="http://schemas.openxmlformats.org/officeDocument/2006/relationships/slideLayout" Target="../slideLayouts/slideLayout79.xml"/><Relationship Id="rId14" Type="http://schemas.openxmlformats.org/officeDocument/2006/relationships/slideLayout" Target="../slideLayouts/slideLayout84.xml"/><Relationship Id="rId22" Type="http://schemas.openxmlformats.org/officeDocument/2006/relationships/slideLayout" Target="../slideLayouts/slideLayout92.xml"/><Relationship Id="rId27" Type="http://schemas.openxmlformats.org/officeDocument/2006/relationships/slideLayout" Target="../slideLayouts/slideLayout97.xml"/><Relationship Id="rId30" Type="http://schemas.openxmlformats.org/officeDocument/2006/relationships/slideLayout" Target="../slideLayouts/slideLayout100.xml"/><Relationship Id="rId35" Type="http://schemas.openxmlformats.org/officeDocument/2006/relationships/slideLayout" Target="../slideLayouts/slideLayout10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114.xml"/><Relationship Id="rId13" Type="http://schemas.openxmlformats.org/officeDocument/2006/relationships/slideLayout" Target="../slideLayouts/slideLayout119.xml"/><Relationship Id="rId18" Type="http://schemas.openxmlformats.org/officeDocument/2006/relationships/slideLayout" Target="../slideLayouts/slideLayout124.xml"/><Relationship Id="rId26" Type="http://schemas.openxmlformats.org/officeDocument/2006/relationships/slideLayout" Target="../slideLayouts/slideLayout132.xml"/><Relationship Id="rId3" Type="http://schemas.openxmlformats.org/officeDocument/2006/relationships/slideLayout" Target="../slideLayouts/slideLayout109.xml"/><Relationship Id="rId21" Type="http://schemas.openxmlformats.org/officeDocument/2006/relationships/slideLayout" Target="../slideLayouts/slideLayout127.xml"/><Relationship Id="rId34" Type="http://schemas.openxmlformats.org/officeDocument/2006/relationships/slideLayout" Target="../slideLayouts/slideLayout140.xml"/><Relationship Id="rId7" Type="http://schemas.openxmlformats.org/officeDocument/2006/relationships/slideLayout" Target="../slideLayouts/slideLayout113.xml"/><Relationship Id="rId12" Type="http://schemas.openxmlformats.org/officeDocument/2006/relationships/slideLayout" Target="../slideLayouts/slideLayout118.xml"/><Relationship Id="rId17" Type="http://schemas.openxmlformats.org/officeDocument/2006/relationships/slideLayout" Target="../slideLayouts/slideLayout123.xml"/><Relationship Id="rId25" Type="http://schemas.openxmlformats.org/officeDocument/2006/relationships/slideLayout" Target="../slideLayouts/slideLayout131.xml"/><Relationship Id="rId33" Type="http://schemas.openxmlformats.org/officeDocument/2006/relationships/slideLayout" Target="../slideLayouts/slideLayout139.xml"/><Relationship Id="rId2" Type="http://schemas.openxmlformats.org/officeDocument/2006/relationships/slideLayout" Target="../slideLayouts/slideLayout108.xml"/><Relationship Id="rId16" Type="http://schemas.openxmlformats.org/officeDocument/2006/relationships/slideLayout" Target="../slideLayouts/slideLayout122.xml"/><Relationship Id="rId20" Type="http://schemas.openxmlformats.org/officeDocument/2006/relationships/slideLayout" Target="../slideLayouts/slideLayout126.xml"/><Relationship Id="rId29" Type="http://schemas.openxmlformats.org/officeDocument/2006/relationships/slideLayout" Target="../slideLayouts/slideLayout135.xml"/><Relationship Id="rId1" Type="http://schemas.openxmlformats.org/officeDocument/2006/relationships/slideLayout" Target="../slideLayouts/slideLayout107.xml"/><Relationship Id="rId6" Type="http://schemas.openxmlformats.org/officeDocument/2006/relationships/slideLayout" Target="../slideLayouts/slideLayout112.xml"/><Relationship Id="rId11" Type="http://schemas.openxmlformats.org/officeDocument/2006/relationships/slideLayout" Target="../slideLayouts/slideLayout117.xml"/><Relationship Id="rId24" Type="http://schemas.openxmlformats.org/officeDocument/2006/relationships/slideLayout" Target="../slideLayouts/slideLayout130.xml"/><Relationship Id="rId32" Type="http://schemas.openxmlformats.org/officeDocument/2006/relationships/slideLayout" Target="../slideLayouts/slideLayout138.xml"/><Relationship Id="rId5" Type="http://schemas.openxmlformats.org/officeDocument/2006/relationships/slideLayout" Target="../slideLayouts/slideLayout111.xml"/><Relationship Id="rId15" Type="http://schemas.openxmlformats.org/officeDocument/2006/relationships/slideLayout" Target="../slideLayouts/slideLayout121.xml"/><Relationship Id="rId23" Type="http://schemas.openxmlformats.org/officeDocument/2006/relationships/slideLayout" Target="../slideLayouts/slideLayout129.xml"/><Relationship Id="rId28" Type="http://schemas.openxmlformats.org/officeDocument/2006/relationships/slideLayout" Target="../slideLayouts/slideLayout134.xml"/><Relationship Id="rId36" Type="http://schemas.openxmlformats.org/officeDocument/2006/relationships/image" Target="../media/image1.png"/><Relationship Id="rId10" Type="http://schemas.openxmlformats.org/officeDocument/2006/relationships/slideLayout" Target="../slideLayouts/slideLayout116.xml"/><Relationship Id="rId19" Type="http://schemas.openxmlformats.org/officeDocument/2006/relationships/slideLayout" Target="../slideLayouts/slideLayout125.xml"/><Relationship Id="rId31" Type="http://schemas.openxmlformats.org/officeDocument/2006/relationships/slideLayout" Target="../slideLayouts/slideLayout137.xml"/><Relationship Id="rId4" Type="http://schemas.openxmlformats.org/officeDocument/2006/relationships/slideLayout" Target="../slideLayouts/slideLayout110.xml"/><Relationship Id="rId9" Type="http://schemas.openxmlformats.org/officeDocument/2006/relationships/slideLayout" Target="../slideLayouts/slideLayout115.xml"/><Relationship Id="rId14" Type="http://schemas.openxmlformats.org/officeDocument/2006/relationships/slideLayout" Target="../slideLayouts/slideLayout120.xml"/><Relationship Id="rId22" Type="http://schemas.openxmlformats.org/officeDocument/2006/relationships/slideLayout" Target="../slideLayouts/slideLayout128.xml"/><Relationship Id="rId27" Type="http://schemas.openxmlformats.org/officeDocument/2006/relationships/slideLayout" Target="../slideLayouts/slideLayout133.xml"/><Relationship Id="rId30" Type="http://schemas.openxmlformats.org/officeDocument/2006/relationships/slideLayout" Target="../slideLayouts/slideLayout136.xml"/><Relationship Id="rId35"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48.xml"/><Relationship Id="rId13" Type="http://schemas.openxmlformats.org/officeDocument/2006/relationships/slideLayout" Target="../slideLayouts/slideLayout153.xml"/><Relationship Id="rId18" Type="http://schemas.openxmlformats.org/officeDocument/2006/relationships/slideLayout" Target="../slideLayouts/slideLayout158.xml"/><Relationship Id="rId26" Type="http://schemas.openxmlformats.org/officeDocument/2006/relationships/slideLayout" Target="../slideLayouts/slideLayout166.xml"/><Relationship Id="rId3" Type="http://schemas.openxmlformats.org/officeDocument/2006/relationships/slideLayout" Target="../slideLayouts/slideLayout143.xml"/><Relationship Id="rId21" Type="http://schemas.openxmlformats.org/officeDocument/2006/relationships/slideLayout" Target="../slideLayouts/slideLayout161.xml"/><Relationship Id="rId7" Type="http://schemas.openxmlformats.org/officeDocument/2006/relationships/slideLayout" Target="../slideLayouts/slideLayout147.xml"/><Relationship Id="rId12" Type="http://schemas.openxmlformats.org/officeDocument/2006/relationships/slideLayout" Target="../slideLayouts/slideLayout152.xml"/><Relationship Id="rId17" Type="http://schemas.openxmlformats.org/officeDocument/2006/relationships/slideLayout" Target="../slideLayouts/slideLayout157.xml"/><Relationship Id="rId25" Type="http://schemas.openxmlformats.org/officeDocument/2006/relationships/slideLayout" Target="../slideLayouts/slideLayout165.xml"/><Relationship Id="rId2" Type="http://schemas.openxmlformats.org/officeDocument/2006/relationships/slideLayout" Target="../slideLayouts/slideLayout142.xml"/><Relationship Id="rId16" Type="http://schemas.openxmlformats.org/officeDocument/2006/relationships/slideLayout" Target="../slideLayouts/slideLayout156.xml"/><Relationship Id="rId20" Type="http://schemas.openxmlformats.org/officeDocument/2006/relationships/slideLayout" Target="../slideLayouts/slideLayout160.xml"/><Relationship Id="rId29" Type="http://schemas.openxmlformats.org/officeDocument/2006/relationships/image" Target="../media/image1.png"/><Relationship Id="rId1" Type="http://schemas.openxmlformats.org/officeDocument/2006/relationships/slideLayout" Target="../slideLayouts/slideLayout141.xml"/><Relationship Id="rId6" Type="http://schemas.openxmlformats.org/officeDocument/2006/relationships/slideLayout" Target="../slideLayouts/slideLayout146.xml"/><Relationship Id="rId11" Type="http://schemas.openxmlformats.org/officeDocument/2006/relationships/slideLayout" Target="../slideLayouts/slideLayout151.xml"/><Relationship Id="rId24" Type="http://schemas.openxmlformats.org/officeDocument/2006/relationships/slideLayout" Target="../slideLayouts/slideLayout164.xml"/><Relationship Id="rId5" Type="http://schemas.openxmlformats.org/officeDocument/2006/relationships/slideLayout" Target="../slideLayouts/slideLayout145.xml"/><Relationship Id="rId15" Type="http://schemas.openxmlformats.org/officeDocument/2006/relationships/slideLayout" Target="../slideLayouts/slideLayout155.xml"/><Relationship Id="rId23" Type="http://schemas.openxmlformats.org/officeDocument/2006/relationships/slideLayout" Target="../slideLayouts/slideLayout163.xml"/><Relationship Id="rId28" Type="http://schemas.openxmlformats.org/officeDocument/2006/relationships/theme" Target="../theme/theme5.xml"/><Relationship Id="rId10" Type="http://schemas.openxmlformats.org/officeDocument/2006/relationships/slideLayout" Target="../slideLayouts/slideLayout150.xml"/><Relationship Id="rId19" Type="http://schemas.openxmlformats.org/officeDocument/2006/relationships/slideLayout" Target="../slideLayouts/slideLayout159.xml"/><Relationship Id="rId4" Type="http://schemas.openxmlformats.org/officeDocument/2006/relationships/slideLayout" Target="../slideLayouts/slideLayout144.xml"/><Relationship Id="rId9" Type="http://schemas.openxmlformats.org/officeDocument/2006/relationships/slideLayout" Target="../slideLayouts/slideLayout149.xml"/><Relationship Id="rId14" Type="http://schemas.openxmlformats.org/officeDocument/2006/relationships/slideLayout" Target="../slideLayouts/slideLayout154.xml"/><Relationship Id="rId22" Type="http://schemas.openxmlformats.org/officeDocument/2006/relationships/slideLayout" Target="../slideLayouts/slideLayout162.xml"/><Relationship Id="rId27" Type="http://schemas.openxmlformats.org/officeDocument/2006/relationships/slideLayout" Target="../slideLayouts/slideLayout167.xml"/></Relationships>
</file>

<file path=ppt/slideMasters/_rels/slideMaster6.xml.rels><?xml version="1.0" encoding="UTF-8" standalone="yes"?>
<Relationships xmlns="http://schemas.openxmlformats.org/package/2006/relationships"><Relationship Id="rId13" Type="http://schemas.openxmlformats.org/officeDocument/2006/relationships/slideLayout" Target="../slideLayouts/slideLayout180.xml"/><Relationship Id="rId18" Type="http://schemas.openxmlformats.org/officeDocument/2006/relationships/slideLayout" Target="../slideLayouts/slideLayout185.xml"/><Relationship Id="rId26" Type="http://schemas.openxmlformats.org/officeDocument/2006/relationships/slideLayout" Target="../slideLayouts/slideLayout193.xml"/><Relationship Id="rId39" Type="http://schemas.openxmlformats.org/officeDocument/2006/relationships/slideLayout" Target="../slideLayouts/slideLayout206.xml"/><Relationship Id="rId3" Type="http://schemas.openxmlformats.org/officeDocument/2006/relationships/slideLayout" Target="../slideLayouts/slideLayout170.xml"/><Relationship Id="rId21" Type="http://schemas.openxmlformats.org/officeDocument/2006/relationships/slideLayout" Target="../slideLayouts/slideLayout188.xml"/><Relationship Id="rId34" Type="http://schemas.openxmlformats.org/officeDocument/2006/relationships/slideLayout" Target="../slideLayouts/slideLayout201.xml"/><Relationship Id="rId42" Type="http://schemas.openxmlformats.org/officeDocument/2006/relationships/slideLayout" Target="../slideLayouts/slideLayout209.xml"/><Relationship Id="rId47" Type="http://schemas.openxmlformats.org/officeDocument/2006/relationships/slideLayout" Target="../slideLayouts/slideLayout214.xml"/><Relationship Id="rId50" Type="http://schemas.openxmlformats.org/officeDocument/2006/relationships/slideLayout" Target="../slideLayouts/slideLayout217.xml"/><Relationship Id="rId7" Type="http://schemas.openxmlformats.org/officeDocument/2006/relationships/slideLayout" Target="../slideLayouts/slideLayout174.xml"/><Relationship Id="rId12" Type="http://schemas.openxmlformats.org/officeDocument/2006/relationships/slideLayout" Target="../slideLayouts/slideLayout179.xml"/><Relationship Id="rId17" Type="http://schemas.openxmlformats.org/officeDocument/2006/relationships/slideLayout" Target="../slideLayouts/slideLayout184.xml"/><Relationship Id="rId25" Type="http://schemas.openxmlformats.org/officeDocument/2006/relationships/slideLayout" Target="../slideLayouts/slideLayout192.xml"/><Relationship Id="rId33" Type="http://schemas.openxmlformats.org/officeDocument/2006/relationships/slideLayout" Target="../slideLayouts/slideLayout200.xml"/><Relationship Id="rId38" Type="http://schemas.openxmlformats.org/officeDocument/2006/relationships/slideLayout" Target="../slideLayouts/slideLayout205.xml"/><Relationship Id="rId46" Type="http://schemas.openxmlformats.org/officeDocument/2006/relationships/slideLayout" Target="../slideLayouts/slideLayout213.xml"/><Relationship Id="rId2" Type="http://schemas.openxmlformats.org/officeDocument/2006/relationships/slideLayout" Target="../slideLayouts/slideLayout169.xml"/><Relationship Id="rId16" Type="http://schemas.openxmlformats.org/officeDocument/2006/relationships/slideLayout" Target="../slideLayouts/slideLayout183.xml"/><Relationship Id="rId20" Type="http://schemas.openxmlformats.org/officeDocument/2006/relationships/slideLayout" Target="../slideLayouts/slideLayout187.xml"/><Relationship Id="rId29" Type="http://schemas.openxmlformats.org/officeDocument/2006/relationships/slideLayout" Target="../slideLayouts/slideLayout196.xml"/><Relationship Id="rId41" Type="http://schemas.openxmlformats.org/officeDocument/2006/relationships/slideLayout" Target="../slideLayouts/slideLayout208.xml"/><Relationship Id="rId1" Type="http://schemas.openxmlformats.org/officeDocument/2006/relationships/slideLayout" Target="../slideLayouts/slideLayout168.xml"/><Relationship Id="rId6" Type="http://schemas.openxmlformats.org/officeDocument/2006/relationships/slideLayout" Target="../slideLayouts/slideLayout173.xml"/><Relationship Id="rId11" Type="http://schemas.openxmlformats.org/officeDocument/2006/relationships/slideLayout" Target="../slideLayouts/slideLayout178.xml"/><Relationship Id="rId24" Type="http://schemas.openxmlformats.org/officeDocument/2006/relationships/slideLayout" Target="../slideLayouts/slideLayout191.xml"/><Relationship Id="rId32" Type="http://schemas.openxmlformats.org/officeDocument/2006/relationships/slideLayout" Target="../slideLayouts/slideLayout199.xml"/><Relationship Id="rId37" Type="http://schemas.openxmlformats.org/officeDocument/2006/relationships/slideLayout" Target="../slideLayouts/slideLayout204.xml"/><Relationship Id="rId40" Type="http://schemas.openxmlformats.org/officeDocument/2006/relationships/slideLayout" Target="../slideLayouts/slideLayout207.xml"/><Relationship Id="rId45" Type="http://schemas.openxmlformats.org/officeDocument/2006/relationships/slideLayout" Target="../slideLayouts/slideLayout212.xml"/><Relationship Id="rId5" Type="http://schemas.openxmlformats.org/officeDocument/2006/relationships/slideLayout" Target="../slideLayouts/slideLayout172.xml"/><Relationship Id="rId15" Type="http://schemas.openxmlformats.org/officeDocument/2006/relationships/slideLayout" Target="../slideLayouts/slideLayout182.xml"/><Relationship Id="rId23" Type="http://schemas.openxmlformats.org/officeDocument/2006/relationships/slideLayout" Target="../slideLayouts/slideLayout190.xml"/><Relationship Id="rId28" Type="http://schemas.openxmlformats.org/officeDocument/2006/relationships/slideLayout" Target="../slideLayouts/slideLayout195.xml"/><Relationship Id="rId36" Type="http://schemas.openxmlformats.org/officeDocument/2006/relationships/slideLayout" Target="../slideLayouts/slideLayout203.xml"/><Relationship Id="rId49" Type="http://schemas.openxmlformats.org/officeDocument/2006/relationships/slideLayout" Target="../slideLayouts/slideLayout216.xml"/><Relationship Id="rId10" Type="http://schemas.openxmlformats.org/officeDocument/2006/relationships/slideLayout" Target="../slideLayouts/slideLayout177.xml"/><Relationship Id="rId19" Type="http://schemas.openxmlformats.org/officeDocument/2006/relationships/slideLayout" Target="../slideLayouts/slideLayout186.xml"/><Relationship Id="rId31" Type="http://schemas.openxmlformats.org/officeDocument/2006/relationships/slideLayout" Target="../slideLayouts/slideLayout198.xml"/><Relationship Id="rId44" Type="http://schemas.openxmlformats.org/officeDocument/2006/relationships/slideLayout" Target="../slideLayouts/slideLayout211.xml"/><Relationship Id="rId52" Type="http://schemas.openxmlformats.org/officeDocument/2006/relationships/image" Target="../media/image1.png"/><Relationship Id="rId4" Type="http://schemas.openxmlformats.org/officeDocument/2006/relationships/slideLayout" Target="../slideLayouts/slideLayout171.xml"/><Relationship Id="rId9" Type="http://schemas.openxmlformats.org/officeDocument/2006/relationships/slideLayout" Target="../slideLayouts/slideLayout176.xml"/><Relationship Id="rId14" Type="http://schemas.openxmlformats.org/officeDocument/2006/relationships/slideLayout" Target="../slideLayouts/slideLayout181.xml"/><Relationship Id="rId22" Type="http://schemas.openxmlformats.org/officeDocument/2006/relationships/slideLayout" Target="../slideLayouts/slideLayout189.xml"/><Relationship Id="rId27" Type="http://schemas.openxmlformats.org/officeDocument/2006/relationships/slideLayout" Target="../slideLayouts/slideLayout194.xml"/><Relationship Id="rId30" Type="http://schemas.openxmlformats.org/officeDocument/2006/relationships/slideLayout" Target="../slideLayouts/slideLayout197.xml"/><Relationship Id="rId35" Type="http://schemas.openxmlformats.org/officeDocument/2006/relationships/slideLayout" Target="../slideLayouts/slideLayout202.xml"/><Relationship Id="rId43" Type="http://schemas.openxmlformats.org/officeDocument/2006/relationships/slideLayout" Target="../slideLayouts/slideLayout210.xml"/><Relationship Id="rId48" Type="http://schemas.openxmlformats.org/officeDocument/2006/relationships/slideLayout" Target="../slideLayouts/slideLayout215.xml"/><Relationship Id="rId8" Type="http://schemas.openxmlformats.org/officeDocument/2006/relationships/slideLayout" Target="../slideLayouts/slideLayout175.xml"/><Relationship Id="rId51"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225.xml"/><Relationship Id="rId13" Type="http://schemas.openxmlformats.org/officeDocument/2006/relationships/slideLayout" Target="../slideLayouts/slideLayout230.xml"/><Relationship Id="rId18" Type="http://schemas.openxmlformats.org/officeDocument/2006/relationships/slideLayout" Target="../slideLayouts/slideLayout235.xml"/><Relationship Id="rId3" Type="http://schemas.openxmlformats.org/officeDocument/2006/relationships/slideLayout" Target="../slideLayouts/slideLayout220.xml"/><Relationship Id="rId21" Type="http://schemas.openxmlformats.org/officeDocument/2006/relationships/image" Target="../media/image47.png"/><Relationship Id="rId7" Type="http://schemas.openxmlformats.org/officeDocument/2006/relationships/slideLayout" Target="../slideLayouts/slideLayout224.xml"/><Relationship Id="rId12" Type="http://schemas.openxmlformats.org/officeDocument/2006/relationships/slideLayout" Target="../slideLayouts/slideLayout229.xml"/><Relationship Id="rId17" Type="http://schemas.openxmlformats.org/officeDocument/2006/relationships/slideLayout" Target="../slideLayouts/slideLayout234.xml"/><Relationship Id="rId2" Type="http://schemas.openxmlformats.org/officeDocument/2006/relationships/slideLayout" Target="../slideLayouts/slideLayout219.xml"/><Relationship Id="rId16" Type="http://schemas.openxmlformats.org/officeDocument/2006/relationships/slideLayout" Target="../slideLayouts/slideLayout233.xml"/><Relationship Id="rId20" Type="http://schemas.openxmlformats.org/officeDocument/2006/relationships/theme" Target="../theme/theme7.xml"/><Relationship Id="rId1" Type="http://schemas.openxmlformats.org/officeDocument/2006/relationships/slideLayout" Target="../slideLayouts/slideLayout218.xml"/><Relationship Id="rId6" Type="http://schemas.openxmlformats.org/officeDocument/2006/relationships/slideLayout" Target="../slideLayouts/slideLayout223.xml"/><Relationship Id="rId11" Type="http://schemas.openxmlformats.org/officeDocument/2006/relationships/slideLayout" Target="../slideLayouts/slideLayout228.xml"/><Relationship Id="rId5" Type="http://schemas.openxmlformats.org/officeDocument/2006/relationships/slideLayout" Target="../slideLayouts/slideLayout222.xml"/><Relationship Id="rId15" Type="http://schemas.openxmlformats.org/officeDocument/2006/relationships/slideLayout" Target="../slideLayouts/slideLayout232.xml"/><Relationship Id="rId10" Type="http://schemas.openxmlformats.org/officeDocument/2006/relationships/slideLayout" Target="../slideLayouts/slideLayout227.xml"/><Relationship Id="rId19" Type="http://schemas.openxmlformats.org/officeDocument/2006/relationships/slideLayout" Target="../slideLayouts/slideLayout236.xml"/><Relationship Id="rId4" Type="http://schemas.openxmlformats.org/officeDocument/2006/relationships/slideLayout" Target="../slideLayouts/slideLayout221.xml"/><Relationship Id="rId9" Type="http://schemas.openxmlformats.org/officeDocument/2006/relationships/slideLayout" Target="../slideLayouts/slideLayout226.xml"/><Relationship Id="rId14" Type="http://schemas.openxmlformats.org/officeDocument/2006/relationships/slideLayout" Target="../slideLayouts/slideLayout231.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244.xml"/><Relationship Id="rId13" Type="http://schemas.openxmlformats.org/officeDocument/2006/relationships/slideLayout" Target="../slideLayouts/slideLayout249.xml"/><Relationship Id="rId18" Type="http://schemas.openxmlformats.org/officeDocument/2006/relationships/slideLayout" Target="../slideLayouts/slideLayout254.xml"/><Relationship Id="rId3" Type="http://schemas.openxmlformats.org/officeDocument/2006/relationships/slideLayout" Target="../slideLayouts/slideLayout239.xml"/><Relationship Id="rId21" Type="http://schemas.openxmlformats.org/officeDocument/2006/relationships/slideLayout" Target="../slideLayouts/slideLayout257.xml"/><Relationship Id="rId7" Type="http://schemas.openxmlformats.org/officeDocument/2006/relationships/slideLayout" Target="../slideLayouts/slideLayout243.xml"/><Relationship Id="rId12" Type="http://schemas.openxmlformats.org/officeDocument/2006/relationships/slideLayout" Target="../slideLayouts/slideLayout248.xml"/><Relationship Id="rId17" Type="http://schemas.openxmlformats.org/officeDocument/2006/relationships/slideLayout" Target="../slideLayouts/slideLayout253.xml"/><Relationship Id="rId2" Type="http://schemas.openxmlformats.org/officeDocument/2006/relationships/slideLayout" Target="../slideLayouts/slideLayout238.xml"/><Relationship Id="rId16" Type="http://schemas.openxmlformats.org/officeDocument/2006/relationships/slideLayout" Target="../slideLayouts/slideLayout252.xml"/><Relationship Id="rId20" Type="http://schemas.openxmlformats.org/officeDocument/2006/relationships/slideLayout" Target="../slideLayouts/slideLayout256.xml"/><Relationship Id="rId1" Type="http://schemas.openxmlformats.org/officeDocument/2006/relationships/slideLayout" Target="../slideLayouts/slideLayout237.xml"/><Relationship Id="rId6" Type="http://schemas.openxmlformats.org/officeDocument/2006/relationships/slideLayout" Target="../slideLayouts/slideLayout242.xml"/><Relationship Id="rId11" Type="http://schemas.openxmlformats.org/officeDocument/2006/relationships/slideLayout" Target="../slideLayouts/slideLayout247.xml"/><Relationship Id="rId5" Type="http://schemas.openxmlformats.org/officeDocument/2006/relationships/slideLayout" Target="../slideLayouts/slideLayout241.xml"/><Relationship Id="rId15" Type="http://schemas.openxmlformats.org/officeDocument/2006/relationships/slideLayout" Target="../slideLayouts/slideLayout251.xml"/><Relationship Id="rId23" Type="http://schemas.openxmlformats.org/officeDocument/2006/relationships/image" Target="../media/image1.png"/><Relationship Id="rId10" Type="http://schemas.openxmlformats.org/officeDocument/2006/relationships/slideLayout" Target="../slideLayouts/slideLayout246.xml"/><Relationship Id="rId19" Type="http://schemas.openxmlformats.org/officeDocument/2006/relationships/slideLayout" Target="../slideLayouts/slideLayout255.xml"/><Relationship Id="rId4" Type="http://schemas.openxmlformats.org/officeDocument/2006/relationships/slideLayout" Target="../slideLayouts/slideLayout240.xml"/><Relationship Id="rId9" Type="http://schemas.openxmlformats.org/officeDocument/2006/relationships/slideLayout" Target="../slideLayouts/slideLayout245.xml"/><Relationship Id="rId14" Type="http://schemas.openxmlformats.org/officeDocument/2006/relationships/slideLayout" Target="../slideLayouts/slideLayout250.xml"/><Relationship Id="rId22"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265.xml"/><Relationship Id="rId13" Type="http://schemas.openxmlformats.org/officeDocument/2006/relationships/slideLayout" Target="../slideLayouts/slideLayout270.xml"/><Relationship Id="rId18" Type="http://schemas.openxmlformats.org/officeDocument/2006/relationships/slideLayout" Target="../slideLayouts/slideLayout275.xml"/><Relationship Id="rId26" Type="http://schemas.openxmlformats.org/officeDocument/2006/relationships/slideLayout" Target="../slideLayouts/slideLayout283.xml"/><Relationship Id="rId3" Type="http://schemas.openxmlformats.org/officeDocument/2006/relationships/slideLayout" Target="../slideLayouts/slideLayout260.xml"/><Relationship Id="rId21" Type="http://schemas.openxmlformats.org/officeDocument/2006/relationships/slideLayout" Target="../slideLayouts/slideLayout278.xml"/><Relationship Id="rId34" Type="http://schemas.openxmlformats.org/officeDocument/2006/relationships/slideLayout" Target="../slideLayouts/slideLayout291.xml"/><Relationship Id="rId7" Type="http://schemas.openxmlformats.org/officeDocument/2006/relationships/slideLayout" Target="../slideLayouts/slideLayout264.xml"/><Relationship Id="rId12" Type="http://schemas.openxmlformats.org/officeDocument/2006/relationships/slideLayout" Target="../slideLayouts/slideLayout269.xml"/><Relationship Id="rId17" Type="http://schemas.openxmlformats.org/officeDocument/2006/relationships/slideLayout" Target="../slideLayouts/slideLayout274.xml"/><Relationship Id="rId25" Type="http://schemas.openxmlformats.org/officeDocument/2006/relationships/slideLayout" Target="../slideLayouts/slideLayout282.xml"/><Relationship Id="rId33" Type="http://schemas.openxmlformats.org/officeDocument/2006/relationships/slideLayout" Target="../slideLayouts/slideLayout290.xml"/><Relationship Id="rId2" Type="http://schemas.openxmlformats.org/officeDocument/2006/relationships/slideLayout" Target="../slideLayouts/slideLayout259.xml"/><Relationship Id="rId16" Type="http://schemas.openxmlformats.org/officeDocument/2006/relationships/slideLayout" Target="../slideLayouts/slideLayout273.xml"/><Relationship Id="rId20" Type="http://schemas.openxmlformats.org/officeDocument/2006/relationships/slideLayout" Target="../slideLayouts/slideLayout277.xml"/><Relationship Id="rId29" Type="http://schemas.openxmlformats.org/officeDocument/2006/relationships/slideLayout" Target="../slideLayouts/slideLayout286.xml"/><Relationship Id="rId1" Type="http://schemas.openxmlformats.org/officeDocument/2006/relationships/slideLayout" Target="../slideLayouts/slideLayout258.xml"/><Relationship Id="rId6" Type="http://schemas.openxmlformats.org/officeDocument/2006/relationships/slideLayout" Target="../slideLayouts/slideLayout263.xml"/><Relationship Id="rId11" Type="http://schemas.openxmlformats.org/officeDocument/2006/relationships/slideLayout" Target="../slideLayouts/slideLayout268.xml"/><Relationship Id="rId24" Type="http://schemas.openxmlformats.org/officeDocument/2006/relationships/slideLayout" Target="../slideLayouts/slideLayout281.xml"/><Relationship Id="rId32" Type="http://schemas.openxmlformats.org/officeDocument/2006/relationships/slideLayout" Target="../slideLayouts/slideLayout289.xml"/><Relationship Id="rId37" Type="http://schemas.openxmlformats.org/officeDocument/2006/relationships/image" Target="../media/image1.png"/><Relationship Id="rId5" Type="http://schemas.openxmlformats.org/officeDocument/2006/relationships/slideLayout" Target="../slideLayouts/slideLayout262.xml"/><Relationship Id="rId15" Type="http://schemas.openxmlformats.org/officeDocument/2006/relationships/slideLayout" Target="../slideLayouts/slideLayout272.xml"/><Relationship Id="rId23" Type="http://schemas.openxmlformats.org/officeDocument/2006/relationships/slideLayout" Target="../slideLayouts/slideLayout280.xml"/><Relationship Id="rId28" Type="http://schemas.openxmlformats.org/officeDocument/2006/relationships/slideLayout" Target="../slideLayouts/slideLayout285.xml"/><Relationship Id="rId36" Type="http://schemas.openxmlformats.org/officeDocument/2006/relationships/theme" Target="../theme/theme9.xml"/><Relationship Id="rId10" Type="http://schemas.openxmlformats.org/officeDocument/2006/relationships/slideLayout" Target="../slideLayouts/slideLayout267.xml"/><Relationship Id="rId19" Type="http://schemas.openxmlformats.org/officeDocument/2006/relationships/slideLayout" Target="../slideLayouts/slideLayout276.xml"/><Relationship Id="rId31" Type="http://schemas.openxmlformats.org/officeDocument/2006/relationships/slideLayout" Target="../slideLayouts/slideLayout288.xml"/><Relationship Id="rId4" Type="http://schemas.openxmlformats.org/officeDocument/2006/relationships/slideLayout" Target="../slideLayouts/slideLayout261.xml"/><Relationship Id="rId9" Type="http://schemas.openxmlformats.org/officeDocument/2006/relationships/slideLayout" Target="../slideLayouts/slideLayout266.xml"/><Relationship Id="rId14" Type="http://schemas.openxmlformats.org/officeDocument/2006/relationships/slideLayout" Target="../slideLayouts/slideLayout271.xml"/><Relationship Id="rId22" Type="http://schemas.openxmlformats.org/officeDocument/2006/relationships/slideLayout" Target="../slideLayouts/slideLayout279.xml"/><Relationship Id="rId27" Type="http://schemas.openxmlformats.org/officeDocument/2006/relationships/slideLayout" Target="../slideLayouts/slideLayout284.xml"/><Relationship Id="rId30" Type="http://schemas.openxmlformats.org/officeDocument/2006/relationships/slideLayout" Target="../slideLayouts/slideLayout287.xml"/><Relationship Id="rId35" Type="http://schemas.openxmlformats.org/officeDocument/2006/relationships/slideLayout" Target="../slideLayouts/slideLayout29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4"/>
            <a:ext cx="11889564" cy="917575"/>
          </a:xfrm>
          <a:prstGeom prst="rect">
            <a:avLst/>
          </a:prstGeom>
        </p:spPr>
        <p:txBody>
          <a:bodyPr vert="horz" wrap="square" lIns="146304" tIns="91440" rIns="146304" bIns="91440" rtlCol="0" anchor="t">
            <a:noAutofit/>
          </a:bodyPr>
          <a:lstStyle/>
          <a:p>
            <a:r>
              <a:rPr lang="en-US" smtClean="0"/>
              <a:t>Click to edit Master title style</a:t>
            </a:r>
            <a:endParaRPr lang="en-US" dirty="0"/>
          </a:p>
        </p:txBody>
      </p:sp>
      <p:sp>
        <p:nvSpPr>
          <p:cNvPr id="4" name="Text Placeholder 3"/>
          <p:cNvSpPr>
            <a:spLocks noGrp="1"/>
          </p:cNvSpPr>
          <p:nvPr>
            <p:ph type="body" idx="1"/>
          </p:nvPr>
        </p:nvSpPr>
        <p:spPr>
          <a:xfrm>
            <a:off x="274640" y="1212851"/>
            <a:ext cx="11887198" cy="2092881"/>
          </a:xfrm>
          <a:prstGeom prst="rect">
            <a:avLst/>
          </a:prstGeom>
        </p:spPr>
        <p:txBody>
          <a:bodyPr vert="horz" wrap="square" lIns="146304" tIns="91440" rIns="146304" bIns="9144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7" name="Picture 6"/>
          <p:cNvPicPr>
            <a:picLocks noChangeAspect="1"/>
          </p:cNvPicPr>
          <p:nvPr userDrawn="1"/>
        </p:nvPicPr>
        <p:blipFill>
          <a:blip r:embed="rId37"/>
          <a:stretch>
            <a:fillRect/>
          </a:stretch>
        </p:blipFill>
        <p:spPr>
          <a:xfrm rot="5400000">
            <a:off x="9393899" y="3050513"/>
            <a:ext cx="6995160" cy="894134"/>
          </a:xfrm>
          <a:prstGeom prst="rect">
            <a:avLst/>
          </a:prstGeom>
        </p:spPr>
      </p:pic>
    </p:spTree>
    <p:extLst>
      <p:ext uri="{BB962C8B-B14F-4D97-AF65-F5344CB8AC3E}">
        <p14:creationId xmlns:p14="http://schemas.microsoft.com/office/powerpoint/2010/main" val="3588427678"/>
      </p:ext>
    </p:extLst>
  </p:cSld>
  <p:clrMap bg1="lt1" tx1="dk1" bg2="lt2" tx2="dk2" accent1="accent1" accent2="accent2" accent3="accent3" accent4="accent4" accent5="accent5" accent6="accent6" hlink="hlink" folHlink="folHlink"/>
  <p:sldLayoutIdLst>
    <p:sldLayoutId id="2147484269" r:id="rId1"/>
    <p:sldLayoutId id="2147484268" r:id="rId2"/>
    <p:sldLayoutId id="2147484300" r:id="rId3"/>
    <p:sldLayoutId id="2147484236" r:id="rId4"/>
    <p:sldLayoutId id="2147484249" r:id="rId5"/>
    <p:sldLayoutId id="2147484250" r:id="rId6"/>
    <p:sldLayoutId id="2147484240" r:id="rId7"/>
    <p:sldLayoutId id="2147484295" r:id="rId8"/>
    <p:sldLayoutId id="2147484296" r:id="rId9"/>
    <p:sldLayoutId id="2147484241" r:id="rId10"/>
    <p:sldLayoutId id="2147484297" r:id="rId11"/>
    <p:sldLayoutId id="2147484244" r:id="rId12"/>
    <p:sldLayoutId id="2147484298" r:id="rId13"/>
    <p:sldLayoutId id="2147484245" r:id="rId14"/>
    <p:sldLayoutId id="2147484247" r:id="rId15"/>
    <p:sldLayoutId id="2147484307" r:id="rId16"/>
    <p:sldLayoutId id="2147484251" r:id="rId17"/>
    <p:sldLayoutId id="2147484252" r:id="rId18"/>
    <p:sldLayoutId id="2147484253" r:id="rId19"/>
    <p:sldLayoutId id="2147484306" r:id="rId20"/>
    <p:sldLayoutId id="2147484305" r:id="rId21"/>
    <p:sldLayoutId id="2147484304" r:id="rId22"/>
    <p:sldLayoutId id="2147484303" r:id="rId23"/>
    <p:sldLayoutId id="2147484302" r:id="rId24"/>
    <p:sldLayoutId id="2147484254" r:id="rId25"/>
    <p:sldLayoutId id="2147484301" r:id="rId26"/>
    <p:sldLayoutId id="2147484256" r:id="rId27"/>
    <p:sldLayoutId id="2147484257" r:id="rId28"/>
    <p:sldLayoutId id="2147484258" r:id="rId29"/>
    <p:sldLayoutId id="2147484259" r:id="rId30"/>
    <p:sldLayoutId id="2147484260" r:id="rId31"/>
    <p:sldLayoutId id="2147484261" r:id="rId32"/>
    <p:sldLayoutId id="2147484299" r:id="rId33"/>
    <p:sldLayoutId id="2147484263" r:id="rId34"/>
    <p:sldLayoutId id="2147484309" r:id="rId35"/>
  </p:sldLayoutIdLst>
  <p:transition>
    <p:fade/>
  </p:transition>
  <p:timing>
    <p:tnLst>
      <p:par>
        <p:cTn id="1" dur="indefinite" restart="never" nodeType="tmRoot"/>
      </p:par>
    </p:tnLst>
  </p:timing>
  <p:txStyles>
    <p:title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4"/>
            <a:ext cx="11889564" cy="917575"/>
          </a:xfrm>
          <a:prstGeom prst="rect">
            <a:avLst/>
          </a:prstGeom>
        </p:spPr>
        <p:txBody>
          <a:bodyPr vert="horz" wrap="square" lIns="146304" tIns="91440" rIns="146304" bIns="91440" rtlCol="0" anchor="t">
            <a:noAutofit/>
          </a:bodyPr>
          <a:lstStyle/>
          <a:p>
            <a:r>
              <a:rPr lang="en-US" smtClean="0"/>
              <a:t>Click to edit Master title style</a:t>
            </a:r>
            <a:endParaRPr lang="en-US" dirty="0"/>
          </a:p>
        </p:txBody>
      </p:sp>
      <p:sp>
        <p:nvSpPr>
          <p:cNvPr id="4" name="Text Placeholder 3"/>
          <p:cNvSpPr>
            <a:spLocks noGrp="1"/>
          </p:cNvSpPr>
          <p:nvPr>
            <p:ph type="body" idx="1"/>
          </p:nvPr>
        </p:nvSpPr>
        <p:spPr>
          <a:xfrm>
            <a:off x="274640" y="1212851"/>
            <a:ext cx="11887198" cy="2092881"/>
          </a:xfrm>
          <a:prstGeom prst="rect">
            <a:avLst/>
          </a:prstGeom>
        </p:spPr>
        <p:txBody>
          <a:bodyPr vert="horz" wrap="square" lIns="146304" tIns="91440" rIns="146304" bIns="9144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7" name="Picture 6"/>
          <p:cNvPicPr>
            <a:picLocks noChangeAspect="1"/>
          </p:cNvPicPr>
          <p:nvPr userDrawn="1"/>
        </p:nvPicPr>
        <p:blipFill>
          <a:blip r:embed="rId36" cstate="screen">
            <a:extLst>
              <a:ext uri="{28A0092B-C50C-407E-A947-70E740481C1C}">
                <a14:useLocalDpi xmlns:a14="http://schemas.microsoft.com/office/drawing/2010/main"/>
              </a:ext>
            </a:extLst>
          </a:blip>
          <a:stretch>
            <a:fillRect/>
          </a:stretch>
        </p:blipFill>
        <p:spPr>
          <a:xfrm rot="5400000">
            <a:off x="9393899" y="3050513"/>
            <a:ext cx="6995160" cy="894134"/>
          </a:xfrm>
          <a:prstGeom prst="rect">
            <a:avLst/>
          </a:prstGeom>
        </p:spPr>
      </p:pic>
    </p:spTree>
    <p:extLst>
      <p:ext uri="{BB962C8B-B14F-4D97-AF65-F5344CB8AC3E}">
        <p14:creationId xmlns:p14="http://schemas.microsoft.com/office/powerpoint/2010/main" val="3384709256"/>
      </p:ext>
    </p:extLst>
  </p:cSld>
  <p:clrMap bg1="lt1" tx1="dk1" bg2="lt2" tx2="dk2" accent1="accent1" accent2="accent2" accent3="accent3" accent4="accent4" accent5="accent5" accent6="accent6" hlink="hlink" folHlink="folHlink"/>
  <p:sldLayoutIdLst>
    <p:sldLayoutId id="2147484603" r:id="rId1"/>
    <p:sldLayoutId id="2147484604" r:id="rId2"/>
    <p:sldLayoutId id="2147484605" r:id="rId3"/>
    <p:sldLayoutId id="2147484606" r:id="rId4"/>
    <p:sldLayoutId id="2147484607" r:id="rId5"/>
    <p:sldLayoutId id="2147484608" r:id="rId6"/>
    <p:sldLayoutId id="2147484609" r:id="rId7"/>
    <p:sldLayoutId id="2147484610" r:id="rId8"/>
    <p:sldLayoutId id="2147484611" r:id="rId9"/>
    <p:sldLayoutId id="2147484612" r:id="rId10"/>
    <p:sldLayoutId id="2147484613" r:id="rId11"/>
    <p:sldLayoutId id="2147484614" r:id="rId12"/>
    <p:sldLayoutId id="2147484615" r:id="rId13"/>
    <p:sldLayoutId id="2147484616" r:id="rId14"/>
    <p:sldLayoutId id="2147484617" r:id="rId15"/>
    <p:sldLayoutId id="2147484618" r:id="rId16"/>
    <p:sldLayoutId id="2147484619" r:id="rId17"/>
    <p:sldLayoutId id="2147484620" r:id="rId18"/>
    <p:sldLayoutId id="2147484621" r:id="rId19"/>
    <p:sldLayoutId id="2147484622" r:id="rId20"/>
    <p:sldLayoutId id="2147484623" r:id="rId21"/>
    <p:sldLayoutId id="2147484624" r:id="rId22"/>
    <p:sldLayoutId id="2147484625" r:id="rId23"/>
    <p:sldLayoutId id="2147484626" r:id="rId24"/>
    <p:sldLayoutId id="2147484627" r:id="rId25"/>
    <p:sldLayoutId id="2147484628" r:id="rId26"/>
    <p:sldLayoutId id="2147484629" r:id="rId27"/>
    <p:sldLayoutId id="2147484630" r:id="rId28"/>
    <p:sldLayoutId id="2147484631" r:id="rId29"/>
    <p:sldLayoutId id="2147484632" r:id="rId30"/>
    <p:sldLayoutId id="2147484633" r:id="rId31"/>
    <p:sldLayoutId id="2147484634" r:id="rId32"/>
    <p:sldLayoutId id="2147484635" r:id="rId33"/>
    <p:sldLayoutId id="2147484636" r:id="rId34"/>
  </p:sldLayoutIdLst>
  <p:transition>
    <p:fade/>
  </p:transition>
  <p:timing>
    <p:tnLst>
      <p:par>
        <p:cTn id="1" dur="indefinite" restart="never" nodeType="tmRoot"/>
      </p:par>
    </p:tnLst>
  </p:timing>
  <p:txStyles>
    <p:title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4"/>
            <a:ext cx="11889564" cy="917575"/>
          </a:xfrm>
          <a:prstGeom prst="rect">
            <a:avLst/>
          </a:prstGeom>
        </p:spPr>
        <p:txBody>
          <a:bodyPr vert="horz" wrap="square" lIns="146304" tIns="91440" rIns="146304" bIns="91440" rtlCol="0" anchor="t">
            <a:noAutofit/>
          </a:bodyPr>
          <a:lstStyle/>
          <a:p>
            <a:r>
              <a:rPr lang="en-US" smtClean="0"/>
              <a:t>Click to edit Master title style</a:t>
            </a:r>
            <a:endParaRPr lang="en-US" dirty="0"/>
          </a:p>
        </p:txBody>
      </p:sp>
      <p:sp>
        <p:nvSpPr>
          <p:cNvPr id="4" name="Text Placeholder 3"/>
          <p:cNvSpPr>
            <a:spLocks noGrp="1"/>
          </p:cNvSpPr>
          <p:nvPr>
            <p:ph type="body" idx="1"/>
          </p:nvPr>
        </p:nvSpPr>
        <p:spPr>
          <a:xfrm>
            <a:off x="274640" y="1212851"/>
            <a:ext cx="11887198" cy="2228302"/>
          </a:xfrm>
          <a:prstGeom prst="rect">
            <a:avLst/>
          </a:prstGeom>
        </p:spPr>
        <p:txBody>
          <a:bodyPr vert="horz" wrap="square" lIns="146304" tIns="91440" rIns="146304" bIns="9144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6" name="Picture 5"/>
          <p:cNvPicPr>
            <a:picLocks noChangeAspect="1"/>
          </p:cNvPicPr>
          <p:nvPr userDrawn="1"/>
        </p:nvPicPr>
        <p:blipFill>
          <a:blip r:embed="rId40"/>
          <a:stretch>
            <a:fillRect/>
          </a:stretch>
        </p:blipFill>
        <p:spPr>
          <a:xfrm rot="5400000">
            <a:off x="9415906" y="3057815"/>
            <a:ext cx="6995160" cy="894134"/>
          </a:xfrm>
          <a:prstGeom prst="rect">
            <a:avLst/>
          </a:prstGeom>
        </p:spPr>
      </p:pic>
    </p:spTree>
    <p:extLst>
      <p:ext uri="{BB962C8B-B14F-4D97-AF65-F5344CB8AC3E}">
        <p14:creationId xmlns:p14="http://schemas.microsoft.com/office/powerpoint/2010/main" val="3119670966"/>
      </p:ext>
    </p:extLst>
  </p:cSld>
  <p:clrMap bg1="lt1" tx1="dk1" bg2="lt2" tx2="dk2" accent1="accent1" accent2="accent2" accent3="accent3" accent4="accent4" accent5="accent5" accent6="accent6" hlink="hlink" folHlink="folHlink"/>
  <p:sldLayoutIdLst>
    <p:sldLayoutId id="2147484638" r:id="rId1"/>
    <p:sldLayoutId id="2147484639" r:id="rId2"/>
    <p:sldLayoutId id="2147484640" r:id="rId3"/>
    <p:sldLayoutId id="2147484641" r:id="rId4"/>
    <p:sldLayoutId id="2147484642" r:id="rId5"/>
    <p:sldLayoutId id="2147484643" r:id="rId6"/>
    <p:sldLayoutId id="2147484644" r:id="rId7"/>
    <p:sldLayoutId id="2147484645" r:id="rId8"/>
    <p:sldLayoutId id="2147484646" r:id="rId9"/>
    <p:sldLayoutId id="2147484647" r:id="rId10"/>
    <p:sldLayoutId id="2147484648" r:id="rId11"/>
    <p:sldLayoutId id="2147484649" r:id="rId12"/>
    <p:sldLayoutId id="2147484650" r:id="rId13"/>
    <p:sldLayoutId id="2147484651" r:id="rId14"/>
    <p:sldLayoutId id="2147484652" r:id="rId15"/>
    <p:sldLayoutId id="2147484653" r:id="rId16"/>
    <p:sldLayoutId id="2147484654" r:id="rId17"/>
    <p:sldLayoutId id="2147484655" r:id="rId18"/>
    <p:sldLayoutId id="2147484656" r:id="rId19"/>
    <p:sldLayoutId id="2147484657" r:id="rId20"/>
    <p:sldLayoutId id="2147484658" r:id="rId21"/>
    <p:sldLayoutId id="2147484659" r:id="rId22"/>
    <p:sldLayoutId id="2147484660" r:id="rId23"/>
    <p:sldLayoutId id="2147484661" r:id="rId24"/>
    <p:sldLayoutId id="2147484662" r:id="rId25"/>
    <p:sldLayoutId id="2147484663" r:id="rId26"/>
    <p:sldLayoutId id="2147484664" r:id="rId27"/>
    <p:sldLayoutId id="2147484665" r:id="rId28"/>
    <p:sldLayoutId id="2147484666" r:id="rId29"/>
    <p:sldLayoutId id="2147484667" r:id="rId30"/>
    <p:sldLayoutId id="2147484668" r:id="rId31"/>
    <p:sldLayoutId id="2147484669" r:id="rId32"/>
    <p:sldLayoutId id="2147484670" r:id="rId33"/>
    <p:sldLayoutId id="2147484671" r:id="rId34"/>
    <p:sldLayoutId id="2147484672" r:id="rId35"/>
    <p:sldLayoutId id="2147484673" r:id="rId36"/>
    <p:sldLayoutId id="2147484674" r:id="rId37"/>
    <p:sldLayoutId id="2147484675" r:id="rId38"/>
  </p:sldLayoutIdLst>
  <p:transition>
    <p:fade/>
  </p:transition>
  <p:timing>
    <p:tnLst>
      <p:par>
        <p:cTn id="1" dur="indefinite" restart="never" nodeType="tmRoot"/>
      </p:par>
    </p:tnLst>
  </p:timing>
  <p:txStyles>
    <p:titleStyle>
      <a:lvl1pPr algn="l" defTabSz="932742" rtl="0" eaLnBrk="1" latinLnBrk="0" hangingPunct="1">
        <a:lnSpc>
          <a:spcPct val="90000"/>
        </a:lnSpc>
        <a:spcBef>
          <a:spcPct val="0"/>
        </a:spcBef>
        <a:buNone/>
        <a:defRPr lang="en-US" sz="54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900" marR="0" indent="-34290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4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661">
          <p15:clr>
            <a:srgbClr val="5ACBF0"/>
          </p15:clr>
        </p15:guide>
        <p15:guide id="4" orient="horz" pos="4219">
          <p15:clr>
            <a:srgbClr val="5ACBF0"/>
          </p15:clr>
        </p15:guide>
        <p15:guide id="5" pos="749">
          <p15:clr>
            <a:srgbClr val="5ACBF0"/>
          </p15:clr>
        </p15:guide>
        <p15:guide id="6" pos="1325">
          <p15:clr>
            <a:srgbClr val="5ACBF0"/>
          </p15:clr>
        </p15:guide>
        <p15:guide id="7" pos="1901">
          <p15:clr>
            <a:srgbClr val="5ACBF0"/>
          </p15:clr>
        </p15:guide>
        <p15:guide id="8" pos="2477">
          <p15:clr>
            <a:srgbClr val="5ACBF0"/>
          </p15:clr>
        </p15:guide>
        <p15:guide id="9" pos="3053">
          <p15:clr>
            <a:srgbClr val="5ACBF0"/>
          </p15:clr>
        </p15:guide>
        <p15:guide id="10" pos="3629">
          <p15:clr>
            <a:srgbClr val="5ACBF0"/>
          </p15:clr>
        </p15:guide>
        <p15:guide id="11" pos="4205">
          <p15:clr>
            <a:srgbClr val="5ACBF0"/>
          </p15:clr>
        </p15:guide>
        <p15:guide id="12" pos="4781">
          <p15:clr>
            <a:srgbClr val="5ACBF0"/>
          </p15:clr>
        </p15:guide>
        <p15:guide id="13" pos="5357">
          <p15:clr>
            <a:srgbClr val="5ACBF0"/>
          </p15:clr>
        </p15:guide>
        <p15:guide id="14" pos="5933">
          <p15:clr>
            <a:srgbClr val="5ACBF0"/>
          </p15:clr>
        </p15:guide>
        <p15:guide id="15" pos="6509">
          <p15:clr>
            <a:srgbClr val="5ACBF0"/>
          </p15:clr>
        </p15:guide>
        <p15:guide id="16" pos="7085">
          <p15:clr>
            <a:srgbClr val="5ACBF0"/>
          </p15:clr>
        </p15:guide>
        <p15:guide id="17" orient="horz" pos="763">
          <p15:clr>
            <a:srgbClr val="5ACBF0"/>
          </p15:clr>
        </p15:guide>
        <p15:guide id="18" orient="horz" pos="1339">
          <p15:clr>
            <a:srgbClr val="5ACBF0"/>
          </p15:clr>
        </p15:guide>
        <p15:guide id="19" orient="horz" pos="1915">
          <p15:clr>
            <a:srgbClr val="5ACBF0"/>
          </p15:clr>
        </p15:guide>
        <p15:guide id="20" orient="horz" pos="2491">
          <p15:clr>
            <a:srgbClr val="5ACBF0"/>
          </p15:clr>
        </p15:guide>
        <p15:guide id="21" orient="horz" pos="3067">
          <p15:clr>
            <a:srgbClr val="5ACBF0"/>
          </p15:clr>
        </p15:guide>
        <p15:guide id="22" orient="horz" pos="3643">
          <p15:clr>
            <a:srgbClr val="5ACBF0"/>
          </p15:clr>
        </p15:guide>
        <p15:guide id="23" pos="288">
          <p15:clr>
            <a:srgbClr val="C35EA4"/>
          </p15:clr>
        </p15:guide>
        <p15:guide id="24" pos="7546">
          <p15:clr>
            <a:srgbClr val="C35EA4"/>
          </p15:clr>
        </p15:guide>
        <p15:guide id="25" orient="horz" pos="302">
          <p15:clr>
            <a:srgbClr val="C35EA4"/>
          </p15:clr>
        </p15:guide>
        <p15:guide id="26" orient="horz" pos="4104">
          <p15:clr>
            <a:srgbClr val="C35EA4"/>
          </p15:clr>
        </p15:guide>
      </p15:sldGuideLst>
    </p:ext>
  </p:extLst>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82896" y="233158"/>
            <a:ext cx="11722307" cy="395380"/>
          </a:xfrm>
          <a:prstGeom prst="rect">
            <a:avLst/>
          </a:prstGeom>
        </p:spPr>
        <p:txBody>
          <a:bodyPr vert="horz" wrap="square" lIns="0" tIns="0" rIns="0" bIns="0" rtlCol="0" anchor="t">
            <a:spAutoFit/>
          </a:bodyPr>
          <a:lstStyle/>
          <a:p>
            <a:r>
              <a:rPr lang="en-US" smtClean="0"/>
              <a:t>Click to edit Master title style</a:t>
            </a:r>
            <a:endParaRPr lang="en-US" dirty="0"/>
          </a:p>
        </p:txBody>
      </p:sp>
      <p:sp>
        <p:nvSpPr>
          <p:cNvPr id="4" name="Text Placeholder 3"/>
          <p:cNvSpPr>
            <a:spLocks noGrp="1"/>
          </p:cNvSpPr>
          <p:nvPr>
            <p:ph type="body" idx="1"/>
          </p:nvPr>
        </p:nvSpPr>
        <p:spPr>
          <a:xfrm>
            <a:off x="531281" y="1476625"/>
            <a:ext cx="11378776" cy="1051462"/>
          </a:xfrm>
          <a:prstGeom prst="rect">
            <a:avLst/>
          </a:prstGeom>
        </p:spPr>
        <p:txBody>
          <a:bodyPr vert="horz" lIns="0" tIns="0" rIns="0" bIns="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157184386"/>
      </p:ext>
    </p:extLst>
  </p:cSld>
  <p:clrMap bg1="dk1" tx1="lt1" bg2="dk2" tx2="lt2" accent1="accent1" accent2="accent2" accent3="accent3" accent4="accent4" accent5="accent5" accent6="accent6" hlink="hlink" folHlink="folHlink"/>
  <p:sldLayoutIdLst>
    <p:sldLayoutId id="2147484723" r:id="rId1"/>
    <p:sldLayoutId id="2147484724" r:id="rId2"/>
    <p:sldLayoutId id="2147484725" r:id="rId3"/>
    <p:sldLayoutId id="2147484726" r:id="rId4"/>
    <p:sldLayoutId id="2147484727" r:id="rId5"/>
    <p:sldLayoutId id="2147484728" r:id="rId6"/>
    <p:sldLayoutId id="2147484729" r:id="rId7"/>
    <p:sldLayoutId id="2147484730" r:id="rId8"/>
    <p:sldLayoutId id="2147484731" r:id="rId9"/>
  </p:sldLayoutIdLst>
  <p:transition>
    <p:fade/>
  </p:transition>
  <p:timing>
    <p:tnLst>
      <p:par>
        <p:cTn id="1" dur="indefinite" restart="never" nodeType="tmRoot"/>
      </p:par>
    </p:tnLst>
  </p:timing>
  <p:hf hdr="0" ftr="0" dt="0"/>
  <p:txStyles>
    <p:titleStyle>
      <a:lvl1pPr algn="l" defTabSz="483334" rtl="0" eaLnBrk="1" latinLnBrk="0" hangingPunct="1">
        <a:lnSpc>
          <a:spcPct val="90000"/>
        </a:lnSpc>
        <a:spcBef>
          <a:spcPct val="0"/>
        </a:spcBef>
        <a:buNone/>
        <a:defRPr lang="en-US" sz="2855" b="0" kern="1200" cap="none" spc="-53" baseline="0" dirty="0" smtClean="0">
          <a:ln w="3175">
            <a:noFill/>
          </a:ln>
          <a:gradFill>
            <a:gsLst>
              <a:gs pos="1250">
                <a:schemeClr val="bg2"/>
              </a:gs>
              <a:gs pos="100000">
                <a:schemeClr val="bg2"/>
              </a:gs>
            </a:gsLst>
            <a:lin ang="5400000" scaled="0"/>
          </a:gradFill>
          <a:effectLst/>
          <a:latin typeface="+mj-lt"/>
          <a:ea typeface="+mn-ea"/>
          <a:cs typeface="Arial" charset="0"/>
        </a:defRPr>
      </a:lvl1pPr>
    </p:titleStyle>
    <p:bodyStyle>
      <a:lvl1pPr marL="179579" marR="0" indent="-179579" algn="l" defTabSz="483334" rtl="0" eaLnBrk="1" fontAlgn="auto" latinLnBrk="0" hangingPunct="1">
        <a:lnSpc>
          <a:spcPct val="90000"/>
        </a:lnSpc>
        <a:spcBef>
          <a:spcPct val="20000"/>
        </a:spcBef>
        <a:spcAft>
          <a:spcPts val="0"/>
        </a:spcAft>
        <a:buClrTx/>
        <a:buSzPct val="90000"/>
        <a:buFont typeface="Arial" pitchFamily="34" charset="0"/>
        <a:buChar char="•"/>
        <a:tabLst/>
        <a:defRPr sz="1903" kern="1200" spc="-37" baseline="0">
          <a:gradFill>
            <a:gsLst>
              <a:gs pos="1250">
                <a:schemeClr val="bg2"/>
              </a:gs>
              <a:gs pos="100000">
                <a:schemeClr val="bg2"/>
              </a:gs>
            </a:gsLst>
            <a:lin ang="5400000" scaled="0"/>
          </a:gradFill>
          <a:latin typeface="+mj-lt"/>
          <a:ea typeface="+mn-ea"/>
          <a:cs typeface="+mn-cs"/>
        </a:defRPr>
      </a:lvl1pPr>
      <a:lvl2pPr marL="302935" marR="0" indent="-123356" algn="l" defTabSz="483334" rtl="0" eaLnBrk="1" fontAlgn="auto" latinLnBrk="0" hangingPunct="1">
        <a:lnSpc>
          <a:spcPct val="90000"/>
        </a:lnSpc>
        <a:spcBef>
          <a:spcPct val="20000"/>
        </a:spcBef>
        <a:spcAft>
          <a:spcPts val="0"/>
        </a:spcAft>
        <a:buClrTx/>
        <a:buSzPct val="90000"/>
        <a:buFont typeface="Wingdings" pitchFamily="2" charset="2"/>
        <a:buChar char=""/>
        <a:tabLst/>
        <a:defRPr sz="1269" kern="1200" spc="0" baseline="0">
          <a:gradFill>
            <a:gsLst>
              <a:gs pos="1250">
                <a:schemeClr val="bg2"/>
              </a:gs>
              <a:gs pos="100000">
                <a:schemeClr val="bg2"/>
              </a:gs>
            </a:gsLst>
            <a:lin ang="5400000" scaled="0"/>
          </a:gradFill>
          <a:latin typeface="+mn-lt"/>
          <a:ea typeface="+mn-ea"/>
          <a:cs typeface="+mn-cs"/>
        </a:defRPr>
      </a:lvl2pPr>
      <a:lvl3pPr marL="422095" marR="0" indent="-119160" algn="l" defTabSz="483334" rtl="0" eaLnBrk="1" fontAlgn="auto" latinLnBrk="0" hangingPunct="1">
        <a:lnSpc>
          <a:spcPct val="90000"/>
        </a:lnSpc>
        <a:spcBef>
          <a:spcPct val="20000"/>
        </a:spcBef>
        <a:spcAft>
          <a:spcPts val="0"/>
        </a:spcAft>
        <a:buClrTx/>
        <a:buSzPct val="90000"/>
        <a:buFont typeface="Wingdings" pitchFamily="2" charset="2"/>
        <a:buChar char=""/>
        <a:tabLst>
          <a:tab pos="422095" algn="l"/>
        </a:tabLst>
        <a:defRPr sz="1269" kern="1200" spc="0" baseline="0">
          <a:gradFill>
            <a:gsLst>
              <a:gs pos="1250">
                <a:schemeClr val="bg2"/>
              </a:gs>
              <a:gs pos="100000">
                <a:schemeClr val="bg2"/>
              </a:gs>
            </a:gsLst>
            <a:lin ang="5400000" scaled="0"/>
          </a:gradFill>
          <a:latin typeface="+mn-lt"/>
          <a:ea typeface="+mn-ea"/>
          <a:cs typeface="+mn-cs"/>
        </a:defRPr>
      </a:lvl3pPr>
      <a:lvl4pPr marL="544611" marR="0" indent="-122517" algn="l" defTabSz="483334" rtl="0" eaLnBrk="1" fontAlgn="auto" latinLnBrk="0" hangingPunct="1">
        <a:lnSpc>
          <a:spcPct val="90000"/>
        </a:lnSpc>
        <a:spcBef>
          <a:spcPct val="20000"/>
        </a:spcBef>
        <a:spcAft>
          <a:spcPts val="0"/>
        </a:spcAft>
        <a:buClrTx/>
        <a:buSzPct val="90000"/>
        <a:buFont typeface="Wingdings" pitchFamily="2" charset="2"/>
        <a:buChar char=""/>
        <a:tabLst/>
        <a:defRPr sz="1059" kern="1200" spc="0" baseline="0">
          <a:gradFill>
            <a:gsLst>
              <a:gs pos="1250">
                <a:schemeClr val="bg2"/>
              </a:gs>
              <a:gs pos="100000">
                <a:schemeClr val="bg2"/>
              </a:gs>
            </a:gsLst>
            <a:lin ang="5400000" scaled="0"/>
          </a:gradFill>
          <a:latin typeface="+mn-lt"/>
          <a:ea typeface="+mn-ea"/>
          <a:cs typeface="+mn-cs"/>
        </a:defRPr>
      </a:lvl4pPr>
      <a:lvl5pPr marL="663770" marR="0" indent="-119160" algn="l" defTabSz="483334" rtl="0" eaLnBrk="1" fontAlgn="auto" latinLnBrk="0" hangingPunct="1">
        <a:lnSpc>
          <a:spcPct val="90000"/>
        </a:lnSpc>
        <a:spcBef>
          <a:spcPct val="20000"/>
        </a:spcBef>
        <a:spcAft>
          <a:spcPts val="0"/>
        </a:spcAft>
        <a:buClrTx/>
        <a:buSzPct val="90000"/>
        <a:buFont typeface="Wingdings" pitchFamily="2" charset="2"/>
        <a:buChar char=""/>
        <a:tabLst>
          <a:tab pos="663770" algn="l"/>
        </a:tabLst>
        <a:defRPr sz="1059" kern="1200" spc="0" baseline="0">
          <a:gradFill>
            <a:gsLst>
              <a:gs pos="1250">
                <a:schemeClr val="bg2"/>
              </a:gs>
              <a:gs pos="100000">
                <a:schemeClr val="bg2"/>
              </a:gs>
            </a:gsLst>
            <a:lin ang="5400000" scaled="0"/>
          </a:gradFill>
          <a:latin typeface="+mn-lt"/>
          <a:ea typeface="+mn-ea"/>
          <a:cs typeface="+mn-cs"/>
        </a:defRPr>
      </a:lvl5pPr>
      <a:lvl6pPr marL="1329166" indent="-120834" algn="l" defTabSz="483334" rtl="0" eaLnBrk="1" latinLnBrk="0" hangingPunct="1">
        <a:spcBef>
          <a:spcPct val="20000"/>
        </a:spcBef>
        <a:buFont typeface="Arial" pitchFamily="34" charset="0"/>
        <a:buChar char="•"/>
        <a:defRPr sz="1059" kern="1200">
          <a:solidFill>
            <a:schemeClr val="tx1"/>
          </a:solidFill>
          <a:latin typeface="+mn-lt"/>
          <a:ea typeface="+mn-ea"/>
          <a:cs typeface="+mn-cs"/>
        </a:defRPr>
      </a:lvl6pPr>
      <a:lvl7pPr marL="1570834" indent="-120834" algn="l" defTabSz="483334" rtl="0" eaLnBrk="1" latinLnBrk="0" hangingPunct="1">
        <a:spcBef>
          <a:spcPct val="20000"/>
        </a:spcBef>
        <a:buFont typeface="Arial" pitchFamily="34" charset="0"/>
        <a:buChar char="•"/>
        <a:defRPr sz="1059" kern="1200">
          <a:solidFill>
            <a:schemeClr val="tx1"/>
          </a:solidFill>
          <a:latin typeface="+mn-lt"/>
          <a:ea typeface="+mn-ea"/>
          <a:cs typeface="+mn-cs"/>
        </a:defRPr>
      </a:lvl7pPr>
      <a:lvl8pPr marL="1812501" indent="-120834" algn="l" defTabSz="483334" rtl="0" eaLnBrk="1" latinLnBrk="0" hangingPunct="1">
        <a:spcBef>
          <a:spcPct val="20000"/>
        </a:spcBef>
        <a:buFont typeface="Arial" pitchFamily="34" charset="0"/>
        <a:buChar char="•"/>
        <a:defRPr sz="1059" kern="1200">
          <a:solidFill>
            <a:schemeClr val="tx1"/>
          </a:solidFill>
          <a:latin typeface="+mn-lt"/>
          <a:ea typeface="+mn-ea"/>
          <a:cs typeface="+mn-cs"/>
        </a:defRPr>
      </a:lvl8pPr>
      <a:lvl9pPr marL="2054168" indent="-120834" algn="l" defTabSz="483334" rtl="0" eaLnBrk="1" latinLnBrk="0" hangingPunct="1">
        <a:spcBef>
          <a:spcPct val="20000"/>
        </a:spcBef>
        <a:buFont typeface="Arial" pitchFamily="34" charset="0"/>
        <a:buChar char="•"/>
        <a:defRPr sz="1059" kern="1200">
          <a:solidFill>
            <a:schemeClr val="tx1"/>
          </a:solidFill>
          <a:latin typeface="+mn-lt"/>
          <a:ea typeface="+mn-ea"/>
          <a:cs typeface="+mn-cs"/>
        </a:defRPr>
      </a:lvl9pPr>
    </p:bodyStyle>
    <p:otherStyle>
      <a:defPPr>
        <a:defRPr lang="en-US"/>
      </a:defPPr>
      <a:lvl1pPr marL="0" algn="l" defTabSz="483334" rtl="0" eaLnBrk="1" latinLnBrk="0" hangingPunct="1">
        <a:defRPr sz="952" kern="1200">
          <a:solidFill>
            <a:schemeClr val="tx1"/>
          </a:solidFill>
          <a:latin typeface="+mn-lt"/>
          <a:ea typeface="+mn-ea"/>
          <a:cs typeface="+mn-cs"/>
        </a:defRPr>
      </a:lvl1pPr>
      <a:lvl2pPr marL="241667" algn="l" defTabSz="483334" rtl="0" eaLnBrk="1" latinLnBrk="0" hangingPunct="1">
        <a:defRPr sz="952" kern="1200">
          <a:solidFill>
            <a:schemeClr val="tx1"/>
          </a:solidFill>
          <a:latin typeface="+mn-lt"/>
          <a:ea typeface="+mn-ea"/>
          <a:cs typeface="+mn-cs"/>
        </a:defRPr>
      </a:lvl2pPr>
      <a:lvl3pPr marL="483334" algn="l" defTabSz="483334" rtl="0" eaLnBrk="1" latinLnBrk="0" hangingPunct="1">
        <a:defRPr sz="952" kern="1200">
          <a:solidFill>
            <a:schemeClr val="tx1"/>
          </a:solidFill>
          <a:latin typeface="+mn-lt"/>
          <a:ea typeface="+mn-ea"/>
          <a:cs typeface="+mn-cs"/>
        </a:defRPr>
      </a:lvl3pPr>
      <a:lvl4pPr marL="725001" algn="l" defTabSz="483334" rtl="0" eaLnBrk="1" latinLnBrk="0" hangingPunct="1">
        <a:defRPr sz="952" kern="1200">
          <a:solidFill>
            <a:schemeClr val="tx1"/>
          </a:solidFill>
          <a:latin typeface="+mn-lt"/>
          <a:ea typeface="+mn-ea"/>
          <a:cs typeface="+mn-cs"/>
        </a:defRPr>
      </a:lvl4pPr>
      <a:lvl5pPr marL="966667" algn="l" defTabSz="483334" rtl="0" eaLnBrk="1" latinLnBrk="0" hangingPunct="1">
        <a:defRPr sz="952" kern="1200">
          <a:solidFill>
            <a:schemeClr val="tx1"/>
          </a:solidFill>
          <a:latin typeface="+mn-lt"/>
          <a:ea typeface="+mn-ea"/>
          <a:cs typeface="+mn-cs"/>
        </a:defRPr>
      </a:lvl5pPr>
      <a:lvl6pPr marL="1208334" algn="l" defTabSz="483334" rtl="0" eaLnBrk="1" latinLnBrk="0" hangingPunct="1">
        <a:defRPr sz="952" kern="1200">
          <a:solidFill>
            <a:schemeClr val="tx1"/>
          </a:solidFill>
          <a:latin typeface="+mn-lt"/>
          <a:ea typeface="+mn-ea"/>
          <a:cs typeface="+mn-cs"/>
        </a:defRPr>
      </a:lvl6pPr>
      <a:lvl7pPr marL="1450001" algn="l" defTabSz="483334" rtl="0" eaLnBrk="1" latinLnBrk="0" hangingPunct="1">
        <a:defRPr sz="952" kern="1200">
          <a:solidFill>
            <a:schemeClr val="tx1"/>
          </a:solidFill>
          <a:latin typeface="+mn-lt"/>
          <a:ea typeface="+mn-ea"/>
          <a:cs typeface="+mn-cs"/>
        </a:defRPr>
      </a:lvl7pPr>
      <a:lvl8pPr marL="1691667" algn="l" defTabSz="483334" rtl="0" eaLnBrk="1" latinLnBrk="0" hangingPunct="1">
        <a:defRPr sz="952" kern="1200">
          <a:solidFill>
            <a:schemeClr val="tx1"/>
          </a:solidFill>
          <a:latin typeface="+mn-lt"/>
          <a:ea typeface="+mn-ea"/>
          <a:cs typeface="+mn-cs"/>
        </a:defRPr>
      </a:lvl8pPr>
      <a:lvl9pPr marL="1933334" algn="l" defTabSz="483334" rtl="0" eaLnBrk="1" latinLnBrk="0" hangingPunct="1">
        <a:defRPr sz="952"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144">
          <p15:clr>
            <a:srgbClr val="F26B43"/>
          </p15:clr>
        </p15:guide>
        <p15:guide id="2" orient="horz" pos="161">
          <p15:clr>
            <a:srgbClr val="F26B43"/>
          </p15:clr>
        </p15:guide>
        <p15:guide id="3" orient="horz" pos="6920">
          <p15:clr>
            <a:srgbClr val="F26B43"/>
          </p15:clr>
        </p15:guide>
        <p15:guide id="4" pos="9648">
          <p15:clr>
            <a:srgbClr val="F26B43"/>
          </p15:clr>
        </p15:guide>
        <p15:guide id="5" orient="horz" pos="966">
          <p15:clr>
            <a:srgbClr val="A4A3A4"/>
          </p15:clr>
        </p15:guide>
        <p15:guide id="6" orient="horz" pos="1770">
          <p15:clr>
            <a:srgbClr val="A4A3A4"/>
          </p15:clr>
        </p15:guide>
        <p15:guide id="7" orient="horz" pos="2575">
          <p15:clr>
            <a:srgbClr val="A4A3A4"/>
          </p15:clr>
        </p15:guide>
        <p15:guide id="8" orient="horz" pos="3380">
          <p15:clr>
            <a:srgbClr val="A4A3A4"/>
          </p15:clr>
        </p15:guide>
        <p15:guide id="9" orient="horz" pos="4184">
          <p15:clr>
            <a:srgbClr val="A4A3A4"/>
          </p15:clr>
        </p15:guide>
        <p15:guide id="10" orient="horz" pos="4989">
          <p15:clr>
            <a:srgbClr val="A4A3A4"/>
          </p15:clr>
        </p15:guide>
        <p15:guide id="11" pos="864">
          <p15:clr>
            <a:srgbClr val="A4A3A4"/>
          </p15:clr>
        </p15:guide>
        <p15:guide id="12" pos="1584">
          <p15:clr>
            <a:srgbClr val="A4A3A4"/>
          </p15:clr>
        </p15:guide>
        <p15:guide id="13" pos="2304">
          <p15:clr>
            <a:srgbClr val="A4A3A4"/>
          </p15:clr>
        </p15:guide>
        <p15:guide id="14" pos="3024">
          <p15:clr>
            <a:srgbClr val="A4A3A4"/>
          </p15:clr>
        </p15:guide>
        <p15:guide id="15" pos="3744">
          <p15:clr>
            <a:srgbClr val="A4A3A4"/>
          </p15:clr>
        </p15:guide>
        <p15:guide id="16" pos="4464">
          <p15:clr>
            <a:srgbClr val="A4A3A4"/>
          </p15:clr>
        </p15:guide>
        <p15:guide id="17" pos="5184">
          <p15:clr>
            <a:srgbClr val="A4A3A4"/>
          </p15:clr>
        </p15:guide>
        <p15:guide id="18" pos="5904">
          <p15:clr>
            <a:srgbClr val="A4A3A4"/>
          </p15:clr>
        </p15:guide>
        <p15:guide id="19" pos="6624">
          <p15:clr>
            <a:srgbClr val="A4A3A4"/>
          </p15:clr>
        </p15:guide>
        <p15:guide id="20" pos="7344">
          <p15:clr>
            <a:srgbClr val="A4A3A4"/>
          </p15:clr>
        </p15:guide>
        <p15:guide id="21" pos="8064">
          <p15:clr>
            <a:srgbClr val="A4A3A4"/>
          </p15:clr>
        </p15:guide>
        <p15:guide id="22" pos="8784">
          <p15:clr>
            <a:srgbClr val="A4A3A4"/>
          </p15:clr>
        </p15:guide>
        <p15:guide id="23" orient="horz" pos="5794">
          <p15:clr>
            <a:srgbClr val="A4A3A4"/>
          </p15:clr>
        </p15:guide>
        <p15:guide id="24" orient="horz" pos="6599">
          <p15:clr>
            <a:srgbClr val="A4A3A4"/>
          </p15:clr>
        </p15:guide>
      </p15:sldGuideLst>
    </p:ext>
  </p:extLst>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4"/>
            <a:ext cx="11889564" cy="917575"/>
          </a:xfrm>
          <a:prstGeom prst="rect">
            <a:avLst/>
          </a:prstGeom>
        </p:spPr>
        <p:txBody>
          <a:bodyPr vert="horz" wrap="square" lIns="146304" tIns="91440" rIns="146304" bIns="91440" rtlCol="0" anchor="t">
            <a:noAutofit/>
          </a:bodyPr>
          <a:lstStyle/>
          <a:p>
            <a:r>
              <a:rPr lang="en-US" smtClean="0"/>
              <a:t>Click to edit Master title style</a:t>
            </a:r>
            <a:endParaRPr lang="en-US" dirty="0"/>
          </a:p>
        </p:txBody>
      </p:sp>
      <p:sp>
        <p:nvSpPr>
          <p:cNvPr id="4" name="Text Placeholder 3"/>
          <p:cNvSpPr>
            <a:spLocks noGrp="1"/>
          </p:cNvSpPr>
          <p:nvPr>
            <p:ph type="body" idx="1"/>
          </p:nvPr>
        </p:nvSpPr>
        <p:spPr>
          <a:xfrm>
            <a:off x="274640" y="1212851"/>
            <a:ext cx="11887198" cy="2228302"/>
          </a:xfrm>
          <a:prstGeom prst="rect">
            <a:avLst/>
          </a:prstGeom>
        </p:spPr>
        <p:txBody>
          <a:bodyPr vert="horz" wrap="square" lIns="146304" tIns="91440" rIns="146304" bIns="9144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5" name="Picture 4"/>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rot="5400000">
            <a:off x="10532394" y="1944335"/>
            <a:ext cx="4298019" cy="409351"/>
          </a:xfrm>
          <a:prstGeom prst="rect">
            <a:avLst/>
          </a:prstGeom>
        </p:spPr>
      </p:pic>
    </p:spTree>
    <p:extLst>
      <p:ext uri="{BB962C8B-B14F-4D97-AF65-F5344CB8AC3E}">
        <p14:creationId xmlns:p14="http://schemas.microsoft.com/office/powerpoint/2010/main" val="2883083438"/>
      </p:ext>
    </p:extLst>
  </p:cSld>
  <p:clrMap bg1="lt1" tx1="dk1" bg2="lt2" tx2="dk2" accent1="accent1" accent2="accent2" accent3="accent3" accent4="accent4" accent5="accent5" accent6="accent6" hlink="hlink" folHlink="folHlink"/>
  <p:sldLayoutIdLst>
    <p:sldLayoutId id="2147484767" r:id="rId1"/>
    <p:sldLayoutId id="2147484768" r:id="rId2"/>
    <p:sldLayoutId id="2147484769" r:id="rId3"/>
    <p:sldLayoutId id="2147484770" r:id="rId4"/>
    <p:sldLayoutId id="2147484771" r:id="rId5"/>
    <p:sldLayoutId id="2147484772" r:id="rId6"/>
    <p:sldLayoutId id="2147484773" r:id="rId7"/>
    <p:sldLayoutId id="2147484774" r:id="rId8"/>
    <p:sldLayoutId id="2147484775" r:id="rId9"/>
    <p:sldLayoutId id="2147484776" r:id="rId10"/>
    <p:sldLayoutId id="2147484777" r:id="rId11"/>
    <p:sldLayoutId id="2147484778" r:id="rId12"/>
    <p:sldLayoutId id="2147484779" r:id="rId13"/>
    <p:sldLayoutId id="2147484780" r:id="rId14"/>
    <p:sldLayoutId id="2147484781" r:id="rId15"/>
    <p:sldLayoutId id="2147484782" r:id="rId16"/>
    <p:sldLayoutId id="2147484783" r:id="rId17"/>
    <p:sldLayoutId id="2147484784" r:id="rId18"/>
    <p:sldLayoutId id="2147484785" r:id="rId19"/>
    <p:sldLayoutId id="2147484786" r:id="rId20"/>
    <p:sldLayoutId id="2147484787" r:id="rId21"/>
    <p:sldLayoutId id="2147484788" r:id="rId22"/>
    <p:sldLayoutId id="2147484789" r:id="rId23"/>
    <p:sldLayoutId id="2147484790" r:id="rId24"/>
    <p:sldLayoutId id="2147484791" r:id="rId25"/>
  </p:sldLayoutIdLst>
  <p:transition>
    <p:fade/>
  </p:transition>
  <p:timing>
    <p:tnLst>
      <p:par>
        <p:cTn id="1" dur="indefinite" restart="never" nodeType="tmRoot"/>
      </p:par>
    </p:tnLst>
  </p:timing>
  <p:txStyles>
    <p:titleStyle>
      <a:lvl1pPr algn="l" defTabSz="932742" rtl="0" eaLnBrk="1" latinLnBrk="0" hangingPunct="1">
        <a:lnSpc>
          <a:spcPct val="90000"/>
        </a:lnSpc>
        <a:spcBef>
          <a:spcPct val="0"/>
        </a:spcBef>
        <a:buNone/>
        <a:defRPr lang="en-US" sz="54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900" marR="0" indent="-34290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4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661">
          <p15:clr>
            <a:srgbClr val="5ACBF0"/>
          </p15:clr>
        </p15:guide>
        <p15:guide id="4" orient="horz" pos="4219">
          <p15:clr>
            <a:srgbClr val="5ACBF0"/>
          </p15:clr>
        </p15:guide>
        <p15:guide id="5" pos="749">
          <p15:clr>
            <a:srgbClr val="5ACBF0"/>
          </p15:clr>
        </p15:guide>
        <p15:guide id="6" pos="1325">
          <p15:clr>
            <a:srgbClr val="5ACBF0"/>
          </p15:clr>
        </p15:guide>
        <p15:guide id="7" pos="1901">
          <p15:clr>
            <a:srgbClr val="5ACBF0"/>
          </p15:clr>
        </p15:guide>
        <p15:guide id="8" pos="2477">
          <p15:clr>
            <a:srgbClr val="5ACBF0"/>
          </p15:clr>
        </p15:guide>
        <p15:guide id="9" pos="3053">
          <p15:clr>
            <a:srgbClr val="5ACBF0"/>
          </p15:clr>
        </p15:guide>
        <p15:guide id="10" pos="3629">
          <p15:clr>
            <a:srgbClr val="5ACBF0"/>
          </p15:clr>
        </p15:guide>
        <p15:guide id="11" pos="4205">
          <p15:clr>
            <a:srgbClr val="5ACBF0"/>
          </p15:clr>
        </p15:guide>
        <p15:guide id="12" pos="4781">
          <p15:clr>
            <a:srgbClr val="5ACBF0"/>
          </p15:clr>
        </p15:guide>
        <p15:guide id="13" pos="5357">
          <p15:clr>
            <a:srgbClr val="5ACBF0"/>
          </p15:clr>
        </p15:guide>
        <p15:guide id="14" pos="5933">
          <p15:clr>
            <a:srgbClr val="5ACBF0"/>
          </p15:clr>
        </p15:guide>
        <p15:guide id="15" pos="6509">
          <p15:clr>
            <a:srgbClr val="5ACBF0"/>
          </p15:clr>
        </p15:guide>
        <p15:guide id="16" pos="7085">
          <p15:clr>
            <a:srgbClr val="5ACBF0"/>
          </p15:clr>
        </p15:guide>
        <p15:guide id="17" orient="horz" pos="763">
          <p15:clr>
            <a:srgbClr val="5ACBF0"/>
          </p15:clr>
        </p15:guide>
        <p15:guide id="18" orient="horz" pos="1339">
          <p15:clr>
            <a:srgbClr val="5ACBF0"/>
          </p15:clr>
        </p15:guide>
        <p15:guide id="19" orient="horz" pos="1915">
          <p15:clr>
            <a:srgbClr val="5ACBF0"/>
          </p15:clr>
        </p15:guide>
        <p15:guide id="20" orient="horz" pos="2491">
          <p15:clr>
            <a:srgbClr val="5ACBF0"/>
          </p15:clr>
        </p15:guide>
        <p15:guide id="21" orient="horz" pos="3067">
          <p15:clr>
            <a:srgbClr val="5ACBF0"/>
          </p15:clr>
        </p15:guide>
        <p15:guide id="22" orient="horz" pos="3643">
          <p15:clr>
            <a:srgbClr val="5ACBF0"/>
          </p15:clr>
        </p15:guide>
        <p15:guide id="23" pos="288">
          <p15:clr>
            <a:srgbClr val="C35EA4"/>
          </p15:clr>
        </p15:guide>
        <p15:guide id="24" pos="7546">
          <p15:clr>
            <a:srgbClr val="C35EA4"/>
          </p15:clr>
        </p15:guide>
        <p15:guide id="25" orient="horz" pos="302">
          <p15:clr>
            <a:srgbClr val="C35EA4"/>
          </p15:clr>
        </p15:guide>
        <p15:guide id="26" orient="horz" pos="4104">
          <p15:clr>
            <a:srgbClr val="C35EA4"/>
          </p15:clr>
        </p15:guide>
      </p15:sldGuideLst>
    </p:ext>
  </p:extLst>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4"/>
            <a:ext cx="11889564" cy="917575"/>
          </a:xfrm>
          <a:prstGeom prst="rect">
            <a:avLst/>
          </a:prstGeom>
        </p:spPr>
        <p:txBody>
          <a:bodyPr vert="horz" wrap="square" lIns="146304" tIns="91440" rIns="146304" bIns="91440" rtlCol="0" anchor="t">
            <a:noAutofit/>
          </a:bodyPr>
          <a:lstStyle/>
          <a:p>
            <a:r>
              <a:rPr lang="en-US" smtClean="0"/>
              <a:t>Click to edit Master title style</a:t>
            </a:r>
            <a:endParaRPr lang="en-US" dirty="0"/>
          </a:p>
        </p:txBody>
      </p:sp>
      <p:sp>
        <p:nvSpPr>
          <p:cNvPr id="4" name="Text Placeholder 3"/>
          <p:cNvSpPr>
            <a:spLocks noGrp="1"/>
          </p:cNvSpPr>
          <p:nvPr>
            <p:ph type="body" idx="1"/>
          </p:nvPr>
        </p:nvSpPr>
        <p:spPr>
          <a:xfrm>
            <a:off x="274640" y="1212851"/>
            <a:ext cx="11887198" cy="2228302"/>
          </a:xfrm>
          <a:prstGeom prst="rect">
            <a:avLst/>
          </a:prstGeom>
        </p:spPr>
        <p:txBody>
          <a:bodyPr vert="horz" wrap="square" lIns="146304" tIns="91440" rIns="146304" bIns="9144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5" name="Picture 4"/>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rot="5400000">
            <a:off x="10532394" y="1944335"/>
            <a:ext cx="4298019" cy="409351"/>
          </a:xfrm>
          <a:prstGeom prst="rect">
            <a:avLst/>
          </a:prstGeom>
        </p:spPr>
      </p:pic>
    </p:spTree>
    <p:extLst>
      <p:ext uri="{BB962C8B-B14F-4D97-AF65-F5344CB8AC3E}">
        <p14:creationId xmlns:p14="http://schemas.microsoft.com/office/powerpoint/2010/main" val="3310685197"/>
      </p:ext>
    </p:extLst>
  </p:cSld>
  <p:clrMap bg1="lt1" tx1="dk1" bg2="lt2" tx2="dk2" accent1="accent1" accent2="accent2" accent3="accent3" accent4="accent4" accent5="accent5" accent6="accent6" hlink="hlink" folHlink="folHlink"/>
  <p:sldLayoutIdLst>
    <p:sldLayoutId id="2147484793" r:id="rId1"/>
    <p:sldLayoutId id="2147484794" r:id="rId2"/>
    <p:sldLayoutId id="2147484795" r:id="rId3"/>
    <p:sldLayoutId id="2147484796" r:id="rId4"/>
    <p:sldLayoutId id="2147484797" r:id="rId5"/>
    <p:sldLayoutId id="2147484798" r:id="rId6"/>
    <p:sldLayoutId id="2147484799" r:id="rId7"/>
    <p:sldLayoutId id="2147484800" r:id="rId8"/>
    <p:sldLayoutId id="2147484801" r:id="rId9"/>
    <p:sldLayoutId id="2147484802" r:id="rId10"/>
    <p:sldLayoutId id="2147484803" r:id="rId11"/>
    <p:sldLayoutId id="2147484804" r:id="rId12"/>
    <p:sldLayoutId id="2147484805" r:id="rId13"/>
    <p:sldLayoutId id="2147484806" r:id="rId14"/>
    <p:sldLayoutId id="2147484807" r:id="rId15"/>
    <p:sldLayoutId id="2147484808" r:id="rId16"/>
    <p:sldLayoutId id="2147484809" r:id="rId17"/>
    <p:sldLayoutId id="2147484810" r:id="rId18"/>
    <p:sldLayoutId id="2147484811" r:id="rId19"/>
    <p:sldLayoutId id="2147484812" r:id="rId20"/>
    <p:sldLayoutId id="2147484813" r:id="rId21"/>
    <p:sldLayoutId id="2147484814" r:id="rId22"/>
    <p:sldLayoutId id="2147484815" r:id="rId23"/>
    <p:sldLayoutId id="2147484816" r:id="rId24"/>
    <p:sldLayoutId id="2147484817" r:id="rId25"/>
  </p:sldLayoutIdLst>
  <p:transition>
    <p:fade/>
  </p:transition>
  <p:timing>
    <p:tnLst>
      <p:par>
        <p:cTn id="1" dur="indefinite" restart="never" nodeType="tmRoot"/>
      </p:par>
    </p:tnLst>
  </p:timing>
  <p:txStyles>
    <p:titleStyle>
      <a:lvl1pPr algn="l" defTabSz="932742" rtl="0" eaLnBrk="1" latinLnBrk="0" hangingPunct="1">
        <a:lnSpc>
          <a:spcPct val="90000"/>
        </a:lnSpc>
        <a:spcBef>
          <a:spcPct val="0"/>
        </a:spcBef>
        <a:buNone/>
        <a:defRPr lang="en-US" sz="54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900" marR="0" indent="-34290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4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661">
          <p15:clr>
            <a:srgbClr val="5ACBF0"/>
          </p15:clr>
        </p15:guide>
        <p15:guide id="4" orient="horz" pos="4219">
          <p15:clr>
            <a:srgbClr val="5ACBF0"/>
          </p15:clr>
        </p15:guide>
        <p15:guide id="5" pos="749">
          <p15:clr>
            <a:srgbClr val="5ACBF0"/>
          </p15:clr>
        </p15:guide>
        <p15:guide id="6" pos="1325">
          <p15:clr>
            <a:srgbClr val="5ACBF0"/>
          </p15:clr>
        </p15:guide>
        <p15:guide id="7" pos="1901">
          <p15:clr>
            <a:srgbClr val="5ACBF0"/>
          </p15:clr>
        </p15:guide>
        <p15:guide id="8" pos="2477">
          <p15:clr>
            <a:srgbClr val="5ACBF0"/>
          </p15:clr>
        </p15:guide>
        <p15:guide id="9" pos="3053">
          <p15:clr>
            <a:srgbClr val="5ACBF0"/>
          </p15:clr>
        </p15:guide>
        <p15:guide id="10" pos="3629">
          <p15:clr>
            <a:srgbClr val="5ACBF0"/>
          </p15:clr>
        </p15:guide>
        <p15:guide id="11" pos="4205">
          <p15:clr>
            <a:srgbClr val="5ACBF0"/>
          </p15:clr>
        </p15:guide>
        <p15:guide id="12" pos="4781">
          <p15:clr>
            <a:srgbClr val="5ACBF0"/>
          </p15:clr>
        </p15:guide>
        <p15:guide id="13" pos="5357">
          <p15:clr>
            <a:srgbClr val="5ACBF0"/>
          </p15:clr>
        </p15:guide>
        <p15:guide id="14" pos="5933">
          <p15:clr>
            <a:srgbClr val="5ACBF0"/>
          </p15:clr>
        </p15:guide>
        <p15:guide id="15" pos="6509">
          <p15:clr>
            <a:srgbClr val="5ACBF0"/>
          </p15:clr>
        </p15:guide>
        <p15:guide id="16" pos="7085">
          <p15:clr>
            <a:srgbClr val="5ACBF0"/>
          </p15:clr>
        </p15:guide>
        <p15:guide id="17" orient="horz" pos="763">
          <p15:clr>
            <a:srgbClr val="5ACBF0"/>
          </p15:clr>
        </p15:guide>
        <p15:guide id="18" orient="horz" pos="1339">
          <p15:clr>
            <a:srgbClr val="5ACBF0"/>
          </p15:clr>
        </p15:guide>
        <p15:guide id="19" orient="horz" pos="1915">
          <p15:clr>
            <a:srgbClr val="5ACBF0"/>
          </p15:clr>
        </p15:guide>
        <p15:guide id="20" orient="horz" pos="2491">
          <p15:clr>
            <a:srgbClr val="5ACBF0"/>
          </p15:clr>
        </p15:guide>
        <p15:guide id="21" orient="horz" pos="3067">
          <p15:clr>
            <a:srgbClr val="5ACBF0"/>
          </p15:clr>
        </p15:guide>
        <p15:guide id="22" orient="horz" pos="3643">
          <p15:clr>
            <a:srgbClr val="5ACBF0"/>
          </p15:clr>
        </p15:guide>
        <p15:guide id="23" pos="288">
          <p15:clr>
            <a:srgbClr val="C35EA4"/>
          </p15:clr>
        </p15:guide>
        <p15:guide id="24" pos="7546">
          <p15:clr>
            <a:srgbClr val="C35EA4"/>
          </p15:clr>
        </p15:guide>
        <p15:guide id="25" orient="horz" pos="302">
          <p15:clr>
            <a:srgbClr val="C35EA4"/>
          </p15:clr>
        </p15:guide>
        <p15:guide id="26" orient="horz" pos="4104">
          <p15:clr>
            <a:srgbClr val="C35EA4"/>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4"/>
            <a:ext cx="11889564" cy="917575"/>
          </a:xfrm>
          <a:prstGeom prst="rect">
            <a:avLst/>
          </a:prstGeom>
        </p:spPr>
        <p:txBody>
          <a:bodyPr vert="horz" wrap="square" lIns="146304" tIns="91440" rIns="146304" bIns="91440" rtlCol="0" anchor="t">
            <a:noAutofit/>
          </a:bodyPr>
          <a:lstStyle/>
          <a:p>
            <a:r>
              <a:rPr lang="en-US" smtClean="0"/>
              <a:t>Click to edit Master title style</a:t>
            </a:r>
            <a:endParaRPr lang="en-US" dirty="0"/>
          </a:p>
        </p:txBody>
      </p:sp>
      <p:sp>
        <p:nvSpPr>
          <p:cNvPr id="4" name="Text Placeholder 3"/>
          <p:cNvSpPr>
            <a:spLocks noGrp="1"/>
          </p:cNvSpPr>
          <p:nvPr>
            <p:ph type="body" idx="1"/>
          </p:nvPr>
        </p:nvSpPr>
        <p:spPr>
          <a:xfrm>
            <a:off x="274640" y="1212851"/>
            <a:ext cx="11887198" cy="2228302"/>
          </a:xfrm>
          <a:prstGeom prst="rect">
            <a:avLst/>
          </a:prstGeom>
        </p:spPr>
        <p:txBody>
          <a:bodyPr vert="horz" wrap="square" lIns="146304" tIns="91440" rIns="146304" bIns="9144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5" name="Picture 4"/>
          <p:cNvPicPr>
            <a:picLocks noChangeAspect="1"/>
          </p:cNvPicPr>
          <p:nvPr userDrawn="1"/>
        </p:nvPicPr>
        <p:blipFill>
          <a:blip r:embed="rId37">
            <a:extLst>
              <a:ext uri="{28A0092B-C50C-407E-A947-70E740481C1C}">
                <a14:useLocalDpi xmlns:a14="http://schemas.microsoft.com/office/drawing/2010/main" val="0"/>
              </a:ext>
            </a:extLst>
          </a:blip>
          <a:stretch>
            <a:fillRect/>
          </a:stretch>
        </p:blipFill>
        <p:spPr>
          <a:xfrm rot="5400000">
            <a:off x="10532394" y="1944335"/>
            <a:ext cx="4298019" cy="409351"/>
          </a:xfrm>
          <a:prstGeom prst="rect">
            <a:avLst/>
          </a:prstGeom>
        </p:spPr>
      </p:pic>
    </p:spTree>
    <p:extLst>
      <p:ext uri="{BB962C8B-B14F-4D97-AF65-F5344CB8AC3E}">
        <p14:creationId xmlns:p14="http://schemas.microsoft.com/office/powerpoint/2010/main" val="1304878073"/>
      </p:ext>
    </p:extLst>
  </p:cSld>
  <p:clrMap bg1="dk1" tx1="lt1" bg2="dk2" tx2="lt2" accent1="accent1" accent2="accent2" accent3="accent3" accent4="accent4" accent5="accent5" accent6="accent6" hlink="hlink" folHlink="folHlink"/>
  <p:sldLayoutIdLst>
    <p:sldLayoutId id="2147484311" r:id="rId1"/>
    <p:sldLayoutId id="2147484312" r:id="rId2"/>
    <p:sldLayoutId id="2147484313" r:id="rId3"/>
    <p:sldLayoutId id="2147484314" r:id="rId4"/>
    <p:sldLayoutId id="2147484315" r:id="rId5"/>
    <p:sldLayoutId id="2147484316" r:id="rId6"/>
    <p:sldLayoutId id="2147484317" r:id="rId7"/>
    <p:sldLayoutId id="2147484318" r:id="rId8"/>
    <p:sldLayoutId id="2147484319" r:id="rId9"/>
    <p:sldLayoutId id="2147484320" r:id="rId10"/>
    <p:sldLayoutId id="2147484321" r:id="rId11"/>
    <p:sldLayoutId id="2147484322" r:id="rId12"/>
    <p:sldLayoutId id="2147484323" r:id="rId13"/>
    <p:sldLayoutId id="2147484324" r:id="rId14"/>
    <p:sldLayoutId id="2147484325" r:id="rId15"/>
    <p:sldLayoutId id="2147484326" r:id="rId16"/>
    <p:sldLayoutId id="2147484327" r:id="rId17"/>
    <p:sldLayoutId id="2147484328" r:id="rId18"/>
    <p:sldLayoutId id="2147484329" r:id="rId19"/>
    <p:sldLayoutId id="2147484330" r:id="rId20"/>
    <p:sldLayoutId id="2147484331" r:id="rId21"/>
    <p:sldLayoutId id="2147484332" r:id="rId22"/>
    <p:sldLayoutId id="2147484333" r:id="rId23"/>
    <p:sldLayoutId id="2147484334" r:id="rId24"/>
    <p:sldLayoutId id="2147484335" r:id="rId25"/>
    <p:sldLayoutId id="2147484336" r:id="rId26"/>
    <p:sldLayoutId id="2147484337" r:id="rId27"/>
    <p:sldLayoutId id="2147484338" r:id="rId28"/>
    <p:sldLayoutId id="2147484339" r:id="rId29"/>
    <p:sldLayoutId id="2147484340" r:id="rId30"/>
    <p:sldLayoutId id="2147484341" r:id="rId31"/>
    <p:sldLayoutId id="2147484342" r:id="rId32"/>
    <p:sldLayoutId id="2147484343" r:id="rId33"/>
    <p:sldLayoutId id="2147484344" r:id="rId34"/>
    <p:sldLayoutId id="2147484345" r:id="rId35"/>
  </p:sldLayoutIdLst>
  <p:transition>
    <p:fade/>
  </p:transition>
  <p:timing>
    <p:tnLst>
      <p:par>
        <p:cTn id="1" dur="indefinite" restart="never" nodeType="tmRoot"/>
      </p:par>
    </p:tnLst>
  </p:timing>
  <p:txStyles>
    <p:titleStyle>
      <a:lvl1pPr algn="l" defTabSz="932742" rtl="0" eaLnBrk="1" latinLnBrk="0" hangingPunct="1">
        <a:lnSpc>
          <a:spcPct val="90000"/>
        </a:lnSpc>
        <a:spcBef>
          <a:spcPct val="0"/>
        </a:spcBef>
        <a:buNone/>
        <a:defRPr lang="en-US" sz="5400" b="0" kern="1200" cap="none" spc="-102" baseline="0" dirty="0" smtClean="0">
          <a:ln w="3175">
            <a:noFill/>
          </a:ln>
          <a:solidFill>
            <a:schemeClr val="bg1"/>
          </a:solidFill>
          <a:effectLst/>
          <a:latin typeface="+mj-lt"/>
          <a:ea typeface="+mn-ea"/>
          <a:cs typeface="Segoe UI" pitchFamily="34" charset="0"/>
        </a:defRPr>
      </a:lvl1pPr>
    </p:titleStyle>
    <p:bodyStyle>
      <a:lvl1pPr marL="342900" marR="0" indent="-34290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4000" kern="1200" spc="0" baseline="0">
          <a:solidFill>
            <a:schemeClr val="bg1"/>
          </a:soli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400" kern="1200" spc="0" baseline="0">
          <a:solidFill>
            <a:schemeClr val="bg1"/>
          </a:soli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400" kern="1200" spc="0" baseline="0">
          <a:solidFill>
            <a:schemeClr val="bg1"/>
          </a:soli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000" kern="1200" spc="0" baseline="0">
          <a:solidFill>
            <a:schemeClr val="bg1"/>
          </a:soli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000" kern="1200" spc="0" baseline="0">
          <a:solidFill>
            <a:schemeClr val="bg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661">
          <p15:clr>
            <a:srgbClr val="5ACBF0"/>
          </p15:clr>
        </p15:guide>
        <p15:guide id="4" orient="horz" pos="4219">
          <p15:clr>
            <a:srgbClr val="5ACBF0"/>
          </p15:clr>
        </p15:guide>
        <p15:guide id="5" pos="749">
          <p15:clr>
            <a:srgbClr val="5ACBF0"/>
          </p15:clr>
        </p15:guide>
        <p15:guide id="6" pos="1325">
          <p15:clr>
            <a:srgbClr val="5ACBF0"/>
          </p15:clr>
        </p15:guide>
        <p15:guide id="7" pos="1901">
          <p15:clr>
            <a:srgbClr val="5ACBF0"/>
          </p15:clr>
        </p15:guide>
        <p15:guide id="8" pos="2477">
          <p15:clr>
            <a:srgbClr val="5ACBF0"/>
          </p15:clr>
        </p15:guide>
        <p15:guide id="9" pos="3053">
          <p15:clr>
            <a:srgbClr val="5ACBF0"/>
          </p15:clr>
        </p15:guide>
        <p15:guide id="10" pos="3629">
          <p15:clr>
            <a:srgbClr val="5ACBF0"/>
          </p15:clr>
        </p15:guide>
        <p15:guide id="11" pos="4205">
          <p15:clr>
            <a:srgbClr val="5ACBF0"/>
          </p15:clr>
        </p15:guide>
        <p15:guide id="12" pos="4781">
          <p15:clr>
            <a:srgbClr val="5ACBF0"/>
          </p15:clr>
        </p15:guide>
        <p15:guide id="13" pos="5357">
          <p15:clr>
            <a:srgbClr val="5ACBF0"/>
          </p15:clr>
        </p15:guide>
        <p15:guide id="14" pos="5933">
          <p15:clr>
            <a:srgbClr val="5ACBF0"/>
          </p15:clr>
        </p15:guide>
        <p15:guide id="15" pos="6509">
          <p15:clr>
            <a:srgbClr val="5ACBF0"/>
          </p15:clr>
        </p15:guide>
        <p15:guide id="16" pos="7085">
          <p15:clr>
            <a:srgbClr val="5ACBF0"/>
          </p15:clr>
        </p15:guide>
        <p15:guide id="17" orient="horz" pos="763">
          <p15:clr>
            <a:srgbClr val="5ACBF0"/>
          </p15:clr>
        </p15:guide>
        <p15:guide id="18" orient="horz" pos="1339">
          <p15:clr>
            <a:srgbClr val="5ACBF0"/>
          </p15:clr>
        </p15:guide>
        <p15:guide id="19" orient="horz" pos="1915">
          <p15:clr>
            <a:srgbClr val="5ACBF0"/>
          </p15:clr>
        </p15:guide>
        <p15:guide id="20" orient="horz" pos="2491">
          <p15:clr>
            <a:srgbClr val="5ACBF0"/>
          </p15:clr>
        </p15:guide>
        <p15:guide id="21" orient="horz" pos="3067">
          <p15:clr>
            <a:srgbClr val="5ACBF0"/>
          </p15:clr>
        </p15:guide>
        <p15:guide id="22" orient="horz" pos="3643">
          <p15:clr>
            <a:srgbClr val="5ACBF0"/>
          </p15:clr>
        </p15:guide>
        <p15:guide id="23" pos="288">
          <p15:clr>
            <a:srgbClr val="C35EA4"/>
          </p15:clr>
        </p15:guide>
        <p15:guide id="24" pos="7546">
          <p15:clr>
            <a:srgbClr val="C35EA4"/>
          </p15:clr>
        </p15:guide>
        <p15:guide id="25" orient="horz" pos="302">
          <p15:clr>
            <a:srgbClr val="C35EA4"/>
          </p15:clr>
        </p15:guide>
        <p15:guide id="26" orient="horz" pos="4104">
          <p15:clr>
            <a:srgbClr val="C35EA4"/>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4"/>
            <a:ext cx="11889564" cy="917575"/>
          </a:xfrm>
          <a:prstGeom prst="rect">
            <a:avLst/>
          </a:prstGeom>
        </p:spPr>
        <p:txBody>
          <a:bodyPr vert="horz" wrap="square" lIns="146304" tIns="91440" rIns="146304" bIns="91440" rtlCol="0" anchor="t">
            <a:noAutofit/>
          </a:bodyPr>
          <a:lstStyle/>
          <a:p>
            <a:r>
              <a:rPr lang="en-US" smtClean="0"/>
              <a:t>Click to edit Master title style</a:t>
            </a:r>
            <a:endParaRPr lang="en-US" dirty="0"/>
          </a:p>
        </p:txBody>
      </p:sp>
      <p:sp>
        <p:nvSpPr>
          <p:cNvPr id="4" name="Text Placeholder 3"/>
          <p:cNvSpPr>
            <a:spLocks noGrp="1"/>
          </p:cNvSpPr>
          <p:nvPr>
            <p:ph type="body" idx="1"/>
          </p:nvPr>
        </p:nvSpPr>
        <p:spPr>
          <a:xfrm>
            <a:off x="274640" y="1212851"/>
            <a:ext cx="11887198" cy="2092881"/>
          </a:xfrm>
          <a:prstGeom prst="rect">
            <a:avLst/>
          </a:prstGeom>
        </p:spPr>
        <p:txBody>
          <a:bodyPr vert="horz" wrap="square" lIns="146304" tIns="91440" rIns="146304" bIns="9144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7" name="Picture 6"/>
          <p:cNvPicPr>
            <a:picLocks noChangeAspect="1"/>
          </p:cNvPicPr>
          <p:nvPr userDrawn="1"/>
        </p:nvPicPr>
        <p:blipFill>
          <a:blip r:embed="rId38"/>
          <a:stretch>
            <a:fillRect/>
          </a:stretch>
        </p:blipFill>
        <p:spPr>
          <a:xfrm rot="5400000">
            <a:off x="9393899" y="3050513"/>
            <a:ext cx="6995160" cy="894134"/>
          </a:xfrm>
          <a:prstGeom prst="rect">
            <a:avLst/>
          </a:prstGeom>
        </p:spPr>
      </p:pic>
    </p:spTree>
    <p:extLst>
      <p:ext uri="{BB962C8B-B14F-4D97-AF65-F5344CB8AC3E}">
        <p14:creationId xmlns:p14="http://schemas.microsoft.com/office/powerpoint/2010/main" val="644603819"/>
      </p:ext>
    </p:extLst>
  </p:cSld>
  <p:clrMap bg1="lt1" tx1="dk1" bg2="lt2" tx2="dk2" accent1="accent1" accent2="accent2" accent3="accent3" accent4="accent4" accent5="accent5" accent6="accent6" hlink="hlink" folHlink="folHlink"/>
  <p:sldLayoutIdLst>
    <p:sldLayoutId id="2147484359" r:id="rId1"/>
    <p:sldLayoutId id="2147484360" r:id="rId2"/>
    <p:sldLayoutId id="2147484361" r:id="rId3"/>
    <p:sldLayoutId id="2147484362" r:id="rId4"/>
    <p:sldLayoutId id="2147484363" r:id="rId5"/>
    <p:sldLayoutId id="2147484364" r:id="rId6"/>
    <p:sldLayoutId id="2147484365" r:id="rId7"/>
    <p:sldLayoutId id="2147484366" r:id="rId8"/>
    <p:sldLayoutId id="2147484367" r:id="rId9"/>
    <p:sldLayoutId id="2147484368" r:id="rId10"/>
    <p:sldLayoutId id="2147484369" r:id="rId11"/>
    <p:sldLayoutId id="2147484370" r:id="rId12"/>
    <p:sldLayoutId id="2147484371" r:id="rId13"/>
    <p:sldLayoutId id="2147484372" r:id="rId14"/>
    <p:sldLayoutId id="2147484373" r:id="rId15"/>
    <p:sldLayoutId id="2147484374" r:id="rId16"/>
    <p:sldLayoutId id="2147484375" r:id="rId17"/>
    <p:sldLayoutId id="2147484376" r:id="rId18"/>
    <p:sldLayoutId id="2147484377" r:id="rId19"/>
    <p:sldLayoutId id="2147484378" r:id="rId20"/>
    <p:sldLayoutId id="2147484379" r:id="rId21"/>
    <p:sldLayoutId id="2147484380" r:id="rId22"/>
    <p:sldLayoutId id="2147484381" r:id="rId23"/>
    <p:sldLayoutId id="2147484382" r:id="rId24"/>
    <p:sldLayoutId id="2147484383" r:id="rId25"/>
    <p:sldLayoutId id="2147484384" r:id="rId26"/>
    <p:sldLayoutId id="2147484385" r:id="rId27"/>
    <p:sldLayoutId id="2147484386" r:id="rId28"/>
    <p:sldLayoutId id="2147484387" r:id="rId29"/>
    <p:sldLayoutId id="2147484388" r:id="rId30"/>
    <p:sldLayoutId id="2147484389" r:id="rId31"/>
    <p:sldLayoutId id="2147484390" r:id="rId32"/>
    <p:sldLayoutId id="2147484391" r:id="rId33"/>
    <p:sldLayoutId id="2147484392" r:id="rId34"/>
    <p:sldLayoutId id="2147484393" r:id="rId35"/>
    <p:sldLayoutId id="2147484394" r:id="rId36"/>
  </p:sldLayoutIdLst>
  <p:transition>
    <p:fade/>
  </p:transition>
  <p:timing>
    <p:tnLst>
      <p:par>
        <p:cTn id="1" dur="indefinite" restart="never" nodeType="tmRoot"/>
      </p:par>
    </p:tnLst>
  </p:timing>
  <p:txStyles>
    <p:title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4"/>
            <a:ext cx="11889564" cy="917575"/>
          </a:xfrm>
          <a:prstGeom prst="rect">
            <a:avLst/>
          </a:prstGeom>
        </p:spPr>
        <p:txBody>
          <a:bodyPr vert="horz" wrap="square" lIns="146304" tIns="91440" rIns="146304" bIns="91440" rtlCol="0" anchor="t">
            <a:noAutofit/>
          </a:bodyPr>
          <a:lstStyle/>
          <a:p>
            <a:r>
              <a:rPr lang="en-US" smtClean="0"/>
              <a:t>Click to edit Master title style</a:t>
            </a:r>
            <a:endParaRPr lang="en-US" dirty="0"/>
          </a:p>
        </p:txBody>
      </p:sp>
      <p:sp>
        <p:nvSpPr>
          <p:cNvPr id="4" name="Text Placeholder 3"/>
          <p:cNvSpPr>
            <a:spLocks noGrp="1"/>
          </p:cNvSpPr>
          <p:nvPr>
            <p:ph type="body" idx="1"/>
          </p:nvPr>
        </p:nvSpPr>
        <p:spPr>
          <a:xfrm>
            <a:off x="274640" y="1212851"/>
            <a:ext cx="11887198" cy="2092881"/>
          </a:xfrm>
          <a:prstGeom prst="rect">
            <a:avLst/>
          </a:prstGeom>
        </p:spPr>
        <p:txBody>
          <a:bodyPr vert="horz" wrap="square" lIns="146304" tIns="91440" rIns="146304" bIns="9144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7" name="Picture 6"/>
          <p:cNvPicPr>
            <a:picLocks noChangeAspect="1"/>
          </p:cNvPicPr>
          <p:nvPr userDrawn="1"/>
        </p:nvPicPr>
        <p:blipFill>
          <a:blip r:embed="rId36"/>
          <a:stretch>
            <a:fillRect/>
          </a:stretch>
        </p:blipFill>
        <p:spPr>
          <a:xfrm rot="5400000">
            <a:off x="9393899" y="3050513"/>
            <a:ext cx="6995160" cy="894134"/>
          </a:xfrm>
          <a:prstGeom prst="rect">
            <a:avLst/>
          </a:prstGeom>
        </p:spPr>
      </p:pic>
    </p:spTree>
    <p:extLst>
      <p:ext uri="{BB962C8B-B14F-4D97-AF65-F5344CB8AC3E}">
        <p14:creationId xmlns:p14="http://schemas.microsoft.com/office/powerpoint/2010/main" val="2196837548"/>
      </p:ext>
    </p:extLst>
  </p:cSld>
  <p:clrMap bg1="lt1" tx1="dk1" bg2="lt2" tx2="dk2" accent1="accent1" accent2="accent2" accent3="accent3" accent4="accent4" accent5="accent5" accent6="accent6" hlink="hlink" folHlink="folHlink"/>
  <p:sldLayoutIdLst>
    <p:sldLayoutId id="2147484396" r:id="rId1"/>
    <p:sldLayoutId id="2147484397" r:id="rId2"/>
    <p:sldLayoutId id="2147484398" r:id="rId3"/>
    <p:sldLayoutId id="2147484399" r:id="rId4"/>
    <p:sldLayoutId id="2147484400" r:id="rId5"/>
    <p:sldLayoutId id="2147484401" r:id="rId6"/>
    <p:sldLayoutId id="2147484402" r:id="rId7"/>
    <p:sldLayoutId id="2147484403" r:id="rId8"/>
    <p:sldLayoutId id="2147484404" r:id="rId9"/>
    <p:sldLayoutId id="2147484405" r:id="rId10"/>
    <p:sldLayoutId id="2147484406" r:id="rId11"/>
    <p:sldLayoutId id="2147484407" r:id="rId12"/>
    <p:sldLayoutId id="2147484408" r:id="rId13"/>
    <p:sldLayoutId id="2147484409" r:id="rId14"/>
    <p:sldLayoutId id="2147484410" r:id="rId15"/>
    <p:sldLayoutId id="2147484411" r:id="rId16"/>
    <p:sldLayoutId id="2147484412" r:id="rId17"/>
    <p:sldLayoutId id="2147484413" r:id="rId18"/>
    <p:sldLayoutId id="2147484414" r:id="rId19"/>
    <p:sldLayoutId id="2147484415" r:id="rId20"/>
    <p:sldLayoutId id="2147484416" r:id="rId21"/>
    <p:sldLayoutId id="2147484417" r:id="rId22"/>
    <p:sldLayoutId id="2147484418" r:id="rId23"/>
    <p:sldLayoutId id="2147484419" r:id="rId24"/>
    <p:sldLayoutId id="2147484420" r:id="rId25"/>
    <p:sldLayoutId id="2147484421" r:id="rId26"/>
    <p:sldLayoutId id="2147484422" r:id="rId27"/>
    <p:sldLayoutId id="2147484423" r:id="rId28"/>
    <p:sldLayoutId id="2147484424" r:id="rId29"/>
    <p:sldLayoutId id="2147484425" r:id="rId30"/>
    <p:sldLayoutId id="2147484426" r:id="rId31"/>
    <p:sldLayoutId id="2147484427" r:id="rId32"/>
    <p:sldLayoutId id="2147484428" r:id="rId33"/>
    <p:sldLayoutId id="2147484429" r:id="rId34"/>
  </p:sldLayoutIdLst>
  <p:transition>
    <p:fade/>
  </p:transition>
  <p:timing>
    <p:tnLst>
      <p:par>
        <p:cTn id="1" dur="indefinite" restart="never" nodeType="tmRoot"/>
      </p:par>
    </p:tnLst>
  </p:timing>
  <p:txStyles>
    <p:title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4"/>
            <a:ext cx="11889564" cy="917575"/>
          </a:xfrm>
          <a:prstGeom prst="rect">
            <a:avLst/>
          </a:prstGeom>
        </p:spPr>
        <p:txBody>
          <a:bodyPr vert="horz" wrap="square" lIns="146304" tIns="91440" rIns="146304" bIns="91440" rtlCol="0" anchor="t">
            <a:noAutofit/>
          </a:bodyPr>
          <a:lstStyle/>
          <a:p>
            <a:r>
              <a:rPr lang="en-US" smtClean="0"/>
              <a:t>Click to edit Master title style</a:t>
            </a:r>
            <a:endParaRPr lang="en-US" dirty="0"/>
          </a:p>
        </p:txBody>
      </p:sp>
      <p:sp>
        <p:nvSpPr>
          <p:cNvPr id="4" name="Text Placeholder 3"/>
          <p:cNvSpPr>
            <a:spLocks noGrp="1"/>
          </p:cNvSpPr>
          <p:nvPr>
            <p:ph type="body" idx="1"/>
          </p:nvPr>
        </p:nvSpPr>
        <p:spPr>
          <a:xfrm>
            <a:off x="274640" y="1212851"/>
            <a:ext cx="11887198" cy="2092881"/>
          </a:xfrm>
          <a:prstGeom prst="rect">
            <a:avLst/>
          </a:prstGeom>
        </p:spPr>
        <p:txBody>
          <a:bodyPr vert="horz" wrap="square" lIns="146304" tIns="91440" rIns="146304" bIns="9144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7" name="Picture 6"/>
          <p:cNvPicPr>
            <a:picLocks noChangeAspect="1"/>
          </p:cNvPicPr>
          <p:nvPr userDrawn="1"/>
        </p:nvPicPr>
        <p:blipFill>
          <a:blip r:embed="rId29"/>
          <a:stretch>
            <a:fillRect/>
          </a:stretch>
        </p:blipFill>
        <p:spPr>
          <a:xfrm rot="5400000">
            <a:off x="9393899" y="3050513"/>
            <a:ext cx="6995160" cy="894134"/>
          </a:xfrm>
          <a:prstGeom prst="rect">
            <a:avLst/>
          </a:prstGeom>
        </p:spPr>
      </p:pic>
    </p:spTree>
    <p:extLst>
      <p:ext uri="{BB962C8B-B14F-4D97-AF65-F5344CB8AC3E}">
        <p14:creationId xmlns:p14="http://schemas.microsoft.com/office/powerpoint/2010/main" val="1146542623"/>
      </p:ext>
    </p:extLst>
  </p:cSld>
  <p:clrMap bg1="lt1" tx1="dk1" bg2="lt2" tx2="dk2" accent1="accent1" accent2="accent2" accent3="accent3" accent4="accent4" accent5="accent5" accent6="accent6" hlink="hlink" folHlink="folHlink"/>
  <p:sldLayoutIdLst>
    <p:sldLayoutId id="2147484431" r:id="rId1"/>
    <p:sldLayoutId id="2147484432" r:id="rId2"/>
    <p:sldLayoutId id="2147484433" r:id="rId3"/>
    <p:sldLayoutId id="2147484434" r:id="rId4"/>
    <p:sldLayoutId id="2147484435" r:id="rId5"/>
    <p:sldLayoutId id="2147484436" r:id="rId6"/>
    <p:sldLayoutId id="2147484437" r:id="rId7"/>
    <p:sldLayoutId id="2147484438" r:id="rId8"/>
    <p:sldLayoutId id="2147484439" r:id="rId9"/>
    <p:sldLayoutId id="2147484440" r:id="rId10"/>
    <p:sldLayoutId id="2147484441" r:id="rId11"/>
    <p:sldLayoutId id="2147484442" r:id="rId12"/>
    <p:sldLayoutId id="2147484443" r:id="rId13"/>
    <p:sldLayoutId id="2147484444" r:id="rId14"/>
    <p:sldLayoutId id="2147484445" r:id="rId15"/>
    <p:sldLayoutId id="2147484446" r:id="rId16"/>
    <p:sldLayoutId id="2147484447" r:id="rId17"/>
    <p:sldLayoutId id="2147484448" r:id="rId18"/>
    <p:sldLayoutId id="2147484449" r:id="rId19"/>
    <p:sldLayoutId id="2147484450" r:id="rId20"/>
    <p:sldLayoutId id="2147484451" r:id="rId21"/>
    <p:sldLayoutId id="2147484452" r:id="rId22"/>
    <p:sldLayoutId id="2147484453" r:id="rId23"/>
    <p:sldLayoutId id="2147484454" r:id="rId24"/>
    <p:sldLayoutId id="2147484455" r:id="rId25"/>
    <p:sldLayoutId id="2147484456" r:id="rId26"/>
    <p:sldLayoutId id="2147484457" r:id="rId27"/>
  </p:sldLayoutIdLst>
  <p:transition>
    <p:fade/>
  </p:transition>
  <p:timing>
    <p:tnLst>
      <p:par>
        <p:cTn id="1" dur="indefinite" restart="never" nodeType="tmRoot"/>
      </p:par>
    </p:tnLst>
  </p:timing>
  <p:txStyles>
    <p:title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5"/>
            <a:ext cx="11889564" cy="917575"/>
          </a:xfrm>
          <a:prstGeom prst="rect">
            <a:avLst/>
          </a:prstGeom>
        </p:spPr>
        <p:txBody>
          <a:bodyPr vert="horz" wrap="square" lIns="146304" tIns="91440" rIns="146304" bIns="91440" rtlCol="0" anchor="t">
            <a:noAutofit/>
          </a:bodyPr>
          <a:lstStyle/>
          <a:p>
            <a:r>
              <a:rPr lang="en-US" smtClean="0"/>
              <a:t>Click to edit Master title style</a:t>
            </a:r>
            <a:endParaRPr lang="en-US" dirty="0"/>
          </a:p>
        </p:txBody>
      </p:sp>
      <p:sp>
        <p:nvSpPr>
          <p:cNvPr id="4" name="Text Placeholder 3"/>
          <p:cNvSpPr>
            <a:spLocks noGrp="1"/>
          </p:cNvSpPr>
          <p:nvPr>
            <p:ph type="body" idx="1"/>
          </p:nvPr>
        </p:nvSpPr>
        <p:spPr>
          <a:xfrm>
            <a:off x="274641" y="1212851"/>
            <a:ext cx="11887198" cy="2228302"/>
          </a:xfrm>
          <a:prstGeom prst="rect">
            <a:avLst/>
          </a:prstGeom>
        </p:spPr>
        <p:txBody>
          <a:bodyPr vert="horz" wrap="square" lIns="146304" tIns="91440" rIns="146304" bIns="9144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6" name="Picture 5"/>
          <p:cNvPicPr>
            <a:picLocks noChangeAspect="1"/>
          </p:cNvPicPr>
          <p:nvPr userDrawn="1"/>
        </p:nvPicPr>
        <p:blipFill>
          <a:blip r:embed="rId52"/>
          <a:stretch>
            <a:fillRect/>
          </a:stretch>
        </p:blipFill>
        <p:spPr>
          <a:xfrm rot="5400000">
            <a:off x="9415906" y="3057815"/>
            <a:ext cx="6995160" cy="894134"/>
          </a:xfrm>
          <a:prstGeom prst="rect">
            <a:avLst/>
          </a:prstGeom>
        </p:spPr>
      </p:pic>
    </p:spTree>
    <p:extLst>
      <p:ext uri="{BB962C8B-B14F-4D97-AF65-F5344CB8AC3E}">
        <p14:creationId xmlns:p14="http://schemas.microsoft.com/office/powerpoint/2010/main" val="3491298811"/>
      </p:ext>
    </p:extLst>
  </p:cSld>
  <p:clrMap bg1="lt1" tx1="dk1" bg2="lt2" tx2="dk2" accent1="accent1" accent2="accent2" accent3="accent3" accent4="accent4" accent5="accent5" accent6="accent6" hlink="hlink" folHlink="folHlink"/>
  <p:sldLayoutIdLst>
    <p:sldLayoutId id="2147484459" r:id="rId1"/>
    <p:sldLayoutId id="2147484460" r:id="rId2"/>
    <p:sldLayoutId id="2147484461" r:id="rId3"/>
    <p:sldLayoutId id="2147484462" r:id="rId4"/>
    <p:sldLayoutId id="2147484463" r:id="rId5"/>
    <p:sldLayoutId id="2147484464" r:id="rId6"/>
    <p:sldLayoutId id="2147484465" r:id="rId7"/>
    <p:sldLayoutId id="2147484466" r:id="rId8"/>
    <p:sldLayoutId id="2147484467" r:id="rId9"/>
    <p:sldLayoutId id="2147484468" r:id="rId10"/>
    <p:sldLayoutId id="2147484469" r:id="rId11"/>
    <p:sldLayoutId id="2147484470" r:id="rId12"/>
    <p:sldLayoutId id="2147484471" r:id="rId13"/>
    <p:sldLayoutId id="2147484472" r:id="rId14"/>
    <p:sldLayoutId id="2147484473" r:id="rId15"/>
    <p:sldLayoutId id="2147484474" r:id="rId16"/>
    <p:sldLayoutId id="2147484475" r:id="rId17"/>
    <p:sldLayoutId id="2147484476" r:id="rId18"/>
    <p:sldLayoutId id="2147484477" r:id="rId19"/>
    <p:sldLayoutId id="2147484478" r:id="rId20"/>
    <p:sldLayoutId id="2147484479" r:id="rId21"/>
    <p:sldLayoutId id="2147484480" r:id="rId22"/>
    <p:sldLayoutId id="2147484481" r:id="rId23"/>
    <p:sldLayoutId id="2147484482" r:id="rId24"/>
    <p:sldLayoutId id="2147484483" r:id="rId25"/>
    <p:sldLayoutId id="2147484484" r:id="rId26"/>
    <p:sldLayoutId id="2147484485" r:id="rId27"/>
    <p:sldLayoutId id="2147484486" r:id="rId28"/>
    <p:sldLayoutId id="2147484487" r:id="rId29"/>
    <p:sldLayoutId id="2147484488" r:id="rId30"/>
    <p:sldLayoutId id="2147484489" r:id="rId31"/>
    <p:sldLayoutId id="2147484490" r:id="rId32"/>
    <p:sldLayoutId id="2147484491" r:id="rId33"/>
    <p:sldLayoutId id="2147484492" r:id="rId34"/>
    <p:sldLayoutId id="2147484493" r:id="rId35"/>
    <p:sldLayoutId id="2147484494" r:id="rId36"/>
    <p:sldLayoutId id="2147484495" r:id="rId37"/>
    <p:sldLayoutId id="2147484496" r:id="rId38"/>
    <p:sldLayoutId id="2147484497" r:id="rId39"/>
    <p:sldLayoutId id="2147484498" r:id="rId40"/>
    <p:sldLayoutId id="2147484499" r:id="rId41"/>
    <p:sldLayoutId id="2147484500" r:id="rId42"/>
    <p:sldLayoutId id="2147484501" r:id="rId43"/>
    <p:sldLayoutId id="2147484502" r:id="rId44"/>
    <p:sldLayoutId id="2147484503" r:id="rId45"/>
    <p:sldLayoutId id="2147484504" r:id="rId46"/>
    <p:sldLayoutId id="2147484505" r:id="rId47"/>
    <p:sldLayoutId id="2147484818" r:id="rId48"/>
    <p:sldLayoutId id="2147484819" r:id="rId49"/>
    <p:sldLayoutId id="2147484820" r:id="rId50"/>
  </p:sldLayoutIdLst>
  <p:transition>
    <p:fade/>
  </p:transition>
  <p:timing>
    <p:tnLst>
      <p:par>
        <p:cTn id="1" dur="indefinite" restart="never" nodeType="tmRoot"/>
      </p:par>
    </p:tnLst>
  </p:timing>
  <p:txStyles>
    <p:titleStyle>
      <a:lvl1pPr algn="l" defTabSz="932563" rtl="0" eaLnBrk="1" latinLnBrk="0" hangingPunct="1">
        <a:lnSpc>
          <a:spcPct val="90000"/>
        </a:lnSpc>
        <a:spcBef>
          <a:spcPct val="0"/>
        </a:spcBef>
        <a:buNone/>
        <a:defRPr lang="en-US" sz="5399"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834" marR="0" indent="-342834" algn="l" defTabSz="932563"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3999" kern="1200" spc="0" baseline="0">
          <a:gradFill>
            <a:gsLst>
              <a:gs pos="1250">
                <a:schemeClr val="tx1"/>
              </a:gs>
              <a:gs pos="100000">
                <a:schemeClr val="tx1"/>
              </a:gs>
            </a:gsLst>
            <a:lin ang="5400000" scaled="0"/>
          </a:gradFill>
          <a:latin typeface="+mj-lt"/>
          <a:ea typeface="+mn-ea"/>
          <a:cs typeface="+mn-cs"/>
        </a:defRPr>
      </a:lvl1pPr>
      <a:lvl2pPr marL="584088" marR="0" indent="-241253" algn="l" defTabSz="932563"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400" kern="1200" spc="0" baseline="0">
          <a:gradFill>
            <a:gsLst>
              <a:gs pos="1250">
                <a:schemeClr val="tx1"/>
              </a:gs>
              <a:gs pos="100000">
                <a:schemeClr val="tx1"/>
              </a:gs>
            </a:gsLst>
            <a:lin ang="5400000" scaled="0"/>
          </a:gradFill>
          <a:latin typeface="+mn-lt"/>
          <a:ea typeface="+mn-ea"/>
          <a:cs typeface="+mn-cs"/>
        </a:defRPr>
      </a:lvl2pPr>
      <a:lvl3pPr marL="799946" marR="0" indent="-228557" algn="l" defTabSz="932563"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400" kern="1200" spc="0" baseline="0">
          <a:gradFill>
            <a:gsLst>
              <a:gs pos="1250">
                <a:schemeClr val="tx1"/>
              </a:gs>
              <a:gs pos="100000">
                <a:schemeClr val="tx1"/>
              </a:gs>
            </a:gsLst>
            <a:lin ang="5400000" scaled="0"/>
          </a:gradFill>
          <a:latin typeface="+mn-lt"/>
          <a:ea typeface="+mn-ea"/>
          <a:cs typeface="+mn-cs"/>
        </a:defRPr>
      </a:lvl3pPr>
      <a:lvl4pPr marL="1028503" marR="0" indent="-228557" algn="l" defTabSz="932563"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4pPr>
      <a:lvl5pPr marL="1257058" marR="0" indent="-228557" algn="l" defTabSz="932563"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5pPr>
      <a:lvl6pPr marL="2564548"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0830"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112"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394"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563" rtl="0" eaLnBrk="1" latinLnBrk="0" hangingPunct="1">
        <a:defRPr sz="1800" kern="1200">
          <a:solidFill>
            <a:schemeClr val="tx1"/>
          </a:solidFill>
          <a:latin typeface="+mn-lt"/>
          <a:ea typeface="+mn-ea"/>
          <a:cs typeface="+mn-cs"/>
        </a:defRPr>
      </a:lvl1pPr>
      <a:lvl2pPr marL="466281" algn="l" defTabSz="932563" rtl="0" eaLnBrk="1" latinLnBrk="0" hangingPunct="1">
        <a:defRPr sz="1800" kern="1200">
          <a:solidFill>
            <a:schemeClr val="tx1"/>
          </a:solidFill>
          <a:latin typeface="+mn-lt"/>
          <a:ea typeface="+mn-ea"/>
          <a:cs typeface="+mn-cs"/>
        </a:defRPr>
      </a:lvl2pPr>
      <a:lvl3pPr marL="932563" algn="l" defTabSz="932563" rtl="0" eaLnBrk="1" latinLnBrk="0" hangingPunct="1">
        <a:defRPr sz="1800" kern="1200">
          <a:solidFill>
            <a:schemeClr val="tx1"/>
          </a:solidFill>
          <a:latin typeface="+mn-lt"/>
          <a:ea typeface="+mn-ea"/>
          <a:cs typeface="+mn-cs"/>
        </a:defRPr>
      </a:lvl3pPr>
      <a:lvl4pPr marL="1398844" algn="l" defTabSz="932563" rtl="0" eaLnBrk="1" latinLnBrk="0" hangingPunct="1">
        <a:defRPr sz="1800" kern="1200">
          <a:solidFill>
            <a:schemeClr val="tx1"/>
          </a:solidFill>
          <a:latin typeface="+mn-lt"/>
          <a:ea typeface="+mn-ea"/>
          <a:cs typeface="+mn-cs"/>
        </a:defRPr>
      </a:lvl4pPr>
      <a:lvl5pPr marL="1865126" algn="l" defTabSz="932563" rtl="0" eaLnBrk="1" latinLnBrk="0" hangingPunct="1">
        <a:defRPr sz="1800" kern="1200">
          <a:solidFill>
            <a:schemeClr val="tx1"/>
          </a:solidFill>
          <a:latin typeface="+mn-lt"/>
          <a:ea typeface="+mn-ea"/>
          <a:cs typeface="+mn-cs"/>
        </a:defRPr>
      </a:lvl5pPr>
      <a:lvl6pPr marL="2331408" algn="l" defTabSz="932563" rtl="0" eaLnBrk="1" latinLnBrk="0" hangingPunct="1">
        <a:defRPr sz="1800" kern="1200">
          <a:solidFill>
            <a:schemeClr val="tx1"/>
          </a:solidFill>
          <a:latin typeface="+mn-lt"/>
          <a:ea typeface="+mn-ea"/>
          <a:cs typeface="+mn-cs"/>
        </a:defRPr>
      </a:lvl6pPr>
      <a:lvl7pPr marL="2797689" algn="l" defTabSz="932563" rtl="0" eaLnBrk="1" latinLnBrk="0" hangingPunct="1">
        <a:defRPr sz="1800" kern="1200">
          <a:solidFill>
            <a:schemeClr val="tx1"/>
          </a:solidFill>
          <a:latin typeface="+mn-lt"/>
          <a:ea typeface="+mn-ea"/>
          <a:cs typeface="+mn-cs"/>
        </a:defRPr>
      </a:lvl7pPr>
      <a:lvl8pPr marL="3263970" algn="l" defTabSz="932563" rtl="0" eaLnBrk="1" latinLnBrk="0" hangingPunct="1">
        <a:defRPr sz="1800" kern="1200">
          <a:solidFill>
            <a:schemeClr val="tx1"/>
          </a:solidFill>
          <a:latin typeface="+mn-lt"/>
          <a:ea typeface="+mn-ea"/>
          <a:cs typeface="+mn-cs"/>
        </a:defRPr>
      </a:lvl8pPr>
      <a:lvl9pPr marL="3730253" algn="l" defTabSz="932563"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661">
          <p15:clr>
            <a:srgbClr val="5ACBF0"/>
          </p15:clr>
        </p15:guide>
        <p15:guide id="4" orient="horz" pos="4219">
          <p15:clr>
            <a:srgbClr val="5ACBF0"/>
          </p15:clr>
        </p15:guide>
        <p15:guide id="5" pos="749">
          <p15:clr>
            <a:srgbClr val="5ACBF0"/>
          </p15:clr>
        </p15:guide>
        <p15:guide id="6" pos="1325">
          <p15:clr>
            <a:srgbClr val="5ACBF0"/>
          </p15:clr>
        </p15:guide>
        <p15:guide id="7" pos="1901">
          <p15:clr>
            <a:srgbClr val="5ACBF0"/>
          </p15:clr>
        </p15:guide>
        <p15:guide id="8" pos="2477">
          <p15:clr>
            <a:srgbClr val="5ACBF0"/>
          </p15:clr>
        </p15:guide>
        <p15:guide id="9" pos="3053">
          <p15:clr>
            <a:srgbClr val="5ACBF0"/>
          </p15:clr>
        </p15:guide>
        <p15:guide id="10" pos="3629">
          <p15:clr>
            <a:srgbClr val="5ACBF0"/>
          </p15:clr>
        </p15:guide>
        <p15:guide id="11" pos="4205">
          <p15:clr>
            <a:srgbClr val="5ACBF0"/>
          </p15:clr>
        </p15:guide>
        <p15:guide id="12" pos="4781">
          <p15:clr>
            <a:srgbClr val="5ACBF0"/>
          </p15:clr>
        </p15:guide>
        <p15:guide id="13" pos="5357">
          <p15:clr>
            <a:srgbClr val="5ACBF0"/>
          </p15:clr>
        </p15:guide>
        <p15:guide id="14" pos="5933">
          <p15:clr>
            <a:srgbClr val="5ACBF0"/>
          </p15:clr>
        </p15:guide>
        <p15:guide id="15" pos="6509">
          <p15:clr>
            <a:srgbClr val="5ACBF0"/>
          </p15:clr>
        </p15:guide>
        <p15:guide id="16" pos="7085">
          <p15:clr>
            <a:srgbClr val="5ACBF0"/>
          </p15:clr>
        </p15:guide>
        <p15:guide id="17" orient="horz" pos="763">
          <p15:clr>
            <a:srgbClr val="5ACBF0"/>
          </p15:clr>
        </p15:guide>
        <p15:guide id="18" orient="horz" pos="1339">
          <p15:clr>
            <a:srgbClr val="5ACBF0"/>
          </p15:clr>
        </p15:guide>
        <p15:guide id="19" orient="horz" pos="1915">
          <p15:clr>
            <a:srgbClr val="5ACBF0"/>
          </p15:clr>
        </p15:guide>
        <p15:guide id="20" orient="horz" pos="2491">
          <p15:clr>
            <a:srgbClr val="5ACBF0"/>
          </p15:clr>
        </p15:guide>
        <p15:guide id="21" orient="horz" pos="3067">
          <p15:clr>
            <a:srgbClr val="5ACBF0"/>
          </p15:clr>
        </p15:guide>
        <p15:guide id="22" orient="horz" pos="3643">
          <p15:clr>
            <a:srgbClr val="5ACBF0"/>
          </p15:clr>
        </p15:guide>
        <p15:guide id="23" pos="288">
          <p15:clr>
            <a:srgbClr val="C35EA4"/>
          </p15:clr>
        </p15:guide>
        <p15:guide id="24" pos="7546">
          <p15:clr>
            <a:srgbClr val="C35EA4"/>
          </p15:clr>
        </p15:guide>
        <p15:guide id="25" orient="horz" pos="302">
          <p15:clr>
            <a:srgbClr val="C35EA4"/>
          </p15:clr>
        </p15:guide>
        <p15:guide id="26" orient="horz" pos="4104">
          <p15:clr>
            <a:srgbClr val="C35EA4"/>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5"/>
            <a:ext cx="11889564" cy="917575"/>
          </a:xfrm>
          <a:prstGeom prst="rect">
            <a:avLst/>
          </a:prstGeom>
        </p:spPr>
        <p:txBody>
          <a:bodyPr vert="horz" wrap="square" lIns="146304" tIns="91440" rIns="146304" bIns="91440" rtlCol="0" anchor="t">
            <a:noAutofit/>
          </a:bodyPr>
          <a:lstStyle/>
          <a:p>
            <a:r>
              <a:rPr lang="en-US" smtClean="0"/>
              <a:t>Click to edit Master title style</a:t>
            </a:r>
            <a:endParaRPr lang="en-US" dirty="0"/>
          </a:p>
        </p:txBody>
      </p:sp>
      <p:sp>
        <p:nvSpPr>
          <p:cNvPr id="4" name="Text Placeholder 3"/>
          <p:cNvSpPr>
            <a:spLocks noGrp="1"/>
          </p:cNvSpPr>
          <p:nvPr>
            <p:ph type="body" idx="1"/>
          </p:nvPr>
        </p:nvSpPr>
        <p:spPr>
          <a:xfrm>
            <a:off x="274641" y="1212851"/>
            <a:ext cx="11887198" cy="2092881"/>
          </a:xfrm>
          <a:prstGeom prst="rect">
            <a:avLst/>
          </a:prstGeom>
        </p:spPr>
        <p:txBody>
          <a:bodyPr vert="horz" wrap="square" lIns="146304" tIns="91440" rIns="146304" bIns="9144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5" name="Picture 4"/>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rot="5400000">
            <a:off x="10532395" y="1944336"/>
            <a:ext cx="4298019" cy="409351"/>
          </a:xfrm>
          <a:prstGeom prst="rect">
            <a:avLst/>
          </a:prstGeom>
        </p:spPr>
      </p:pic>
    </p:spTree>
    <p:extLst>
      <p:ext uri="{BB962C8B-B14F-4D97-AF65-F5344CB8AC3E}">
        <p14:creationId xmlns:p14="http://schemas.microsoft.com/office/powerpoint/2010/main" val="3899759133"/>
      </p:ext>
    </p:extLst>
  </p:cSld>
  <p:clrMap bg1="lt1" tx1="dk1" bg2="lt2" tx2="dk2" accent1="accent1" accent2="accent2" accent3="accent3" accent4="accent4" accent5="accent5" accent6="accent6" hlink="hlink" folHlink="folHlink"/>
  <p:sldLayoutIdLst>
    <p:sldLayoutId id="2147484507" r:id="rId1"/>
    <p:sldLayoutId id="2147484508" r:id="rId2"/>
    <p:sldLayoutId id="2147484509" r:id="rId3"/>
    <p:sldLayoutId id="2147484510" r:id="rId4"/>
    <p:sldLayoutId id="2147484511" r:id="rId5"/>
    <p:sldLayoutId id="2147484512" r:id="rId6"/>
    <p:sldLayoutId id="2147484513" r:id="rId7"/>
    <p:sldLayoutId id="2147484514" r:id="rId8"/>
    <p:sldLayoutId id="2147484515" r:id="rId9"/>
    <p:sldLayoutId id="2147484516" r:id="rId10"/>
    <p:sldLayoutId id="2147484517" r:id="rId11"/>
    <p:sldLayoutId id="2147484518" r:id="rId12"/>
    <p:sldLayoutId id="2147484519" r:id="rId13"/>
    <p:sldLayoutId id="2147484520" r:id="rId14"/>
    <p:sldLayoutId id="2147484521" r:id="rId15"/>
    <p:sldLayoutId id="2147484522" r:id="rId16"/>
    <p:sldLayoutId id="2147484523" r:id="rId17"/>
    <p:sldLayoutId id="2147484524" r:id="rId18"/>
    <p:sldLayoutId id="2147484525" r:id="rId19"/>
  </p:sldLayoutIdLst>
  <p:transition>
    <p:fade/>
  </p:transition>
  <p:timing>
    <p:tnLst>
      <p:par>
        <p:cTn id="1" dur="indefinite" restart="never" nodeType="tmRoot"/>
      </p:par>
    </p:tnLst>
  </p:timing>
  <p:txStyles>
    <p:titleStyle>
      <a:lvl1pPr algn="l" defTabSz="932563" rtl="0" eaLnBrk="1" latinLnBrk="0" hangingPunct="1">
        <a:lnSpc>
          <a:spcPct val="90000"/>
        </a:lnSpc>
        <a:spcBef>
          <a:spcPct val="0"/>
        </a:spcBef>
        <a:buNone/>
        <a:defRPr lang="en-US" sz="5399"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834" marR="0" indent="-342834" algn="l" defTabSz="932563" rtl="0" eaLnBrk="1" fontAlgn="auto" latinLnBrk="0" hangingPunct="1">
        <a:lnSpc>
          <a:spcPct val="90000"/>
        </a:lnSpc>
        <a:spcBef>
          <a:spcPct val="20000"/>
        </a:spcBef>
        <a:spcAft>
          <a:spcPts val="0"/>
        </a:spcAft>
        <a:buClrTx/>
        <a:buSzPct val="90000"/>
        <a:buFont typeface="Arial" pitchFamily="34" charset="0"/>
        <a:buChar char="•"/>
        <a:tabLst/>
        <a:defRPr sz="3999" kern="1200" spc="0" baseline="0">
          <a:gradFill>
            <a:gsLst>
              <a:gs pos="1250">
                <a:schemeClr val="tx1"/>
              </a:gs>
              <a:gs pos="100000">
                <a:schemeClr val="tx1"/>
              </a:gs>
            </a:gsLst>
            <a:lin ang="5400000" scaled="0"/>
          </a:gradFill>
          <a:latin typeface="+mj-lt"/>
          <a:ea typeface="+mn-ea"/>
          <a:cs typeface="+mn-cs"/>
        </a:defRPr>
      </a:lvl1pPr>
      <a:lvl2pPr marL="584088" marR="0" indent="-241253" algn="l" defTabSz="932563"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799946" marR="0" indent="-228557" algn="l" defTabSz="932563"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3pPr>
      <a:lvl4pPr marL="1028503" marR="0" indent="-228557" algn="l" defTabSz="932563"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4pPr>
      <a:lvl5pPr marL="1257058" marR="0" indent="-228557" algn="l" defTabSz="932563"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5pPr>
      <a:lvl6pPr marL="2564548"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0830"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112"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394"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563" rtl="0" eaLnBrk="1" latinLnBrk="0" hangingPunct="1">
        <a:defRPr sz="1800" kern="1200">
          <a:solidFill>
            <a:schemeClr val="tx1"/>
          </a:solidFill>
          <a:latin typeface="+mn-lt"/>
          <a:ea typeface="+mn-ea"/>
          <a:cs typeface="+mn-cs"/>
        </a:defRPr>
      </a:lvl1pPr>
      <a:lvl2pPr marL="466281" algn="l" defTabSz="932563" rtl="0" eaLnBrk="1" latinLnBrk="0" hangingPunct="1">
        <a:defRPr sz="1800" kern="1200">
          <a:solidFill>
            <a:schemeClr val="tx1"/>
          </a:solidFill>
          <a:latin typeface="+mn-lt"/>
          <a:ea typeface="+mn-ea"/>
          <a:cs typeface="+mn-cs"/>
        </a:defRPr>
      </a:lvl2pPr>
      <a:lvl3pPr marL="932563" algn="l" defTabSz="932563" rtl="0" eaLnBrk="1" latinLnBrk="0" hangingPunct="1">
        <a:defRPr sz="1800" kern="1200">
          <a:solidFill>
            <a:schemeClr val="tx1"/>
          </a:solidFill>
          <a:latin typeface="+mn-lt"/>
          <a:ea typeface="+mn-ea"/>
          <a:cs typeface="+mn-cs"/>
        </a:defRPr>
      </a:lvl3pPr>
      <a:lvl4pPr marL="1398844" algn="l" defTabSz="932563" rtl="0" eaLnBrk="1" latinLnBrk="0" hangingPunct="1">
        <a:defRPr sz="1800" kern="1200">
          <a:solidFill>
            <a:schemeClr val="tx1"/>
          </a:solidFill>
          <a:latin typeface="+mn-lt"/>
          <a:ea typeface="+mn-ea"/>
          <a:cs typeface="+mn-cs"/>
        </a:defRPr>
      </a:lvl4pPr>
      <a:lvl5pPr marL="1865126" algn="l" defTabSz="932563" rtl="0" eaLnBrk="1" latinLnBrk="0" hangingPunct="1">
        <a:defRPr sz="1800" kern="1200">
          <a:solidFill>
            <a:schemeClr val="tx1"/>
          </a:solidFill>
          <a:latin typeface="+mn-lt"/>
          <a:ea typeface="+mn-ea"/>
          <a:cs typeface="+mn-cs"/>
        </a:defRPr>
      </a:lvl5pPr>
      <a:lvl6pPr marL="2331408" algn="l" defTabSz="932563" rtl="0" eaLnBrk="1" latinLnBrk="0" hangingPunct="1">
        <a:defRPr sz="1800" kern="1200">
          <a:solidFill>
            <a:schemeClr val="tx1"/>
          </a:solidFill>
          <a:latin typeface="+mn-lt"/>
          <a:ea typeface="+mn-ea"/>
          <a:cs typeface="+mn-cs"/>
        </a:defRPr>
      </a:lvl6pPr>
      <a:lvl7pPr marL="2797689" algn="l" defTabSz="932563" rtl="0" eaLnBrk="1" latinLnBrk="0" hangingPunct="1">
        <a:defRPr sz="1800" kern="1200">
          <a:solidFill>
            <a:schemeClr val="tx1"/>
          </a:solidFill>
          <a:latin typeface="+mn-lt"/>
          <a:ea typeface="+mn-ea"/>
          <a:cs typeface="+mn-cs"/>
        </a:defRPr>
      </a:lvl7pPr>
      <a:lvl8pPr marL="3263970" algn="l" defTabSz="932563" rtl="0" eaLnBrk="1" latinLnBrk="0" hangingPunct="1">
        <a:defRPr sz="1800" kern="1200">
          <a:solidFill>
            <a:schemeClr val="tx1"/>
          </a:solidFill>
          <a:latin typeface="+mn-lt"/>
          <a:ea typeface="+mn-ea"/>
          <a:cs typeface="+mn-cs"/>
        </a:defRPr>
      </a:lvl8pPr>
      <a:lvl9pPr marL="3730253" algn="l" defTabSz="932563"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4"/>
            <a:ext cx="11889564" cy="917575"/>
          </a:xfrm>
          <a:prstGeom prst="rect">
            <a:avLst/>
          </a:prstGeom>
        </p:spPr>
        <p:txBody>
          <a:bodyPr vert="horz" wrap="square" lIns="146304" tIns="91440" rIns="146304" bIns="91440" rtlCol="0" anchor="t">
            <a:noAutofit/>
          </a:bodyPr>
          <a:lstStyle/>
          <a:p>
            <a:r>
              <a:rPr lang="en-US" smtClean="0"/>
              <a:t>Click to edit Master title style</a:t>
            </a:r>
            <a:endParaRPr lang="en-US" dirty="0"/>
          </a:p>
        </p:txBody>
      </p:sp>
      <p:sp>
        <p:nvSpPr>
          <p:cNvPr id="4" name="Text Placeholder 3"/>
          <p:cNvSpPr>
            <a:spLocks noGrp="1"/>
          </p:cNvSpPr>
          <p:nvPr>
            <p:ph type="body" idx="1"/>
          </p:nvPr>
        </p:nvSpPr>
        <p:spPr>
          <a:xfrm>
            <a:off x="274640" y="1212851"/>
            <a:ext cx="11887198" cy="2092881"/>
          </a:xfrm>
          <a:prstGeom prst="rect">
            <a:avLst/>
          </a:prstGeom>
        </p:spPr>
        <p:txBody>
          <a:bodyPr vert="horz" wrap="square" lIns="146304" tIns="91440" rIns="146304" bIns="9144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7" name="Picture 6"/>
          <p:cNvPicPr>
            <a:picLocks noChangeAspect="1"/>
          </p:cNvPicPr>
          <p:nvPr userDrawn="1"/>
        </p:nvPicPr>
        <p:blipFill>
          <a:blip r:embed="rId23"/>
          <a:stretch>
            <a:fillRect/>
          </a:stretch>
        </p:blipFill>
        <p:spPr>
          <a:xfrm rot="5400000">
            <a:off x="9393899" y="3050513"/>
            <a:ext cx="6995160" cy="894134"/>
          </a:xfrm>
          <a:prstGeom prst="rect">
            <a:avLst/>
          </a:prstGeom>
        </p:spPr>
      </p:pic>
    </p:spTree>
    <p:extLst>
      <p:ext uri="{BB962C8B-B14F-4D97-AF65-F5344CB8AC3E}">
        <p14:creationId xmlns:p14="http://schemas.microsoft.com/office/powerpoint/2010/main" val="4076229349"/>
      </p:ext>
    </p:extLst>
  </p:cSld>
  <p:clrMap bg1="lt1" tx1="dk1" bg2="lt2" tx2="dk2" accent1="accent1" accent2="accent2" accent3="accent3" accent4="accent4" accent5="accent5" accent6="accent6" hlink="hlink" folHlink="folHlink"/>
  <p:sldLayoutIdLst>
    <p:sldLayoutId id="2147484529" r:id="rId1"/>
    <p:sldLayoutId id="2147484530" r:id="rId2"/>
    <p:sldLayoutId id="2147484531" r:id="rId3"/>
    <p:sldLayoutId id="2147484532" r:id="rId4"/>
    <p:sldLayoutId id="2147484533" r:id="rId5"/>
    <p:sldLayoutId id="2147484534" r:id="rId6"/>
    <p:sldLayoutId id="2147484535" r:id="rId7"/>
    <p:sldLayoutId id="2147484536" r:id="rId8"/>
    <p:sldLayoutId id="2147484537" r:id="rId9"/>
    <p:sldLayoutId id="2147484538" r:id="rId10"/>
    <p:sldLayoutId id="2147484539" r:id="rId11"/>
    <p:sldLayoutId id="2147484540" r:id="rId12"/>
    <p:sldLayoutId id="2147484541" r:id="rId13"/>
    <p:sldLayoutId id="2147484542" r:id="rId14"/>
    <p:sldLayoutId id="2147484543" r:id="rId15"/>
    <p:sldLayoutId id="2147484544" r:id="rId16"/>
    <p:sldLayoutId id="2147484545" r:id="rId17"/>
    <p:sldLayoutId id="2147484546" r:id="rId18"/>
    <p:sldLayoutId id="2147484547" r:id="rId19"/>
    <p:sldLayoutId id="2147484548" r:id="rId20"/>
    <p:sldLayoutId id="2147484549" r:id="rId21"/>
  </p:sldLayoutIdLst>
  <p:transition>
    <p:fade/>
  </p:transition>
  <p:timing>
    <p:tnLst>
      <p:par>
        <p:cTn id="1" dur="indefinite" restart="never" nodeType="tmRoot"/>
      </p:par>
    </p:tnLst>
  </p:timing>
  <p:txStyles>
    <p:title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4"/>
            <a:ext cx="11889564" cy="917575"/>
          </a:xfrm>
          <a:prstGeom prst="rect">
            <a:avLst/>
          </a:prstGeom>
        </p:spPr>
        <p:txBody>
          <a:bodyPr vert="horz" wrap="square" lIns="146304" tIns="91440" rIns="146304" bIns="91440" rtlCol="0" anchor="t">
            <a:noAutofit/>
          </a:bodyPr>
          <a:lstStyle/>
          <a:p>
            <a:r>
              <a:rPr lang="en-US" smtClean="0"/>
              <a:t>Click to edit Master title style</a:t>
            </a:r>
            <a:endParaRPr lang="en-US" dirty="0"/>
          </a:p>
        </p:txBody>
      </p:sp>
      <p:sp>
        <p:nvSpPr>
          <p:cNvPr id="4" name="Text Placeholder 3"/>
          <p:cNvSpPr>
            <a:spLocks noGrp="1"/>
          </p:cNvSpPr>
          <p:nvPr>
            <p:ph type="body" idx="1"/>
          </p:nvPr>
        </p:nvSpPr>
        <p:spPr>
          <a:xfrm>
            <a:off x="274640" y="1212851"/>
            <a:ext cx="11887198" cy="2092881"/>
          </a:xfrm>
          <a:prstGeom prst="rect">
            <a:avLst/>
          </a:prstGeom>
        </p:spPr>
        <p:txBody>
          <a:bodyPr vert="horz" wrap="square" lIns="146304" tIns="91440" rIns="146304" bIns="9144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7" name="Picture 6"/>
          <p:cNvPicPr>
            <a:picLocks noChangeAspect="1"/>
          </p:cNvPicPr>
          <p:nvPr userDrawn="1"/>
        </p:nvPicPr>
        <p:blipFill>
          <a:blip r:embed="rId37"/>
          <a:stretch>
            <a:fillRect/>
          </a:stretch>
        </p:blipFill>
        <p:spPr>
          <a:xfrm rot="5400000">
            <a:off x="9393899" y="3050513"/>
            <a:ext cx="6995160" cy="894134"/>
          </a:xfrm>
          <a:prstGeom prst="rect">
            <a:avLst/>
          </a:prstGeom>
        </p:spPr>
      </p:pic>
    </p:spTree>
    <p:extLst>
      <p:ext uri="{BB962C8B-B14F-4D97-AF65-F5344CB8AC3E}">
        <p14:creationId xmlns:p14="http://schemas.microsoft.com/office/powerpoint/2010/main" val="946228713"/>
      </p:ext>
    </p:extLst>
  </p:cSld>
  <p:clrMap bg1="lt1" tx1="dk1" bg2="lt2" tx2="dk2" accent1="accent1" accent2="accent2" accent3="accent3" accent4="accent4" accent5="accent5" accent6="accent6" hlink="hlink" folHlink="folHlink"/>
  <p:sldLayoutIdLst>
    <p:sldLayoutId id="2147484567" r:id="rId1"/>
    <p:sldLayoutId id="2147484568" r:id="rId2"/>
    <p:sldLayoutId id="2147484569" r:id="rId3"/>
    <p:sldLayoutId id="2147484570" r:id="rId4"/>
    <p:sldLayoutId id="2147484571" r:id="rId5"/>
    <p:sldLayoutId id="2147484572" r:id="rId6"/>
    <p:sldLayoutId id="2147484573" r:id="rId7"/>
    <p:sldLayoutId id="2147484574" r:id="rId8"/>
    <p:sldLayoutId id="2147484575" r:id="rId9"/>
    <p:sldLayoutId id="2147484576" r:id="rId10"/>
    <p:sldLayoutId id="2147484577" r:id="rId11"/>
    <p:sldLayoutId id="2147484578" r:id="rId12"/>
    <p:sldLayoutId id="2147484579" r:id="rId13"/>
    <p:sldLayoutId id="2147484580" r:id="rId14"/>
    <p:sldLayoutId id="2147484581" r:id="rId15"/>
    <p:sldLayoutId id="2147484582" r:id="rId16"/>
    <p:sldLayoutId id="2147484583" r:id="rId17"/>
    <p:sldLayoutId id="2147484584" r:id="rId18"/>
    <p:sldLayoutId id="2147484585" r:id="rId19"/>
    <p:sldLayoutId id="2147484586" r:id="rId20"/>
    <p:sldLayoutId id="2147484587" r:id="rId21"/>
    <p:sldLayoutId id="2147484588" r:id="rId22"/>
    <p:sldLayoutId id="2147484589" r:id="rId23"/>
    <p:sldLayoutId id="2147484590" r:id="rId24"/>
    <p:sldLayoutId id="2147484591" r:id="rId25"/>
    <p:sldLayoutId id="2147484592" r:id="rId26"/>
    <p:sldLayoutId id="2147484593" r:id="rId27"/>
    <p:sldLayoutId id="2147484594" r:id="rId28"/>
    <p:sldLayoutId id="2147484595" r:id="rId29"/>
    <p:sldLayoutId id="2147484596" r:id="rId30"/>
    <p:sldLayoutId id="2147484597" r:id="rId31"/>
    <p:sldLayoutId id="2147484598" r:id="rId32"/>
    <p:sldLayoutId id="2147484599" r:id="rId33"/>
    <p:sldLayoutId id="2147484600" r:id="rId34"/>
    <p:sldLayoutId id="2147484601" r:id="rId35"/>
  </p:sldLayoutIdLst>
  <p:transition>
    <p:fade/>
  </p:transition>
  <p:timing>
    <p:tnLst>
      <p:par>
        <p:cTn id="1" dur="indefinite" restart="never" nodeType="tmRoot"/>
      </p:par>
    </p:tnLst>
  </p:timing>
  <p:txStyles>
    <p:title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59.emf"/><Relationship Id="rId2" Type="http://schemas.openxmlformats.org/officeDocument/2006/relationships/notesSlide" Target="../notesSlides/notesSlide1.xml"/><Relationship Id="rId1" Type="http://schemas.openxmlformats.org/officeDocument/2006/relationships/slideLayout" Target="../slideLayouts/slideLayout27.xml"/><Relationship Id="rId5" Type="http://schemas.openxmlformats.org/officeDocument/2006/relationships/image" Target="../media/image61.emf"/><Relationship Id="rId4" Type="http://schemas.openxmlformats.org/officeDocument/2006/relationships/image" Target="../media/image60.emf"/></Relationships>
</file>

<file path=ppt/slides/_rels/slide10.xml.rels><?xml version="1.0" encoding="UTF-8" standalone="yes"?>
<Relationships xmlns="http://schemas.openxmlformats.org/package/2006/relationships"><Relationship Id="rId3" Type="http://schemas.openxmlformats.org/officeDocument/2006/relationships/image" Target="../media/image60.emf"/><Relationship Id="rId2" Type="http://schemas.openxmlformats.org/officeDocument/2006/relationships/image" Target="../media/image59.emf"/><Relationship Id="rId1" Type="http://schemas.openxmlformats.org/officeDocument/2006/relationships/slideLayout" Target="../slideLayouts/slideLayout66.xml"/><Relationship Id="rId4" Type="http://schemas.openxmlformats.org/officeDocument/2006/relationships/image" Target="../media/image61.emf"/></Relationships>
</file>

<file path=ppt/slides/_rels/slide11.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8.xml"/><Relationship Id="rId1" Type="http://schemas.openxmlformats.org/officeDocument/2006/relationships/slideLayout" Target="../slideLayouts/slideLayout183.xml"/></Relationships>
</file>

<file path=ppt/slides/_rels/slide12.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16.xml"/></Relationships>
</file>

<file path=ppt/slides/_rels/slide13.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16.xml"/></Relationships>
</file>

<file path=ppt/slides/_rels/slide14.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16.xml"/></Relationships>
</file>

<file path=ppt/slides/_rels/slide15.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16.xml"/></Relationships>
</file>

<file path=ppt/slides/_rels/slide16.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16.xml"/></Relationships>
</file>

<file path=ppt/slides/_rels/slide17.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16.xml"/></Relationships>
</file>

<file path=ppt/slides/_rels/slide18.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1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15.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microsoft.com/office/2007/relationships/media" Target="../media/media1.wmv"/><Relationship Id="rId1" Type="http://schemas.openxmlformats.org/officeDocument/2006/relationships/video" Target="NULL" TargetMode="External"/><Relationship Id="rId6" Type="http://schemas.openxmlformats.org/officeDocument/2006/relationships/image" Target="../media/image63.png"/><Relationship Id="rId5" Type="http://schemas.openxmlformats.org/officeDocument/2006/relationships/image" Target="../media/image62.jp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83.xml"/></Relationships>
</file>

<file path=ppt/slides/_rels/slide21.xml.rels><?xml version="1.0" encoding="UTF-8" standalone="yes"?>
<Relationships xmlns="http://schemas.openxmlformats.org/package/2006/relationships"><Relationship Id="rId3" Type="http://schemas.openxmlformats.org/officeDocument/2006/relationships/image" Target="../media/image60.emf"/><Relationship Id="rId2" Type="http://schemas.openxmlformats.org/officeDocument/2006/relationships/image" Target="../media/image59.emf"/><Relationship Id="rId1" Type="http://schemas.openxmlformats.org/officeDocument/2006/relationships/slideLayout" Target="../slideLayouts/slideLayout192.xml"/><Relationship Id="rId4" Type="http://schemas.openxmlformats.org/officeDocument/2006/relationships/image" Target="../media/image61.emf"/></Relationships>
</file>

<file path=ppt/slides/_rels/slide22.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175.xml"/></Relationships>
</file>

<file path=ppt/slides/_rels/slide23.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192.xml"/></Relationships>
</file>

<file path=ppt/slides/_rels/slide24.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11.xml"/><Relationship Id="rId1" Type="http://schemas.openxmlformats.org/officeDocument/2006/relationships/slideLayout" Target="../slideLayouts/slideLayout216.xml"/></Relationships>
</file>

<file path=ppt/slides/_rels/slide25.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17.xml"/></Relationships>
</file>

<file path=ppt/slides/_rels/slide26.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1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8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83.xml"/></Relationships>
</file>

<file path=ppt/slides/_rels/slide29.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192.xml"/></Relationships>
</file>

<file path=ppt/slides/_rels/slide3.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hyperlink" Target="http://www.emc.com/leadership/digital-universe/2014iview/executive-summary.htm" TargetMode="External"/><Relationship Id="rId7" Type="http://schemas.openxmlformats.org/officeDocument/2006/relationships/image" Target="../media/image66.png"/><Relationship Id="rId2" Type="http://schemas.openxmlformats.org/officeDocument/2006/relationships/notesSlide" Target="../notesSlides/notesSlide3.xml"/><Relationship Id="rId1" Type="http://schemas.openxmlformats.org/officeDocument/2006/relationships/slideLayout" Target="../slideLayouts/slideLayout15.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hyperlink" Target="https://intelligence.businessinsider.com/the-internet-of-things-is-rising-examining-the-internet-of-things-2014-9" TargetMode="External"/><Relationship Id="rId9" Type="http://schemas.openxmlformats.org/officeDocument/2006/relationships/hyperlink" Target="http://www.gartner.com/newsroom/id/2599315" TargetMode="External"/></Relationships>
</file>

<file path=ppt/slides/_rels/slide30.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192.xml"/></Relationships>
</file>

<file path=ppt/slides/_rels/slide4.xml.rels><?xml version="1.0" encoding="UTF-8" standalone="yes"?>
<Relationships xmlns="http://schemas.openxmlformats.org/package/2006/relationships"><Relationship Id="rId8" Type="http://schemas.openxmlformats.org/officeDocument/2006/relationships/image" Target="../media/image73.png"/><Relationship Id="rId13" Type="http://schemas.openxmlformats.org/officeDocument/2006/relationships/comments" Target="../comments/comment1.xml"/><Relationship Id="rId3" Type="http://schemas.openxmlformats.org/officeDocument/2006/relationships/image" Target="../media/image68.png"/><Relationship Id="rId7" Type="http://schemas.openxmlformats.org/officeDocument/2006/relationships/image" Target="../media/image72.png"/><Relationship Id="rId12" Type="http://schemas.openxmlformats.org/officeDocument/2006/relationships/image" Target="../media/image77.png"/><Relationship Id="rId2" Type="http://schemas.openxmlformats.org/officeDocument/2006/relationships/notesSlide" Target="../notesSlides/notesSlide4.xml"/><Relationship Id="rId1" Type="http://schemas.openxmlformats.org/officeDocument/2006/relationships/slideLayout" Target="../slideLayouts/slideLayout35.xml"/><Relationship Id="rId6" Type="http://schemas.openxmlformats.org/officeDocument/2006/relationships/image" Target="../media/image71.png"/><Relationship Id="rId11" Type="http://schemas.openxmlformats.org/officeDocument/2006/relationships/image" Target="../media/image76.png"/><Relationship Id="rId5" Type="http://schemas.openxmlformats.org/officeDocument/2006/relationships/image" Target="../media/image70.png"/><Relationship Id="rId10" Type="http://schemas.openxmlformats.org/officeDocument/2006/relationships/image" Target="../media/image75.emf"/><Relationship Id="rId4" Type="http://schemas.openxmlformats.org/officeDocument/2006/relationships/image" Target="../media/image69.png"/><Relationship Id="rId9" Type="http://schemas.openxmlformats.org/officeDocument/2006/relationships/image" Target="../media/image74.png"/></Relationships>
</file>

<file path=ppt/slides/_rels/slide5.xml.rels><?xml version="1.0" encoding="UTF-8" standalone="yes"?>
<Relationships xmlns="http://schemas.openxmlformats.org/package/2006/relationships"><Relationship Id="rId3" Type="http://schemas.openxmlformats.org/officeDocument/2006/relationships/image" Target="../media/image79.emf"/><Relationship Id="rId2" Type="http://schemas.openxmlformats.org/officeDocument/2006/relationships/image" Target="../media/image78.emf"/><Relationship Id="rId1" Type="http://schemas.openxmlformats.org/officeDocument/2006/relationships/slideLayout" Target="../slideLayouts/slideLayout418.xml"/><Relationship Id="rId5" Type="http://schemas.openxmlformats.org/officeDocument/2006/relationships/image" Target="../media/image81.emf"/><Relationship Id="rId4" Type="http://schemas.openxmlformats.org/officeDocument/2006/relationships/image" Target="../media/image80.emf"/></Relationships>
</file>

<file path=ppt/slides/_rels/slide6.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41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72.xml"/></Relationships>
</file>

<file path=ppt/slides/_rels/slide8.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6.xml"/><Relationship Id="rId1" Type="http://schemas.openxmlformats.org/officeDocument/2006/relationships/slideLayout" Target="../slideLayouts/slideLayout272.xml"/></Relationships>
</file>

<file path=ppt/slides/_rels/slide9.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7.xml"/><Relationship Id="rId1" Type="http://schemas.openxmlformats.org/officeDocument/2006/relationships/slideLayout" Target="../slideLayouts/slideLayout66.xml"/><Relationship Id="rId5" Type="http://schemas.openxmlformats.org/officeDocument/2006/relationships/image" Target="../media/image84.png"/><Relationship Id="rId4" Type="http://schemas.openxmlformats.org/officeDocument/2006/relationships/image" Target="../media/image8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D7D7D7"/>
        </a:solidFill>
        <a:effectLst/>
      </p:bgPr>
    </p:bg>
    <p:spTree>
      <p:nvGrpSpPr>
        <p:cNvPr id="1" name=""/>
        <p:cNvGrpSpPr/>
        <p:nvPr/>
      </p:nvGrpSpPr>
      <p:grpSpPr>
        <a:xfrm>
          <a:off x="0" y="0"/>
          <a:ext cx="0" cy="0"/>
          <a:chOff x="0" y="0"/>
          <a:chExt cx="0" cy="0"/>
        </a:xfrm>
      </p:grpSpPr>
      <p:sp>
        <p:nvSpPr>
          <p:cNvPr id="81" name="Freeform 5"/>
          <p:cNvSpPr>
            <a:spLocks/>
          </p:cNvSpPr>
          <p:nvPr/>
        </p:nvSpPr>
        <p:spPr bwMode="auto">
          <a:xfrm>
            <a:off x="5786373" y="2260226"/>
            <a:ext cx="6168606" cy="2508257"/>
          </a:xfrm>
          <a:custGeom>
            <a:avLst/>
            <a:gdLst>
              <a:gd name="T0" fmla="*/ 194 w 1802"/>
              <a:gd name="T1" fmla="*/ 342 h 731"/>
              <a:gd name="T2" fmla="*/ 226 w 1802"/>
              <a:gd name="T3" fmla="*/ 347 h 731"/>
              <a:gd name="T4" fmla="*/ 590 w 1802"/>
              <a:gd name="T5" fmla="*/ 0 h 731"/>
              <a:gd name="T6" fmla="*/ 945 w 1802"/>
              <a:gd name="T7" fmla="*/ 273 h 731"/>
              <a:gd name="T8" fmla="*/ 1134 w 1802"/>
              <a:gd name="T9" fmla="*/ 190 h 731"/>
              <a:gd name="T10" fmla="*/ 1406 w 1802"/>
              <a:gd name="T11" fmla="*/ 435 h 731"/>
              <a:gd name="T12" fmla="*/ 1530 w 1802"/>
              <a:gd name="T13" fmla="*/ 495 h 731"/>
              <a:gd name="T14" fmla="*/ 1655 w 1802"/>
              <a:gd name="T15" fmla="*/ 430 h 731"/>
              <a:gd name="T16" fmla="*/ 1802 w 1802"/>
              <a:gd name="T17" fmla="*/ 583 h 731"/>
              <a:gd name="T18" fmla="*/ 1655 w 1802"/>
              <a:gd name="T19" fmla="*/ 731 h 731"/>
              <a:gd name="T20" fmla="*/ 1613 w 1802"/>
              <a:gd name="T21" fmla="*/ 731 h 731"/>
              <a:gd name="T22" fmla="*/ 1120 w 1802"/>
              <a:gd name="T23" fmla="*/ 731 h 731"/>
              <a:gd name="T24" fmla="*/ 844 w 1802"/>
              <a:gd name="T25" fmla="*/ 731 h 731"/>
              <a:gd name="T26" fmla="*/ 184 w 1802"/>
              <a:gd name="T27" fmla="*/ 731 h 731"/>
              <a:gd name="T28" fmla="*/ 184 w 1802"/>
              <a:gd name="T29" fmla="*/ 731 h 731"/>
              <a:gd name="T30" fmla="*/ 0 w 1802"/>
              <a:gd name="T31" fmla="*/ 536 h 731"/>
              <a:gd name="T32" fmla="*/ 194 w 1802"/>
              <a:gd name="T33" fmla="*/ 342 h 7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802" h="731">
                <a:moveTo>
                  <a:pt x="194" y="342"/>
                </a:moveTo>
                <a:cubicBezTo>
                  <a:pt x="203" y="342"/>
                  <a:pt x="217" y="347"/>
                  <a:pt x="226" y="347"/>
                </a:cubicBezTo>
                <a:cubicBezTo>
                  <a:pt x="235" y="153"/>
                  <a:pt x="396" y="0"/>
                  <a:pt x="590" y="0"/>
                </a:cubicBezTo>
                <a:cubicBezTo>
                  <a:pt x="761" y="0"/>
                  <a:pt x="904" y="116"/>
                  <a:pt x="945" y="273"/>
                </a:cubicBezTo>
                <a:cubicBezTo>
                  <a:pt x="991" y="222"/>
                  <a:pt x="1060" y="190"/>
                  <a:pt x="1134" y="190"/>
                </a:cubicBezTo>
                <a:cubicBezTo>
                  <a:pt x="1277" y="190"/>
                  <a:pt x="1392" y="296"/>
                  <a:pt x="1406" y="435"/>
                </a:cubicBezTo>
                <a:cubicBezTo>
                  <a:pt x="1452" y="439"/>
                  <a:pt x="1498" y="462"/>
                  <a:pt x="1530" y="495"/>
                </a:cubicBezTo>
                <a:cubicBezTo>
                  <a:pt x="1558" y="453"/>
                  <a:pt x="1604" y="430"/>
                  <a:pt x="1655" y="430"/>
                </a:cubicBezTo>
                <a:cubicBezTo>
                  <a:pt x="1738" y="430"/>
                  <a:pt x="1802" y="499"/>
                  <a:pt x="1802" y="583"/>
                </a:cubicBezTo>
                <a:cubicBezTo>
                  <a:pt x="1802" y="666"/>
                  <a:pt x="1738" y="731"/>
                  <a:pt x="1655" y="731"/>
                </a:cubicBezTo>
                <a:cubicBezTo>
                  <a:pt x="1613" y="731"/>
                  <a:pt x="1613" y="731"/>
                  <a:pt x="1613" y="731"/>
                </a:cubicBezTo>
                <a:cubicBezTo>
                  <a:pt x="1120" y="731"/>
                  <a:pt x="1120" y="731"/>
                  <a:pt x="1120" y="731"/>
                </a:cubicBezTo>
                <a:cubicBezTo>
                  <a:pt x="844" y="731"/>
                  <a:pt x="844" y="731"/>
                  <a:pt x="844" y="731"/>
                </a:cubicBezTo>
                <a:cubicBezTo>
                  <a:pt x="184" y="731"/>
                  <a:pt x="184" y="731"/>
                  <a:pt x="184" y="731"/>
                </a:cubicBezTo>
                <a:cubicBezTo>
                  <a:pt x="184" y="731"/>
                  <a:pt x="184" y="731"/>
                  <a:pt x="184" y="731"/>
                </a:cubicBezTo>
                <a:cubicBezTo>
                  <a:pt x="83" y="726"/>
                  <a:pt x="0" y="643"/>
                  <a:pt x="0" y="536"/>
                </a:cubicBezTo>
                <a:cubicBezTo>
                  <a:pt x="0" y="430"/>
                  <a:pt x="88" y="342"/>
                  <a:pt x="194" y="342"/>
                </a:cubicBezTo>
                <a:close/>
              </a:path>
            </a:pathLst>
          </a:custGeom>
          <a:solidFill>
            <a:srgbClr val="3E5865"/>
          </a:solidFill>
          <a:ln>
            <a:noFill/>
          </a:ln>
          <a:effectLst/>
        </p:spPr>
        <p:txBody>
          <a:bodyPr vert="horz" wrap="square" lIns="91440" tIns="45720" rIns="91440" bIns="45720" numCol="1" anchor="t" anchorCtr="0" compatLnSpc="1">
            <a:prstTxWarp prst="textNoShape">
              <a:avLst/>
            </a:prstTxWarp>
            <a:noAutofit/>
          </a:bodyPr>
          <a:lstStyle/>
          <a:p>
            <a:endParaRPr lang="en-US" sz="1400">
              <a:solidFill>
                <a:srgbClr val="505050"/>
              </a:solidFill>
              <a:latin typeface="Segoe UI"/>
            </a:endParaRPr>
          </a:p>
        </p:txBody>
      </p:sp>
      <p:pic>
        <p:nvPicPr>
          <p:cNvPr id="3" name="Picture 2"/>
          <p:cNvPicPr>
            <a:picLocks noChangeAspect="1"/>
          </p:cNvPicPr>
          <p:nvPr/>
        </p:nvPicPr>
        <p:blipFill>
          <a:blip r:embed="rId3"/>
          <a:stretch>
            <a:fillRect/>
          </a:stretch>
        </p:blipFill>
        <p:spPr>
          <a:xfrm>
            <a:off x="9716182" y="2728092"/>
            <a:ext cx="686547" cy="368391"/>
          </a:xfrm>
          <a:prstGeom prst="rect">
            <a:avLst/>
          </a:prstGeom>
        </p:spPr>
      </p:pic>
      <p:pic>
        <p:nvPicPr>
          <p:cNvPr id="4" name="Picture 3"/>
          <p:cNvPicPr>
            <a:picLocks noChangeAspect="1"/>
          </p:cNvPicPr>
          <p:nvPr/>
        </p:nvPicPr>
        <p:blipFill>
          <a:blip r:embed="rId4"/>
          <a:stretch>
            <a:fillRect/>
          </a:stretch>
        </p:blipFill>
        <p:spPr>
          <a:xfrm>
            <a:off x="9139237" y="2304185"/>
            <a:ext cx="792589" cy="454418"/>
          </a:xfrm>
          <a:prstGeom prst="rect">
            <a:avLst/>
          </a:prstGeom>
        </p:spPr>
      </p:pic>
      <p:grpSp>
        <p:nvGrpSpPr>
          <p:cNvPr id="1046" name="Group 1045"/>
          <p:cNvGrpSpPr/>
          <p:nvPr/>
        </p:nvGrpSpPr>
        <p:grpSpPr>
          <a:xfrm flipH="1">
            <a:off x="7387559" y="3360206"/>
            <a:ext cx="1089323" cy="1408277"/>
            <a:chOff x="6302641" y="3323402"/>
            <a:chExt cx="992188" cy="1282701"/>
          </a:xfrm>
        </p:grpSpPr>
        <p:sp>
          <p:nvSpPr>
            <p:cNvPr id="10" name="Rectangle 8"/>
            <p:cNvSpPr>
              <a:spLocks noChangeArrowheads="1"/>
            </p:cNvSpPr>
            <p:nvPr/>
          </p:nvSpPr>
          <p:spPr bwMode="auto">
            <a:xfrm>
              <a:off x="6569341" y="3494852"/>
              <a:ext cx="204788" cy="217488"/>
            </a:xfrm>
            <a:prstGeom prst="rect">
              <a:avLst/>
            </a:prstGeom>
            <a:solidFill>
              <a:srgbClr val="6DC2E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 name="Oval 9"/>
            <p:cNvSpPr>
              <a:spLocks noChangeArrowheads="1"/>
            </p:cNvSpPr>
            <p:nvPr/>
          </p:nvSpPr>
          <p:spPr bwMode="auto">
            <a:xfrm>
              <a:off x="6716979" y="3532952"/>
              <a:ext cx="141288" cy="14128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Rectangle 10"/>
            <p:cNvSpPr>
              <a:spLocks noChangeArrowheads="1"/>
            </p:cNvSpPr>
            <p:nvPr/>
          </p:nvSpPr>
          <p:spPr bwMode="auto">
            <a:xfrm>
              <a:off x="6534416" y="3712339"/>
              <a:ext cx="273050" cy="66675"/>
            </a:xfrm>
            <a:prstGeom prst="rect">
              <a:avLst/>
            </a:prstGeom>
            <a:solidFill>
              <a:srgbClr val="DD59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Line 11"/>
            <p:cNvSpPr>
              <a:spLocks noChangeShapeType="1"/>
            </p:cNvSpPr>
            <p:nvPr/>
          </p:nvSpPr>
          <p:spPr bwMode="auto">
            <a:xfrm flipV="1">
              <a:off x="6604266" y="3485327"/>
              <a:ext cx="0" cy="227013"/>
            </a:xfrm>
            <a:prstGeom prst="line">
              <a:avLst/>
            </a:prstGeom>
            <a:noFill/>
            <a:ln w="9525" cap="flat">
              <a:solidFill>
                <a:srgbClr val="00188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 name="Line 12"/>
            <p:cNvSpPr>
              <a:spLocks noChangeShapeType="1"/>
            </p:cNvSpPr>
            <p:nvPr/>
          </p:nvSpPr>
          <p:spPr bwMode="auto">
            <a:xfrm flipV="1">
              <a:off x="6650304" y="3485327"/>
              <a:ext cx="0" cy="227013"/>
            </a:xfrm>
            <a:prstGeom prst="line">
              <a:avLst/>
            </a:prstGeom>
            <a:noFill/>
            <a:ln w="9525" cap="flat">
              <a:solidFill>
                <a:srgbClr val="00188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 name="Line 13"/>
            <p:cNvSpPr>
              <a:spLocks noChangeShapeType="1"/>
            </p:cNvSpPr>
            <p:nvPr/>
          </p:nvSpPr>
          <p:spPr bwMode="auto">
            <a:xfrm flipV="1">
              <a:off x="6694754" y="3485327"/>
              <a:ext cx="0" cy="227013"/>
            </a:xfrm>
            <a:prstGeom prst="line">
              <a:avLst/>
            </a:prstGeom>
            <a:noFill/>
            <a:ln w="9525" cap="flat">
              <a:solidFill>
                <a:srgbClr val="00188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 name="Line 14"/>
            <p:cNvSpPr>
              <a:spLocks noChangeShapeType="1"/>
            </p:cNvSpPr>
            <p:nvPr/>
          </p:nvSpPr>
          <p:spPr bwMode="auto">
            <a:xfrm flipV="1">
              <a:off x="6740791" y="3485327"/>
              <a:ext cx="0" cy="227013"/>
            </a:xfrm>
            <a:prstGeom prst="line">
              <a:avLst/>
            </a:prstGeom>
            <a:noFill/>
            <a:ln w="9525" cap="flat">
              <a:solidFill>
                <a:srgbClr val="00188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 name="Line 15"/>
            <p:cNvSpPr>
              <a:spLocks noChangeShapeType="1"/>
            </p:cNvSpPr>
            <p:nvPr/>
          </p:nvSpPr>
          <p:spPr bwMode="auto">
            <a:xfrm>
              <a:off x="6562991" y="3542477"/>
              <a:ext cx="225425" cy="0"/>
            </a:xfrm>
            <a:prstGeom prst="line">
              <a:avLst/>
            </a:prstGeom>
            <a:noFill/>
            <a:ln w="9525" cap="flat">
              <a:solidFill>
                <a:srgbClr val="00188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Line 16"/>
            <p:cNvSpPr>
              <a:spLocks noChangeShapeType="1"/>
            </p:cNvSpPr>
            <p:nvPr/>
          </p:nvSpPr>
          <p:spPr bwMode="auto">
            <a:xfrm>
              <a:off x="6562991" y="3604389"/>
              <a:ext cx="225425" cy="0"/>
            </a:xfrm>
            <a:prstGeom prst="line">
              <a:avLst/>
            </a:prstGeom>
            <a:noFill/>
            <a:ln w="9525" cap="flat">
              <a:solidFill>
                <a:srgbClr val="00188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 name="Line 17"/>
            <p:cNvSpPr>
              <a:spLocks noChangeShapeType="1"/>
            </p:cNvSpPr>
            <p:nvPr/>
          </p:nvSpPr>
          <p:spPr bwMode="auto">
            <a:xfrm>
              <a:off x="6562991" y="3664714"/>
              <a:ext cx="225425" cy="0"/>
            </a:xfrm>
            <a:prstGeom prst="line">
              <a:avLst/>
            </a:prstGeom>
            <a:noFill/>
            <a:ln w="9525" cap="flat">
              <a:solidFill>
                <a:srgbClr val="00188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1" name="Rectangle 18"/>
            <p:cNvSpPr>
              <a:spLocks noChangeArrowheads="1"/>
            </p:cNvSpPr>
            <p:nvPr/>
          </p:nvSpPr>
          <p:spPr bwMode="auto">
            <a:xfrm>
              <a:off x="6534416" y="3464689"/>
              <a:ext cx="273050" cy="30163"/>
            </a:xfrm>
            <a:prstGeom prst="rect">
              <a:avLst/>
            </a:prstGeom>
            <a:solidFill>
              <a:srgbClr val="DD59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Freeform 19"/>
            <p:cNvSpPr>
              <a:spLocks/>
            </p:cNvSpPr>
            <p:nvPr/>
          </p:nvSpPr>
          <p:spPr bwMode="auto">
            <a:xfrm>
              <a:off x="6569341" y="3323402"/>
              <a:ext cx="204788" cy="142875"/>
            </a:xfrm>
            <a:custGeom>
              <a:avLst/>
              <a:gdLst>
                <a:gd name="T0" fmla="*/ 64 w 129"/>
                <a:gd name="T1" fmla="*/ 0 h 90"/>
                <a:gd name="T2" fmla="*/ 0 w 129"/>
                <a:gd name="T3" fmla="*/ 90 h 90"/>
                <a:gd name="T4" fmla="*/ 129 w 129"/>
                <a:gd name="T5" fmla="*/ 90 h 90"/>
                <a:gd name="T6" fmla="*/ 64 w 129"/>
                <a:gd name="T7" fmla="*/ 0 h 90"/>
              </a:gdLst>
              <a:ahLst/>
              <a:cxnLst>
                <a:cxn ang="0">
                  <a:pos x="T0" y="T1"/>
                </a:cxn>
                <a:cxn ang="0">
                  <a:pos x="T2" y="T3"/>
                </a:cxn>
                <a:cxn ang="0">
                  <a:pos x="T4" y="T5"/>
                </a:cxn>
                <a:cxn ang="0">
                  <a:pos x="T6" y="T7"/>
                </a:cxn>
              </a:cxnLst>
              <a:rect l="0" t="0" r="r" b="b"/>
              <a:pathLst>
                <a:path w="129" h="90">
                  <a:moveTo>
                    <a:pt x="64" y="0"/>
                  </a:moveTo>
                  <a:lnTo>
                    <a:pt x="0" y="90"/>
                  </a:lnTo>
                  <a:lnTo>
                    <a:pt x="129" y="90"/>
                  </a:lnTo>
                  <a:lnTo>
                    <a:pt x="64" y="0"/>
                  </a:lnTo>
                  <a:close/>
                </a:path>
              </a:pathLst>
            </a:custGeom>
            <a:solidFill>
              <a:srgbClr val="FF8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 name="Freeform 20"/>
            <p:cNvSpPr>
              <a:spLocks/>
            </p:cNvSpPr>
            <p:nvPr/>
          </p:nvSpPr>
          <p:spPr bwMode="auto">
            <a:xfrm>
              <a:off x="6569341" y="3323402"/>
              <a:ext cx="101600" cy="142875"/>
            </a:xfrm>
            <a:custGeom>
              <a:avLst/>
              <a:gdLst>
                <a:gd name="T0" fmla="*/ 64 w 64"/>
                <a:gd name="T1" fmla="*/ 0 h 90"/>
                <a:gd name="T2" fmla="*/ 0 w 64"/>
                <a:gd name="T3" fmla="*/ 90 h 90"/>
                <a:gd name="T4" fmla="*/ 64 w 64"/>
                <a:gd name="T5" fmla="*/ 90 h 90"/>
                <a:gd name="T6" fmla="*/ 64 w 64"/>
                <a:gd name="T7" fmla="*/ 0 h 90"/>
              </a:gdLst>
              <a:ahLst/>
              <a:cxnLst>
                <a:cxn ang="0">
                  <a:pos x="T0" y="T1"/>
                </a:cxn>
                <a:cxn ang="0">
                  <a:pos x="T2" y="T3"/>
                </a:cxn>
                <a:cxn ang="0">
                  <a:pos x="T4" y="T5"/>
                </a:cxn>
                <a:cxn ang="0">
                  <a:pos x="T6" y="T7"/>
                </a:cxn>
              </a:cxnLst>
              <a:rect l="0" t="0" r="r" b="b"/>
              <a:pathLst>
                <a:path w="64" h="90">
                  <a:moveTo>
                    <a:pt x="64" y="0"/>
                  </a:moveTo>
                  <a:lnTo>
                    <a:pt x="0" y="90"/>
                  </a:lnTo>
                  <a:lnTo>
                    <a:pt x="64" y="90"/>
                  </a:lnTo>
                  <a:lnTo>
                    <a:pt x="64" y="0"/>
                  </a:lnTo>
                  <a:close/>
                </a:path>
              </a:pathLst>
            </a:custGeom>
            <a:solidFill>
              <a:srgbClr val="DD5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Freeform 21"/>
            <p:cNvSpPr>
              <a:spLocks/>
            </p:cNvSpPr>
            <p:nvPr/>
          </p:nvSpPr>
          <p:spPr bwMode="auto">
            <a:xfrm>
              <a:off x="6910654" y="4244152"/>
              <a:ext cx="384175" cy="133350"/>
            </a:xfrm>
            <a:custGeom>
              <a:avLst/>
              <a:gdLst>
                <a:gd name="T0" fmla="*/ 0 w 242"/>
                <a:gd name="T1" fmla="*/ 29 h 84"/>
                <a:gd name="T2" fmla="*/ 194 w 242"/>
                <a:gd name="T3" fmla="*/ 0 h 84"/>
                <a:gd name="T4" fmla="*/ 242 w 242"/>
                <a:gd name="T5" fmla="*/ 84 h 84"/>
                <a:gd name="T6" fmla="*/ 52 w 242"/>
                <a:gd name="T7" fmla="*/ 84 h 84"/>
                <a:gd name="T8" fmla="*/ 0 w 242"/>
                <a:gd name="T9" fmla="*/ 29 h 84"/>
              </a:gdLst>
              <a:ahLst/>
              <a:cxnLst>
                <a:cxn ang="0">
                  <a:pos x="T0" y="T1"/>
                </a:cxn>
                <a:cxn ang="0">
                  <a:pos x="T2" y="T3"/>
                </a:cxn>
                <a:cxn ang="0">
                  <a:pos x="T4" y="T5"/>
                </a:cxn>
                <a:cxn ang="0">
                  <a:pos x="T6" y="T7"/>
                </a:cxn>
                <a:cxn ang="0">
                  <a:pos x="T8" y="T9"/>
                </a:cxn>
              </a:cxnLst>
              <a:rect l="0" t="0" r="r" b="b"/>
              <a:pathLst>
                <a:path w="242" h="84">
                  <a:moveTo>
                    <a:pt x="0" y="29"/>
                  </a:moveTo>
                  <a:lnTo>
                    <a:pt x="194" y="0"/>
                  </a:lnTo>
                  <a:lnTo>
                    <a:pt x="242" y="84"/>
                  </a:lnTo>
                  <a:lnTo>
                    <a:pt x="52" y="84"/>
                  </a:lnTo>
                  <a:lnTo>
                    <a:pt x="0" y="29"/>
                  </a:lnTo>
                  <a:close/>
                </a:path>
              </a:pathLst>
            </a:custGeom>
            <a:solidFill>
              <a:srgbClr val="BA14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Rectangle 22"/>
            <p:cNvSpPr>
              <a:spLocks noChangeArrowheads="1"/>
            </p:cNvSpPr>
            <p:nvPr/>
          </p:nvSpPr>
          <p:spPr bwMode="auto">
            <a:xfrm>
              <a:off x="6763016" y="4377502"/>
              <a:ext cx="342900" cy="228600"/>
            </a:xfrm>
            <a:prstGeom prst="rect">
              <a:avLst/>
            </a:prstGeom>
            <a:solidFill>
              <a:srgbClr val="FF8C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Rectangle 23"/>
            <p:cNvSpPr>
              <a:spLocks noChangeArrowheads="1"/>
            </p:cNvSpPr>
            <p:nvPr/>
          </p:nvSpPr>
          <p:spPr bwMode="auto">
            <a:xfrm>
              <a:off x="7105917" y="4377502"/>
              <a:ext cx="157163" cy="228600"/>
            </a:xfrm>
            <a:prstGeom prst="rect">
              <a:avLst/>
            </a:prstGeom>
            <a:solidFill>
              <a:srgbClr val="FFB9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Freeform 24"/>
            <p:cNvSpPr>
              <a:spLocks/>
            </p:cNvSpPr>
            <p:nvPr/>
          </p:nvSpPr>
          <p:spPr bwMode="auto">
            <a:xfrm>
              <a:off x="7105917" y="4244152"/>
              <a:ext cx="157163" cy="149225"/>
            </a:xfrm>
            <a:custGeom>
              <a:avLst/>
              <a:gdLst>
                <a:gd name="T0" fmla="*/ 0 w 99"/>
                <a:gd name="T1" fmla="*/ 84 h 94"/>
                <a:gd name="T2" fmla="*/ 53 w 99"/>
                <a:gd name="T3" fmla="*/ 0 h 94"/>
                <a:gd name="T4" fmla="*/ 99 w 99"/>
                <a:gd name="T5" fmla="*/ 84 h 94"/>
                <a:gd name="T6" fmla="*/ 50 w 99"/>
                <a:gd name="T7" fmla="*/ 94 h 94"/>
                <a:gd name="T8" fmla="*/ 0 w 99"/>
                <a:gd name="T9" fmla="*/ 84 h 94"/>
              </a:gdLst>
              <a:ahLst/>
              <a:cxnLst>
                <a:cxn ang="0">
                  <a:pos x="T0" y="T1"/>
                </a:cxn>
                <a:cxn ang="0">
                  <a:pos x="T2" y="T3"/>
                </a:cxn>
                <a:cxn ang="0">
                  <a:pos x="T4" y="T5"/>
                </a:cxn>
                <a:cxn ang="0">
                  <a:pos x="T6" y="T7"/>
                </a:cxn>
                <a:cxn ang="0">
                  <a:pos x="T8" y="T9"/>
                </a:cxn>
              </a:cxnLst>
              <a:rect l="0" t="0" r="r" b="b"/>
              <a:pathLst>
                <a:path w="99" h="94">
                  <a:moveTo>
                    <a:pt x="0" y="84"/>
                  </a:moveTo>
                  <a:lnTo>
                    <a:pt x="53" y="0"/>
                  </a:lnTo>
                  <a:lnTo>
                    <a:pt x="99" y="84"/>
                  </a:lnTo>
                  <a:lnTo>
                    <a:pt x="50" y="94"/>
                  </a:lnTo>
                  <a:lnTo>
                    <a:pt x="0" y="84"/>
                  </a:lnTo>
                  <a:close/>
                </a:path>
              </a:pathLst>
            </a:custGeom>
            <a:solidFill>
              <a:srgbClr val="FFB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 name="Rectangle 25"/>
            <p:cNvSpPr>
              <a:spLocks noChangeArrowheads="1"/>
            </p:cNvSpPr>
            <p:nvPr/>
          </p:nvSpPr>
          <p:spPr bwMode="auto">
            <a:xfrm>
              <a:off x="6655066" y="3783777"/>
              <a:ext cx="152400" cy="822326"/>
            </a:xfrm>
            <a:prstGeom prst="rect">
              <a:avLst/>
            </a:prstGeom>
            <a:solidFill>
              <a:srgbClr val="FFB9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Rectangle 26"/>
            <p:cNvSpPr>
              <a:spLocks noChangeArrowheads="1"/>
            </p:cNvSpPr>
            <p:nvPr/>
          </p:nvSpPr>
          <p:spPr bwMode="auto">
            <a:xfrm>
              <a:off x="6534416" y="3783777"/>
              <a:ext cx="120650" cy="822326"/>
            </a:xfrm>
            <a:prstGeom prst="rect">
              <a:avLst/>
            </a:prstGeom>
            <a:solidFill>
              <a:srgbClr val="FF8C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 name="Freeform 27"/>
            <p:cNvSpPr>
              <a:spLocks/>
            </p:cNvSpPr>
            <p:nvPr/>
          </p:nvSpPr>
          <p:spPr bwMode="auto">
            <a:xfrm>
              <a:off x="6707454" y="3866327"/>
              <a:ext cx="49213" cy="84138"/>
            </a:xfrm>
            <a:custGeom>
              <a:avLst/>
              <a:gdLst>
                <a:gd name="T0" fmla="*/ 21 w 21"/>
                <a:gd name="T1" fmla="*/ 36 h 36"/>
                <a:gd name="T2" fmla="*/ 21 w 21"/>
                <a:gd name="T3" fmla="*/ 10 h 36"/>
                <a:gd name="T4" fmla="*/ 10 w 21"/>
                <a:gd name="T5" fmla="*/ 0 h 36"/>
                <a:gd name="T6" fmla="*/ 0 w 21"/>
                <a:gd name="T7" fmla="*/ 10 h 36"/>
                <a:gd name="T8" fmla="*/ 0 w 21"/>
                <a:gd name="T9" fmla="*/ 36 h 36"/>
                <a:gd name="T10" fmla="*/ 21 w 21"/>
                <a:gd name="T11" fmla="*/ 36 h 36"/>
              </a:gdLst>
              <a:ahLst/>
              <a:cxnLst>
                <a:cxn ang="0">
                  <a:pos x="T0" y="T1"/>
                </a:cxn>
                <a:cxn ang="0">
                  <a:pos x="T2" y="T3"/>
                </a:cxn>
                <a:cxn ang="0">
                  <a:pos x="T4" y="T5"/>
                </a:cxn>
                <a:cxn ang="0">
                  <a:pos x="T6" y="T7"/>
                </a:cxn>
                <a:cxn ang="0">
                  <a:pos x="T8" y="T9"/>
                </a:cxn>
                <a:cxn ang="0">
                  <a:pos x="T10" y="T11"/>
                </a:cxn>
              </a:cxnLst>
              <a:rect l="0" t="0" r="r" b="b"/>
              <a:pathLst>
                <a:path w="21" h="36">
                  <a:moveTo>
                    <a:pt x="21" y="36"/>
                  </a:moveTo>
                  <a:cubicBezTo>
                    <a:pt x="21" y="10"/>
                    <a:pt x="21" y="10"/>
                    <a:pt x="21" y="10"/>
                  </a:cubicBezTo>
                  <a:cubicBezTo>
                    <a:pt x="21" y="5"/>
                    <a:pt x="16" y="0"/>
                    <a:pt x="10" y="0"/>
                  </a:cubicBezTo>
                  <a:cubicBezTo>
                    <a:pt x="5" y="0"/>
                    <a:pt x="0" y="5"/>
                    <a:pt x="0" y="10"/>
                  </a:cubicBezTo>
                  <a:cubicBezTo>
                    <a:pt x="0" y="36"/>
                    <a:pt x="0" y="36"/>
                    <a:pt x="0" y="36"/>
                  </a:cubicBezTo>
                  <a:lnTo>
                    <a:pt x="21" y="36"/>
                  </a:lnTo>
                  <a:close/>
                </a:path>
              </a:pathLst>
            </a:custGeom>
            <a:solidFill>
              <a:srgbClr val="002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 name="Freeform 28"/>
            <p:cNvSpPr>
              <a:spLocks/>
            </p:cNvSpPr>
            <p:nvPr/>
          </p:nvSpPr>
          <p:spPr bwMode="auto">
            <a:xfrm>
              <a:off x="6707454" y="4109215"/>
              <a:ext cx="49213" cy="82550"/>
            </a:xfrm>
            <a:custGeom>
              <a:avLst/>
              <a:gdLst>
                <a:gd name="T0" fmla="*/ 21 w 21"/>
                <a:gd name="T1" fmla="*/ 36 h 36"/>
                <a:gd name="T2" fmla="*/ 21 w 21"/>
                <a:gd name="T3" fmla="*/ 11 h 36"/>
                <a:gd name="T4" fmla="*/ 10 w 21"/>
                <a:gd name="T5" fmla="*/ 0 h 36"/>
                <a:gd name="T6" fmla="*/ 0 w 21"/>
                <a:gd name="T7" fmla="*/ 11 h 36"/>
                <a:gd name="T8" fmla="*/ 0 w 21"/>
                <a:gd name="T9" fmla="*/ 36 h 36"/>
                <a:gd name="T10" fmla="*/ 21 w 21"/>
                <a:gd name="T11" fmla="*/ 36 h 36"/>
              </a:gdLst>
              <a:ahLst/>
              <a:cxnLst>
                <a:cxn ang="0">
                  <a:pos x="T0" y="T1"/>
                </a:cxn>
                <a:cxn ang="0">
                  <a:pos x="T2" y="T3"/>
                </a:cxn>
                <a:cxn ang="0">
                  <a:pos x="T4" y="T5"/>
                </a:cxn>
                <a:cxn ang="0">
                  <a:pos x="T6" y="T7"/>
                </a:cxn>
                <a:cxn ang="0">
                  <a:pos x="T8" y="T9"/>
                </a:cxn>
                <a:cxn ang="0">
                  <a:pos x="T10" y="T11"/>
                </a:cxn>
              </a:cxnLst>
              <a:rect l="0" t="0" r="r" b="b"/>
              <a:pathLst>
                <a:path w="21" h="36">
                  <a:moveTo>
                    <a:pt x="21" y="36"/>
                  </a:moveTo>
                  <a:cubicBezTo>
                    <a:pt x="21" y="11"/>
                    <a:pt x="21" y="11"/>
                    <a:pt x="21" y="11"/>
                  </a:cubicBezTo>
                  <a:cubicBezTo>
                    <a:pt x="21" y="5"/>
                    <a:pt x="16" y="0"/>
                    <a:pt x="10" y="0"/>
                  </a:cubicBezTo>
                  <a:cubicBezTo>
                    <a:pt x="5" y="0"/>
                    <a:pt x="0" y="5"/>
                    <a:pt x="0" y="11"/>
                  </a:cubicBezTo>
                  <a:cubicBezTo>
                    <a:pt x="0" y="36"/>
                    <a:pt x="0" y="36"/>
                    <a:pt x="0" y="36"/>
                  </a:cubicBezTo>
                  <a:lnTo>
                    <a:pt x="21" y="36"/>
                  </a:lnTo>
                  <a:close/>
                </a:path>
              </a:pathLst>
            </a:custGeom>
            <a:solidFill>
              <a:srgbClr val="002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24" name="Freeform 29"/>
            <p:cNvSpPr>
              <a:spLocks/>
            </p:cNvSpPr>
            <p:nvPr/>
          </p:nvSpPr>
          <p:spPr bwMode="auto">
            <a:xfrm>
              <a:off x="6707454" y="4352102"/>
              <a:ext cx="49213" cy="80963"/>
            </a:xfrm>
            <a:custGeom>
              <a:avLst/>
              <a:gdLst>
                <a:gd name="T0" fmla="*/ 21 w 21"/>
                <a:gd name="T1" fmla="*/ 35 h 35"/>
                <a:gd name="T2" fmla="*/ 21 w 21"/>
                <a:gd name="T3" fmla="*/ 10 h 35"/>
                <a:gd name="T4" fmla="*/ 10 w 21"/>
                <a:gd name="T5" fmla="*/ 0 h 35"/>
                <a:gd name="T6" fmla="*/ 0 w 21"/>
                <a:gd name="T7" fmla="*/ 10 h 35"/>
                <a:gd name="T8" fmla="*/ 0 w 21"/>
                <a:gd name="T9" fmla="*/ 35 h 35"/>
                <a:gd name="T10" fmla="*/ 21 w 21"/>
                <a:gd name="T11" fmla="*/ 35 h 35"/>
              </a:gdLst>
              <a:ahLst/>
              <a:cxnLst>
                <a:cxn ang="0">
                  <a:pos x="T0" y="T1"/>
                </a:cxn>
                <a:cxn ang="0">
                  <a:pos x="T2" y="T3"/>
                </a:cxn>
                <a:cxn ang="0">
                  <a:pos x="T4" y="T5"/>
                </a:cxn>
                <a:cxn ang="0">
                  <a:pos x="T6" y="T7"/>
                </a:cxn>
                <a:cxn ang="0">
                  <a:pos x="T8" y="T9"/>
                </a:cxn>
                <a:cxn ang="0">
                  <a:pos x="T10" y="T11"/>
                </a:cxn>
              </a:cxnLst>
              <a:rect l="0" t="0" r="r" b="b"/>
              <a:pathLst>
                <a:path w="21" h="35">
                  <a:moveTo>
                    <a:pt x="21" y="35"/>
                  </a:moveTo>
                  <a:cubicBezTo>
                    <a:pt x="21" y="10"/>
                    <a:pt x="21" y="10"/>
                    <a:pt x="21" y="10"/>
                  </a:cubicBezTo>
                  <a:cubicBezTo>
                    <a:pt x="21" y="4"/>
                    <a:pt x="16" y="0"/>
                    <a:pt x="10" y="0"/>
                  </a:cubicBezTo>
                  <a:cubicBezTo>
                    <a:pt x="5" y="0"/>
                    <a:pt x="0" y="4"/>
                    <a:pt x="0" y="10"/>
                  </a:cubicBezTo>
                  <a:cubicBezTo>
                    <a:pt x="0" y="35"/>
                    <a:pt x="0" y="35"/>
                    <a:pt x="0" y="35"/>
                  </a:cubicBezTo>
                  <a:lnTo>
                    <a:pt x="21" y="35"/>
                  </a:lnTo>
                  <a:close/>
                </a:path>
              </a:pathLst>
            </a:custGeom>
            <a:solidFill>
              <a:srgbClr val="002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25" name="Freeform 30"/>
            <p:cNvSpPr>
              <a:spLocks/>
            </p:cNvSpPr>
            <p:nvPr/>
          </p:nvSpPr>
          <p:spPr bwMode="auto">
            <a:xfrm>
              <a:off x="6853504" y="4472752"/>
              <a:ext cx="50800" cy="87313"/>
            </a:xfrm>
            <a:custGeom>
              <a:avLst/>
              <a:gdLst>
                <a:gd name="T0" fmla="*/ 22 w 22"/>
                <a:gd name="T1" fmla="*/ 38 h 38"/>
                <a:gd name="T2" fmla="*/ 22 w 22"/>
                <a:gd name="T3" fmla="*/ 11 h 38"/>
                <a:gd name="T4" fmla="*/ 11 w 22"/>
                <a:gd name="T5" fmla="*/ 0 h 38"/>
                <a:gd name="T6" fmla="*/ 0 w 22"/>
                <a:gd name="T7" fmla="*/ 11 h 38"/>
                <a:gd name="T8" fmla="*/ 0 w 22"/>
                <a:gd name="T9" fmla="*/ 38 h 38"/>
                <a:gd name="T10" fmla="*/ 22 w 22"/>
                <a:gd name="T11" fmla="*/ 38 h 38"/>
              </a:gdLst>
              <a:ahLst/>
              <a:cxnLst>
                <a:cxn ang="0">
                  <a:pos x="T0" y="T1"/>
                </a:cxn>
                <a:cxn ang="0">
                  <a:pos x="T2" y="T3"/>
                </a:cxn>
                <a:cxn ang="0">
                  <a:pos x="T4" y="T5"/>
                </a:cxn>
                <a:cxn ang="0">
                  <a:pos x="T6" y="T7"/>
                </a:cxn>
                <a:cxn ang="0">
                  <a:pos x="T8" y="T9"/>
                </a:cxn>
                <a:cxn ang="0">
                  <a:pos x="T10" y="T11"/>
                </a:cxn>
              </a:cxnLst>
              <a:rect l="0" t="0" r="r" b="b"/>
              <a:pathLst>
                <a:path w="22" h="38">
                  <a:moveTo>
                    <a:pt x="22" y="38"/>
                  </a:moveTo>
                  <a:cubicBezTo>
                    <a:pt x="22" y="11"/>
                    <a:pt x="22" y="11"/>
                    <a:pt x="22" y="11"/>
                  </a:cubicBezTo>
                  <a:cubicBezTo>
                    <a:pt x="22" y="5"/>
                    <a:pt x="17" y="0"/>
                    <a:pt x="11" y="0"/>
                  </a:cubicBezTo>
                  <a:cubicBezTo>
                    <a:pt x="5" y="0"/>
                    <a:pt x="0" y="5"/>
                    <a:pt x="0" y="11"/>
                  </a:cubicBezTo>
                  <a:cubicBezTo>
                    <a:pt x="0" y="38"/>
                    <a:pt x="0" y="38"/>
                    <a:pt x="0" y="38"/>
                  </a:cubicBezTo>
                  <a:lnTo>
                    <a:pt x="22" y="38"/>
                  </a:lnTo>
                  <a:close/>
                </a:path>
              </a:pathLst>
            </a:custGeom>
            <a:solidFill>
              <a:srgbClr val="002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27" name="Freeform 31"/>
            <p:cNvSpPr>
              <a:spLocks/>
            </p:cNvSpPr>
            <p:nvPr/>
          </p:nvSpPr>
          <p:spPr bwMode="auto">
            <a:xfrm>
              <a:off x="6986854" y="4472752"/>
              <a:ext cx="50800" cy="87313"/>
            </a:xfrm>
            <a:custGeom>
              <a:avLst/>
              <a:gdLst>
                <a:gd name="T0" fmla="*/ 22 w 22"/>
                <a:gd name="T1" fmla="*/ 38 h 38"/>
                <a:gd name="T2" fmla="*/ 22 w 22"/>
                <a:gd name="T3" fmla="*/ 11 h 38"/>
                <a:gd name="T4" fmla="*/ 11 w 22"/>
                <a:gd name="T5" fmla="*/ 0 h 38"/>
                <a:gd name="T6" fmla="*/ 0 w 22"/>
                <a:gd name="T7" fmla="*/ 11 h 38"/>
                <a:gd name="T8" fmla="*/ 0 w 22"/>
                <a:gd name="T9" fmla="*/ 38 h 38"/>
                <a:gd name="T10" fmla="*/ 22 w 22"/>
                <a:gd name="T11" fmla="*/ 38 h 38"/>
              </a:gdLst>
              <a:ahLst/>
              <a:cxnLst>
                <a:cxn ang="0">
                  <a:pos x="T0" y="T1"/>
                </a:cxn>
                <a:cxn ang="0">
                  <a:pos x="T2" y="T3"/>
                </a:cxn>
                <a:cxn ang="0">
                  <a:pos x="T4" y="T5"/>
                </a:cxn>
                <a:cxn ang="0">
                  <a:pos x="T6" y="T7"/>
                </a:cxn>
                <a:cxn ang="0">
                  <a:pos x="T8" y="T9"/>
                </a:cxn>
                <a:cxn ang="0">
                  <a:pos x="T10" y="T11"/>
                </a:cxn>
              </a:cxnLst>
              <a:rect l="0" t="0" r="r" b="b"/>
              <a:pathLst>
                <a:path w="22" h="38">
                  <a:moveTo>
                    <a:pt x="22" y="38"/>
                  </a:moveTo>
                  <a:cubicBezTo>
                    <a:pt x="22" y="11"/>
                    <a:pt x="22" y="11"/>
                    <a:pt x="22" y="11"/>
                  </a:cubicBezTo>
                  <a:cubicBezTo>
                    <a:pt x="22" y="5"/>
                    <a:pt x="17" y="0"/>
                    <a:pt x="11" y="0"/>
                  </a:cubicBezTo>
                  <a:cubicBezTo>
                    <a:pt x="5" y="0"/>
                    <a:pt x="0" y="5"/>
                    <a:pt x="0" y="11"/>
                  </a:cubicBezTo>
                  <a:cubicBezTo>
                    <a:pt x="0" y="38"/>
                    <a:pt x="0" y="38"/>
                    <a:pt x="0" y="38"/>
                  </a:cubicBezTo>
                  <a:lnTo>
                    <a:pt x="22" y="38"/>
                  </a:lnTo>
                  <a:close/>
                </a:path>
              </a:pathLst>
            </a:custGeom>
            <a:solidFill>
              <a:srgbClr val="002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28" name="Rectangle 32"/>
            <p:cNvSpPr>
              <a:spLocks noChangeArrowheads="1"/>
            </p:cNvSpPr>
            <p:nvPr/>
          </p:nvSpPr>
          <p:spPr bwMode="auto">
            <a:xfrm>
              <a:off x="7155129" y="4467990"/>
              <a:ext cx="61913" cy="138113"/>
            </a:xfrm>
            <a:prstGeom prst="rect">
              <a:avLst/>
            </a:prstGeom>
            <a:solidFill>
              <a:srgbClr val="002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29" name="Rectangle 33"/>
            <p:cNvSpPr>
              <a:spLocks noChangeArrowheads="1"/>
            </p:cNvSpPr>
            <p:nvPr/>
          </p:nvSpPr>
          <p:spPr bwMode="auto">
            <a:xfrm>
              <a:off x="6618554" y="4467990"/>
              <a:ext cx="61913" cy="138113"/>
            </a:xfrm>
            <a:prstGeom prst="rect">
              <a:avLst/>
            </a:prstGeom>
            <a:solidFill>
              <a:srgbClr val="002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30" name="Rectangle 34"/>
            <p:cNvSpPr>
              <a:spLocks noChangeArrowheads="1"/>
            </p:cNvSpPr>
            <p:nvPr/>
          </p:nvSpPr>
          <p:spPr bwMode="auto">
            <a:xfrm>
              <a:off x="6534416" y="3982215"/>
              <a:ext cx="120650" cy="93663"/>
            </a:xfrm>
            <a:prstGeom prst="rect">
              <a:avLst/>
            </a:prstGeom>
            <a:solidFill>
              <a:srgbClr val="6DC2E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31" name="Rectangle 35"/>
            <p:cNvSpPr>
              <a:spLocks noChangeArrowheads="1"/>
            </p:cNvSpPr>
            <p:nvPr/>
          </p:nvSpPr>
          <p:spPr bwMode="auto">
            <a:xfrm>
              <a:off x="6655066" y="3982215"/>
              <a:ext cx="152400" cy="9366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32" name="Rectangle 36"/>
            <p:cNvSpPr>
              <a:spLocks noChangeArrowheads="1"/>
            </p:cNvSpPr>
            <p:nvPr/>
          </p:nvSpPr>
          <p:spPr bwMode="auto">
            <a:xfrm>
              <a:off x="6534416" y="4228277"/>
              <a:ext cx="120650" cy="93663"/>
            </a:xfrm>
            <a:prstGeom prst="rect">
              <a:avLst/>
            </a:prstGeom>
            <a:solidFill>
              <a:srgbClr val="6DC2E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33" name="Rectangle 37"/>
            <p:cNvSpPr>
              <a:spLocks noChangeArrowheads="1"/>
            </p:cNvSpPr>
            <p:nvPr/>
          </p:nvSpPr>
          <p:spPr bwMode="auto">
            <a:xfrm>
              <a:off x="6655066" y="4228277"/>
              <a:ext cx="152400" cy="9366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34" name="Freeform 38"/>
            <p:cNvSpPr>
              <a:spLocks/>
            </p:cNvSpPr>
            <p:nvPr/>
          </p:nvSpPr>
          <p:spPr bwMode="auto">
            <a:xfrm>
              <a:off x="6772541" y="4244152"/>
              <a:ext cx="444500" cy="133350"/>
            </a:xfrm>
            <a:custGeom>
              <a:avLst/>
              <a:gdLst>
                <a:gd name="T0" fmla="*/ 280 w 280"/>
                <a:gd name="T1" fmla="*/ 0 h 84"/>
                <a:gd name="T2" fmla="*/ 52 w 280"/>
                <a:gd name="T3" fmla="*/ 0 h 84"/>
                <a:gd name="T4" fmla="*/ 0 w 280"/>
                <a:gd name="T5" fmla="*/ 84 h 84"/>
                <a:gd name="T6" fmla="*/ 228 w 280"/>
                <a:gd name="T7" fmla="*/ 84 h 84"/>
                <a:gd name="T8" fmla="*/ 280 w 280"/>
                <a:gd name="T9" fmla="*/ 0 h 84"/>
              </a:gdLst>
              <a:ahLst/>
              <a:cxnLst>
                <a:cxn ang="0">
                  <a:pos x="T0" y="T1"/>
                </a:cxn>
                <a:cxn ang="0">
                  <a:pos x="T2" y="T3"/>
                </a:cxn>
                <a:cxn ang="0">
                  <a:pos x="T4" y="T5"/>
                </a:cxn>
                <a:cxn ang="0">
                  <a:pos x="T6" y="T7"/>
                </a:cxn>
                <a:cxn ang="0">
                  <a:pos x="T8" y="T9"/>
                </a:cxn>
              </a:cxnLst>
              <a:rect l="0" t="0" r="r" b="b"/>
              <a:pathLst>
                <a:path w="280" h="84">
                  <a:moveTo>
                    <a:pt x="280" y="0"/>
                  </a:moveTo>
                  <a:lnTo>
                    <a:pt x="52" y="0"/>
                  </a:lnTo>
                  <a:lnTo>
                    <a:pt x="0" y="84"/>
                  </a:lnTo>
                  <a:lnTo>
                    <a:pt x="228" y="84"/>
                  </a:lnTo>
                  <a:lnTo>
                    <a:pt x="280" y="0"/>
                  </a:lnTo>
                  <a:close/>
                </a:path>
              </a:pathLst>
            </a:custGeom>
            <a:solidFill>
              <a:srgbClr val="DD5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35" name="Freeform 39"/>
            <p:cNvSpPr>
              <a:spLocks noEditPoints="1"/>
            </p:cNvSpPr>
            <p:nvPr/>
          </p:nvSpPr>
          <p:spPr bwMode="auto">
            <a:xfrm>
              <a:off x="6470916" y="3683764"/>
              <a:ext cx="403225" cy="95250"/>
            </a:xfrm>
            <a:custGeom>
              <a:avLst/>
              <a:gdLst>
                <a:gd name="T0" fmla="*/ 251 w 254"/>
                <a:gd name="T1" fmla="*/ 4 h 60"/>
                <a:gd name="T2" fmla="*/ 251 w 254"/>
                <a:gd name="T3" fmla="*/ 56 h 60"/>
                <a:gd name="T4" fmla="*/ 4 w 254"/>
                <a:gd name="T5" fmla="*/ 56 h 60"/>
                <a:gd name="T6" fmla="*/ 4 w 254"/>
                <a:gd name="T7" fmla="*/ 4 h 60"/>
                <a:gd name="T8" fmla="*/ 251 w 254"/>
                <a:gd name="T9" fmla="*/ 4 h 60"/>
                <a:gd name="T10" fmla="*/ 254 w 254"/>
                <a:gd name="T11" fmla="*/ 0 h 60"/>
                <a:gd name="T12" fmla="*/ 0 w 254"/>
                <a:gd name="T13" fmla="*/ 0 h 60"/>
                <a:gd name="T14" fmla="*/ 0 w 254"/>
                <a:gd name="T15" fmla="*/ 60 h 60"/>
                <a:gd name="T16" fmla="*/ 254 w 254"/>
                <a:gd name="T17" fmla="*/ 60 h 60"/>
                <a:gd name="T18" fmla="*/ 254 w 254"/>
                <a:gd name="T19" fmla="*/ 0 h 60"/>
                <a:gd name="T20" fmla="*/ 254 w 254"/>
                <a:gd name="T21"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4" h="60">
                  <a:moveTo>
                    <a:pt x="251" y="4"/>
                  </a:moveTo>
                  <a:lnTo>
                    <a:pt x="251" y="56"/>
                  </a:lnTo>
                  <a:lnTo>
                    <a:pt x="4" y="56"/>
                  </a:lnTo>
                  <a:lnTo>
                    <a:pt x="4" y="4"/>
                  </a:lnTo>
                  <a:lnTo>
                    <a:pt x="251" y="4"/>
                  </a:lnTo>
                  <a:close/>
                  <a:moveTo>
                    <a:pt x="254" y="0"/>
                  </a:moveTo>
                  <a:lnTo>
                    <a:pt x="0" y="0"/>
                  </a:lnTo>
                  <a:lnTo>
                    <a:pt x="0" y="60"/>
                  </a:lnTo>
                  <a:lnTo>
                    <a:pt x="254" y="60"/>
                  </a:lnTo>
                  <a:lnTo>
                    <a:pt x="254" y="0"/>
                  </a:lnTo>
                  <a:lnTo>
                    <a:pt x="254"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36" name="Freeform 40"/>
            <p:cNvSpPr>
              <a:spLocks noEditPoints="1"/>
            </p:cNvSpPr>
            <p:nvPr/>
          </p:nvSpPr>
          <p:spPr bwMode="auto">
            <a:xfrm>
              <a:off x="6470916" y="3683764"/>
              <a:ext cx="403225" cy="95250"/>
            </a:xfrm>
            <a:custGeom>
              <a:avLst/>
              <a:gdLst>
                <a:gd name="T0" fmla="*/ 251 w 254"/>
                <a:gd name="T1" fmla="*/ 4 h 60"/>
                <a:gd name="T2" fmla="*/ 251 w 254"/>
                <a:gd name="T3" fmla="*/ 56 h 60"/>
                <a:gd name="T4" fmla="*/ 4 w 254"/>
                <a:gd name="T5" fmla="*/ 56 h 60"/>
                <a:gd name="T6" fmla="*/ 4 w 254"/>
                <a:gd name="T7" fmla="*/ 4 h 60"/>
                <a:gd name="T8" fmla="*/ 251 w 254"/>
                <a:gd name="T9" fmla="*/ 4 h 60"/>
                <a:gd name="T10" fmla="*/ 254 w 254"/>
                <a:gd name="T11" fmla="*/ 0 h 60"/>
                <a:gd name="T12" fmla="*/ 0 w 254"/>
                <a:gd name="T13" fmla="*/ 0 h 60"/>
                <a:gd name="T14" fmla="*/ 0 w 254"/>
                <a:gd name="T15" fmla="*/ 60 h 60"/>
                <a:gd name="T16" fmla="*/ 254 w 254"/>
                <a:gd name="T17" fmla="*/ 60 h 60"/>
                <a:gd name="T18" fmla="*/ 254 w 254"/>
                <a:gd name="T19" fmla="*/ 0 h 60"/>
                <a:gd name="T20" fmla="*/ 254 w 254"/>
                <a:gd name="T21"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4" h="60">
                  <a:moveTo>
                    <a:pt x="251" y="4"/>
                  </a:moveTo>
                  <a:lnTo>
                    <a:pt x="251" y="56"/>
                  </a:lnTo>
                  <a:lnTo>
                    <a:pt x="4" y="56"/>
                  </a:lnTo>
                  <a:lnTo>
                    <a:pt x="4" y="4"/>
                  </a:lnTo>
                  <a:lnTo>
                    <a:pt x="251" y="4"/>
                  </a:lnTo>
                  <a:moveTo>
                    <a:pt x="254" y="0"/>
                  </a:moveTo>
                  <a:lnTo>
                    <a:pt x="0" y="0"/>
                  </a:lnTo>
                  <a:lnTo>
                    <a:pt x="0" y="60"/>
                  </a:lnTo>
                  <a:lnTo>
                    <a:pt x="254" y="60"/>
                  </a:lnTo>
                  <a:lnTo>
                    <a:pt x="254" y="0"/>
                  </a:lnTo>
                  <a:lnTo>
                    <a:pt x="25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37" name="Line 41"/>
            <p:cNvSpPr>
              <a:spLocks noChangeShapeType="1"/>
            </p:cNvSpPr>
            <p:nvPr/>
          </p:nvSpPr>
          <p:spPr bwMode="auto">
            <a:xfrm>
              <a:off x="6518541" y="3683764"/>
              <a:ext cx="0" cy="98425"/>
            </a:xfrm>
            <a:prstGeom prst="line">
              <a:avLst/>
            </a:prstGeom>
            <a:noFill/>
            <a:ln w="6350"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38" name="Line 42"/>
            <p:cNvSpPr>
              <a:spLocks noChangeShapeType="1"/>
            </p:cNvSpPr>
            <p:nvPr/>
          </p:nvSpPr>
          <p:spPr bwMode="auto">
            <a:xfrm>
              <a:off x="6580454" y="3683764"/>
              <a:ext cx="0" cy="98425"/>
            </a:xfrm>
            <a:prstGeom prst="line">
              <a:avLst/>
            </a:prstGeom>
            <a:noFill/>
            <a:ln w="6350"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39" name="Line 43"/>
            <p:cNvSpPr>
              <a:spLocks noChangeShapeType="1"/>
            </p:cNvSpPr>
            <p:nvPr/>
          </p:nvSpPr>
          <p:spPr bwMode="auto">
            <a:xfrm>
              <a:off x="6643954" y="3683764"/>
              <a:ext cx="0" cy="98425"/>
            </a:xfrm>
            <a:prstGeom prst="line">
              <a:avLst/>
            </a:prstGeom>
            <a:noFill/>
            <a:ln w="6350"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40" name="Line 44"/>
            <p:cNvSpPr>
              <a:spLocks noChangeShapeType="1"/>
            </p:cNvSpPr>
            <p:nvPr/>
          </p:nvSpPr>
          <p:spPr bwMode="auto">
            <a:xfrm>
              <a:off x="6702691" y="3683764"/>
              <a:ext cx="0" cy="98425"/>
            </a:xfrm>
            <a:prstGeom prst="line">
              <a:avLst/>
            </a:prstGeom>
            <a:noFill/>
            <a:ln w="6350"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41" name="Line 45"/>
            <p:cNvSpPr>
              <a:spLocks noChangeShapeType="1"/>
            </p:cNvSpPr>
            <p:nvPr/>
          </p:nvSpPr>
          <p:spPr bwMode="auto">
            <a:xfrm>
              <a:off x="6766191" y="3683764"/>
              <a:ext cx="0" cy="98425"/>
            </a:xfrm>
            <a:prstGeom prst="line">
              <a:avLst/>
            </a:prstGeom>
            <a:noFill/>
            <a:ln w="6350"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42" name="Line 46"/>
            <p:cNvSpPr>
              <a:spLocks noChangeShapeType="1"/>
            </p:cNvSpPr>
            <p:nvPr/>
          </p:nvSpPr>
          <p:spPr bwMode="auto">
            <a:xfrm>
              <a:off x="6828104" y="3683764"/>
              <a:ext cx="0" cy="98425"/>
            </a:xfrm>
            <a:prstGeom prst="line">
              <a:avLst/>
            </a:prstGeom>
            <a:noFill/>
            <a:ln w="6350"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43" name="Freeform 47"/>
            <p:cNvSpPr>
              <a:spLocks/>
            </p:cNvSpPr>
            <p:nvPr/>
          </p:nvSpPr>
          <p:spPr bwMode="auto">
            <a:xfrm>
              <a:off x="6470916" y="3766314"/>
              <a:ext cx="403225" cy="68263"/>
            </a:xfrm>
            <a:custGeom>
              <a:avLst/>
              <a:gdLst>
                <a:gd name="T0" fmla="*/ 254 w 254"/>
                <a:gd name="T1" fmla="*/ 0 h 43"/>
                <a:gd name="T2" fmla="*/ 0 w 254"/>
                <a:gd name="T3" fmla="*/ 0 h 43"/>
                <a:gd name="T4" fmla="*/ 0 w 254"/>
                <a:gd name="T5" fmla="*/ 14 h 43"/>
                <a:gd name="T6" fmla="*/ 40 w 254"/>
                <a:gd name="T7" fmla="*/ 43 h 43"/>
                <a:gd name="T8" fmla="*/ 212 w 254"/>
                <a:gd name="T9" fmla="*/ 43 h 43"/>
                <a:gd name="T10" fmla="*/ 254 w 254"/>
                <a:gd name="T11" fmla="*/ 14 h 43"/>
                <a:gd name="T12" fmla="*/ 254 w 254"/>
                <a:gd name="T13" fmla="*/ 0 h 43"/>
              </a:gdLst>
              <a:ahLst/>
              <a:cxnLst>
                <a:cxn ang="0">
                  <a:pos x="T0" y="T1"/>
                </a:cxn>
                <a:cxn ang="0">
                  <a:pos x="T2" y="T3"/>
                </a:cxn>
                <a:cxn ang="0">
                  <a:pos x="T4" y="T5"/>
                </a:cxn>
                <a:cxn ang="0">
                  <a:pos x="T6" y="T7"/>
                </a:cxn>
                <a:cxn ang="0">
                  <a:pos x="T8" y="T9"/>
                </a:cxn>
                <a:cxn ang="0">
                  <a:pos x="T10" y="T11"/>
                </a:cxn>
                <a:cxn ang="0">
                  <a:pos x="T12" y="T13"/>
                </a:cxn>
              </a:cxnLst>
              <a:rect l="0" t="0" r="r" b="b"/>
              <a:pathLst>
                <a:path w="254" h="43">
                  <a:moveTo>
                    <a:pt x="254" y="0"/>
                  </a:moveTo>
                  <a:lnTo>
                    <a:pt x="0" y="0"/>
                  </a:lnTo>
                  <a:lnTo>
                    <a:pt x="0" y="14"/>
                  </a:lnTo>
                  <a:lnTo>
                    <a:pt x="40" y="43"/>
                  </a:lnTo>
                  <a:lnTo>
                    <a:pt x="212" y="43"/>
                  </a:lnTo>
                  <a:lnTo>
                    <a:pt x="254" y="14"/>
                  </a:lnTo>
                  <a:lnTo>
                    <a:pt x="254" y="0"/>
                  </a:lnTo>
                  <a:close/>
                </a:path>
              </a:pathLst>
            </a:custGeom>
            <a:solidFill>
              <a:srgbClr val="FF8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44" name="Freeform 48"/>
            <p:cNvSpPr>
              <a:spLocks/>
            </p:cNvSpPr>
            <p:nvPr/>
          </p:nvSpPr>
          <p:spPr bwMode="auto">
            <a:xfrm>
              <a:off x="6470916" y="3788539"/>
              <a:ext cx="403225" cy="46038"/>
            </a:xfrm>
            <a:custGeom>
              <a:avLst/>
              <a:gdLst>
                <a:gd name="T0" fmla="*/ 0 w 254"/>
                <a:gd name="T1" fmla="*/ 0 h 29"/>
                <a:gd name="T2" fmla="*/ 40 w 254"/>
                <a:gd name="T3" fmla="*/ 29 h 29"/>
                <a:gd name="T4" fmla="*/ 212 w 254"/>
                <a:gd name="T5" fmla="*/ 29 h 29"/>
                <a:gd name="T6" fmla="*/ 254 w 254"/>
                <a:gd name="T7" fmla="*/ 0 h 29"/>
                <a:gd name="T8" fmla="*/ 0 w 254"/>
                <a:gd name="T9" fmla="*/ 0 h 29"/>
              </a:gdLst>
              <a:ahLst/>
              <a:cxnLst>
                <a:cxn ang="0">
                  <a:pos x="T0" y="T1"/>
                </a:cxn>
                <a:cxn ang="0">
                  <a:pos x="T2" y="T3"/>
                </a:cxn>
                <a:cxn ang="0">
                  <a:pos x="T4" y="T5"/>
                </a:cxn>
                <a:cxn ang="0">
                  <a:pos x="T6" y="T7"/>
                </a:cxn>
                <a:cxn ang="0">
                  <a:pos x="T8" y="T9"/>
                </a:cxn>
              </a:cxnLst>
              <a:rect l="0" t="0" r="r" b="b"/>
              <a:pathLst>
                <a:path w="254" h="29">
                  <a:moveTo>
                    <a:pt x="0" y="0"/>
                  </a:moveTo>
                  <a:lnTo>
                    <a:pt x="40" y="29"/>
                  </a:lnTo>
                  <a:lnTo>
                    <a:pt x="212" y="29"/>
                  </a:lnTo>
                  <a:lnTo>
                    <a:pt x="254" y="0"/>
                  </a:lnTo>
                  <a:lnTo>
                    <a:pt x="0" y="0"/>
                  </a:lnTo>
                  <a:close/>
                </a:path>
              </a:pathLst>
            </a:custGeom>
            <a:solidFill>
              <a:srgbClr val="DD5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45" name="Freeform 49"/>
            <p:cNvSpPr>
              <a:spLocks/>
            </p:cNvSpPr>
            <p:nvPr/>
          </p:nvSpPr>
          <p:spPr bwMode="auto">
            <a:xfrm>
              <a:off x="6302641" y="4409252"/>
              <a:ext cx="133350" cy="196850"/>
            </a:xfrm>
            <a:custGeom>
              <a:avLst/>
              <a:gdLst>
                <a:gd name="T0" fmla="*/ 42 w 84"/>
                <a:gd name="T1" fmla="*/ 0 h 124"/>
                <a:gd name="T2" fmla="*/ 0 w 84"/>
                <a:gd name="T3" fmla="*/ 124 h 124"/>
                <a:gd name="T4" fmla="*/ 84 w 84"/>
                <a:gd name="T5" fmla="*/ 124 h 124"/>
                <a:gd name="T6" fmla="*/ 42 w 84"/>
                <a:gd name="T7" fmla="*/ 0 h 124"/>
              </a:gdLst>
              <a:ahLst/>
              <a:cxnLst>
                <a:cxn ang="0">
                  <a:pos x="T0" y="T1"/>
                </a:cxn>
                <a:cxn ang="0">
                  <a:pos x="T2" y="T3"/>
                </a:cxn>
                <a:cxn ang="0">
                  <a:pos x="T4" y="T5"/>
                </a:cxn>
                <a:cxn ang="0">
                  <a:pos x="T6" y="T7"/>
                </a:cxn>
              </a:cxnLst>
              <a:rect l="0" t="0" r="r" b="b"/>
              <a:pathLst>
                <a:path w="84" h="124">
                  <a:moveTo>
                    <a:pt x="42" y="0"/>
                  </a:moveTo>
                  <a:lnTo>
                    <a:pt x="0" y="124"/>
                  </a:lnTo>
                  <a:lnTo>
                    <a:pt x="84" y="124"/>
                  </a:lnTo>
                  <a:lnTo>
                    <a:pt x="42" y="0"/>
                  </a:lnTo>
                  <a:close/>
                </a:path>
              </a:pathLst>
            </a:custGeom>
            <a:solidFill>
              <a:srgbClr val="FFB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pic>
        <p:nvPicPr>
          <p:cNvPr id="62" name="Picture 61"/>
          <p:cNvPicPr>
            <a:picLocks noChangeAspect="1"/>
          </p:cNvPicPr>
          <p:nvPr/>
        </p:nvPicPr>
        <p:blipFill>
          <a:blip r:embed="rId5"/>
          <a:stretch>
            <a:fillRect/>
          </a:stretch>
        </p:blipFill>
        <p:spPr>
          <a:xfrm>
            <a:off x="10390124" y="2937837"/>
            <a:ext cx="712179" cy="1817283"/>
          </a:xfrm>
          <a:prstGeom prst="rect">
            <a:avLst/>
          </a:prstGeom>
        </p:spPr>
      </p:pic>
      <p:grpSp>
        <p:nvGrpSpPr>
          <p:cNvPr id="44" name="Group 43"/>
          <p:cNvGrpSpPr/>
          <p:nvPr/>
        </p:nvGrpSpPr>
        <p:grpSpPr>
          <a:xfrm>
            <a:off x="8209388" y="2946034"/>
            <a:ext cx="2155825" cy="1822449"/>
            <a:chOff x="8134533" y="859189"/>
            <a:chExt cx="2155825" cy="1822449"/>
          </a:xfrm>
          <a:solidFill>
            <a:schemeClr val="bg1"/>
          </a:solidFill>
        </p:grpSpPr>
        <p:sp>
          <p:nvSpPr>
            <p:cNvPr id="1054" name="Freeform 57"/>
            <p:cNvSpPr>
              <a:spLocks noEditPoints="1"/>
            </p:cNvSpPr>
            <p:nvPr/>
          </p:nvSpPr>
          <p:spPr bwMode="auto">
            <a:xfrm>
              <a:off x="8134533" y="859189"/>
              <a:ext cx="2155825" cy="1822449"/>
            </a:xfrm>
            <a:custGeom>
              <a:avLst/>
              <a:gdLst>
                <a:gd name="T0" fmla="*/ 2117 w 2121"/>
                <a:gd name="T1" fmla="*/ 1384 h 1792"/>
                <a:gd name="T2" fmla="*/ 2005 w 2121"/>
                <a:gd name="T3" fmla="*/ 948 h 1792"/>
                <a:gd name="T4" fmla="*/ 1925 w 2121"/>
                <a:gd name="T5" fmla="*/ 952 h 1792"/>
                <a:gd name="T6" fmla="*/ 589 w 2121"/>
                <a:gd name="T7" fmla="*/ 1200 h 1792"/>
                <a:gd name="T8" fmla="*/ 581 w 2121"/>
                <a:gd name="T9" fmla="*/ 44 h 1792"/>
                <a:gd name="T10" fmla="*/ 549 w 2121"/>
                <a:gd name="T11" fmla="*/ 20 h 1792"/>
                <a:gd name="T12" fmla="*/ 341 w 2121"/>
                <a:gd name="T13" fmla="*/ 20 h 1792"/>
                <a:gd name="T14" fmla="*/ 317 w 2121"/>
                <a:gd name="T15" fmla="*/ 288 h 1792"/>
                <a:gd name="T16" fmla="*/ 305 w 2121"/>
                <a:gd name="T17" fmla="*/ 540 h 1792"/>
                <a:gd name="T18" fmla="*/ 301 w 2121"/>
                <a:gd name="T19" fmla="*/ 1188 h 1792"/>
                <a:gd name="T20" fmla="*/ 301 w 2121"/>
                <a:gd name="T21" fmla="*/ 1292 h 1792"/>
                <a:gd name="T22" fmla="*/ 281 w 2121"/>
                <a:gd name="T23" fmla="*/ 1672 h 1792"/>
                <a:gd name="T24" fmla="*/ 621 w 2121"/>
                <a:gd name="T25" fmla="*/ 1668 h 1792"/>
                <a:gd name="T26" fmla="*/ 589 w 2121"/>
                <a:gd name="T27" fmla="*/ 1608 h 1792"/>
                <a:gd name="T28" fmla="*/ 1913 w 2121"/>
                <a:gd name="T29" fmla="*/ 1380 h 1792"/>
                <a:gd name="T30" fmla="*/ 1913 w 2121"/>
                <a:gd name="T31" fmla="*/ 1516 h 1792"/>
                <a:gd name="T32" fmla="*/ 2029 w 2121"/>
                <a:gd name="T33" fmla="*/ 1560 h 1792"/>
                <a:gd name="T34" fmla="*/ 2017 w 2121"/>
                <a:gd name="T35" fmla="*/ 1392 h 1792"/>
                <a:gd name="T36" fmla="*/ 389 w 2121"/>
                <a:gd name="T37" fmla="*/ 1408 h 1792"/>
                <a:gd name="T38" fmla="*/ 461 w 2121"/>
                <a:gd name="T39" fmla="*/ 1292 h 1792"/>
                <a:gd name="T40" fmla="*/ 473 w 2121"/>
                <a:gd name="T41" fmla="*/ 1340 h 1792"/>
                <a:gd name="T42" fmla="*/ 513 w 2121"/>
                <a:gd name="T43" fmla="*/ 1300 h 1792"/>
                <a:gd name="T44" fmla="*/ 473 w 2121"/>
                <a:gd name="T45" fmla="*/ 1340 h 1792"/>
                <a:gd name="T46" fmla="*/ 397 w 2121"/>
                <a:gd name="T47" fmla="*/ 1428 h 1792"/>
                <a:gd name="T48" fmla="*/ 381 w 2121"/>
                <a:gd name="T49" fmla="*/ 1380 h 1792"/>
                <a:gd name="T50" fmla="*/ 421 w 2121"/>
                <a:gd name="T51" fmla="*/ 1340 h 1792"/>
                <a:gd name="T52" fmla="*/ 385 w 2121"/>
                <a:gd name="T53" fmla="*/ 1548 h 1792"/>
                <a:gd name="T54" fmla="*/ 449 w 2121"/>
                <a:gd name="T55" fmla="*/ 1516 h 1792"/>
                <a:gd name="T56" fmla="*/ 389 w 2121"/>
                <a:gd name="T57" fmla="*/ 1576 h 1792"/>
                <a:gd name="T58" fmla="*/ 517 w 2121"/>
                <a:gd name="T59" fmla="*/ 1452 h 1792"/>
                <a:gd name="T60" fmla="*/ 381 w 2121"/>
                <a:gd name="T61" fmla="*/ 1184 h 1792"/>
                <a:gd name="T62" fmla="*/ 513 w 2121"/>
                <a:gd name="T63" fmla="*/ 976 h 1792"/>
                <a:gd name="T64" fmla="*/ 377 w 2121"/>
                <a:gd name="T65" fmla="*/ 684 h 1792"/>
                <a:gd name="T66" fmla="*/ 517 w 2121"/>
                <a:gd name="T67" fmla="*/ 832 h 1792"/>
                <a:gd name="T68" fmla="*/ 377 w 2121"/>
                <a:gd name="T69" fmla="*/ 684 h 1792"/>
                <a:gd name="T70" fmla="*/ 525 w 2121"/>
                <a:gd name="T71" fmla="*/ 392 h 1792"/>
                <a:gd name="T72" fmla="*/ 365 w 2121"/>
                <a:gd name="T73" fmla="*/ 412 h 1792"/>
                <a:gd name="T74" fmla="*/ 389 w 2121"/>
                <a:gd name="T75" fmla="*/ 1668 h 1792"/>
                <a:gd name="T76" fmla="*/ 389 w 2121"/>
                <a:gd name="T77" fmla="*/ 1592 h 1792"/>
                <a:gd name="T78" fmla="*/ 509 w 2121"/>
                <a:gd name="T79" fmla="*/ 1628 h 1792"/>
                <a:gd name="T80" fmla="*/ 365 w 2121"/>
                <a:gd name="T81" fmla="*/ 168 h 1792"/>
                <a:gd name="T82" fmla="*/ 525 w 2121"/>
                <a:gd name="T83" fmla="*/ 284 h 1792"/>
                <a:gd name="T84" fmla="*/ 1965 w 2121"/>
                <a:gd name="T85" fmla="*/ 1448 h 1792"/>
                <a:gd name="T86" fmla="*/ 1945 w 2121"/>
                <a:gd name="T87" fmla="*/ 1480 h 1792"/>
                <a:gd name="T88" fmla="*/ 1941 w 2121"/>
                <a:gd name="T89" fmla="*/ 1424 h 1792"/>
                <a:gd name="T90" fmla="*/ 1941 w 2121"/>
                <a:gd name="T91" fmla="*/ 1424 h 1792"/>
                <a:gd name="T92" fmla="*/ 1961 w 2121"/>
                <a:gd name="T93" fmla="*/ 1400 h 1792"/>
                <a:gd name="T94" fmla="*/ 1941 w 2121"/>
                <a:gd name="T95" fmla="*/ 1476 h 1792"/>
                <a:gd name="T96" fmla="*/ 1993 w 2121"/>
                <a:gd name="T97" fmla="*/ 1516 h 1792"/>
                <a:gd name="T98" fmla="*/ 1993 w 2121"/>
                <a:gd name="T99" fmla="*/ 1488 h 1792"/>
                <a:gd name="T100" fmla="*/ 1973 w 2121"/>
                <a:gd name="T101" fmla="*/ 1456 h 1792"/>
                <a:gd name="T102" fmla="*/ 1993 w 2121"/>
                <a:gd name="T103" fmla="*/ 1420 h 1792"/>
                <a:gd name="T104" fmla="*/ 1993 w 2121"/>
                <a:gd name="T105" fmla="*/ 1396 h 1792"/>
                <a:gd name="T106" fmla="*/ 1937 w 2121"/>
                <a:gd name="T107" fmla="*/ 1340 h 1792"/>
                <a:gd name="T108" fmla="*/ 1965 w 2121"/>
                <a:gd name="T109" fmla="*/ 1236 h 1792"/>
                <a:gd name="T110" fmla="*/ 1965 w 2121"/>
                <a:gd name="T111" fmla="*/ 1160 h 1792"/>
                <a:gd name="T112" fmla="*/ 1965 w 2121"/>
                <a:gd name="T113" fmla="*/ 1236 h 1792"/>
                <a:gd name="T114" fmla="*/ 1965 w 2121"/>
                <a:gd name="T115" fmla="*/ 1076 h 1792"/>
                <a:gd name="T116" fmla="*/ 1941 w 2121"/>
                <a:gd name="T117" fmla="*/ 1048 h 1792"/>
                <a:gd name="T118" fmla="*/ 1957 w 2121"/>
                <a:gd name="T119" fmla="*/ 992 h 1792"/>
                <a:gd name="T120" fmla="*/ 1941 w 2121"/>
                <a:gd name="T121" fmla="*/ 1048 h 17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121" h="1792">
                  <a:moveTo>
                    <a:pt x="2017" y="1392"/>
                  </a:moveTo>
                  <a:cubicBezTo>
                    <a:pt x="2121" y="1408"/>
                    <a:pt x="2121" y="1408"/>
                    <a:pt x="2121" y="1408"/>
                  </a:cubicBezTo>
                  <a:cubicBezTo>
                    <a:pt x="2117" y="1384"/>
                    <a:pt x="2117" y="1384"/>
                    <a:pt x="2117" y="1384"/>
                  </a:cubicBezTo>
                  <a:cubicBezTo>
                    <a:pt x="2021" y="1360"/>
                    <a:pt x="2021" y="1360"/>
                    <a:pt x="2021" y="1360"/>
                  </a:cubicBezTo>
                  <a:cubicBezTo>
                    <a:pt x="2009" y="960"/>
                    <a:pt x="2009" y="960"/>
                    <a:pt x="2009" y="960"/>
                  </a:cubicBezTo>
                  <a:cubicBezTo>
                    <a:pt x="2005" y="948"/>
                    <a:pt x="2005" y="948"/>
                    <a:pt x="2005" y="948"/>
                  </a:cubicBezTo>
                  <a:cubicBezTo>
                    <a:pt x="1993" y="972"/>
                    <a:pt x="1993" y="972"/>
                    <a:pt x="1993" y="972"/>
                  </a:cubicBezTo>
                  <a:cubicBezTo>
                    <a:pt x="1929" y="968"/>
                    <a:pt x="1929" y="968"/>
                    <a:pt x="1929" y="968"/>
                  </a:cubicBezTo>
                  <a:cubicBezTo>
                    <a:pt x="1925" y="952"/>
                    <a:pt x="1925" y="952"/>
                    <a:pt x="1925" y="952"/>
                  </a:cubicBezTo>
                  <a:cubicBezTo>
                    <a:pt x="1917" y="968"/>
                    <a:pt x="1917" y="968"/>
                    <a:pt x="1917" y="968"/>
                  </a:cubicBezTo>
                  <a:cubicBezTo>
                    <a:pt x="1921" y="1336"/>
                    <a:pt x="1921" y="1336"/>
                    <a:pt x="1921" y="1336"/>
                  </a:cubicBezTo>
                  <a:cubicBezTo>
                    <a:pt x="589" y="1200"/>
                    <a:pt x="589" y="1200"/>
                    <a:pt x="589" y="1200"/>
                  </a:cubicBezTo>
                  <a:cubicBezTo>
                    <a:pt x="593" y="524"/>
                    <a:pt x="593" y="524"/>
                    <a:pt x="593" y="524"/>
                  </a:cubicBezTo>
                  <a:cubicBezTo>
                    <a:pt x="581" y="524"/>
                    <a:pt x="581" y="524"/>
                    <a:pt x="581" y="524"/>
                  </a:cubicBezTo>
                  <a:cubicBezTo>
                    <a:pt x="581" y="44"/>
                    <a:pt x="581" y="44"/>
                    <a:pt x="581" y="44"/>
                  </a:cubicBezTo>
                  <a:cubicBezTo>
                    <a:pt x="565" y="24"/>
                    <a:pt x="565" y="24"/>
                    <a:pt x="565" y="24"/>
                  </a:cubicBezTo>
                  <a:cubicBezTo>
                    <a:pt x="553" y="0"/>
                    <a:pt x="553" y="0"/>
                    <a:pt x="553" y="0"/>
                  </a:cubicBezTo>
                  <a:cubicBezTo>
                    <a:pt x="549" y="20"/>
                    <a:pt x="549" y="20"/>
                    <a:pt x="549" y="20"/>
                  </a:cubicBezTo>
                  <a:cubicBezTo>
                    <a:pt x="501" y="52"/>
                    <a:pt x="501" y="52"/>
                    <a:pt x="501" y="52"/>
                  </a:cubicBezTo>
                  <a:cubicBezTo>
                    <a:pt x="377" y="72"/>
                    <a:pt x="377" y="72"/>
                    <a:pt x="377" y="72"/>
                  </a:cubicBezTo>
                  <a:cubicBezTo>
                    <a:pt x="341" y="20"/>
                    <a:pt x="341" y="20"/>
                    <a:pt x="341" y="20"/>
                  </a:cubicBezTo>
                  <a:cubicBezTo>
                    <a:pt x="325" y="44"/>
                    <a:pt x="325" y="44"/>
                    <a:pt x="325" y="44"/>
                  </a:cubicBezTo>
                  <a:cubicBezTo>
                    <a:pt x="313" y="52"/>
                    <a:pt x="313" y="52"/>
                    <a:pt x="313" y="52"/>
                  </a:cubicBezTo>
                  <a:cubicBezTo>
                    <a:pt x="317" y="288"/>
                    <a:pt x="317" y="288"/>
                    <a:pt x="317" y="288"/>
                  </a:cubicBezTo>
                  <a:cubicBezTo>
                    <a:pt x="305" y="292"/>
                    <a:pt x="305" y="292"/>
                    <a:pt x="305" y="292"/>
                  </a:cubicBezTo>
                  <a:cubicBezTo>
                    <a:pt x="317" y="536"/>
                    <a:pt x="317" y="536"/>
                    <a:pt x="317" y="536"/>
                  </a:cubicBezTo>
                  <a:cubicBezTo>
                    <a:pt x="305" y="540"/>
                    <a:pt x="305" y="540"/>
                    <a:pt x="305" y="540"/>
                  </a:cubicBezTo>
                  <a:cubicBezTo>
                    <a:pt x="313" y="848"/>
                    <a:pt x="313" y="848"/>
                    <a:pt x="313" y="848"/>
                  </a:cubicBezTo>
                  <a:cubicBezTo>
                    <a:pt x="305" y="844"/>
                    <a:pt x="305" y="844"/>
                    <a:pt x="305" y="844"/>
                  </a:cubicBezTo>
                  <a:cubicBezTo>
                    <a:pt x="301" y="1188"/>
                    <a:pt x="301" y="1188"/>
                    <a:pt x="301" y="1188"/>
                  </a:cubicBezTo>
                  <a:cubicBezTo>
                    <a:pt x="9" y="1156"/>
                    <a:pt x="9" y="1156"/>
                    <a:pt x="9" y="1156"/>
                  </a:cubicBezTo>
                  <a:cubicBezTo>
                    <a:pt x="9" y="1156"/>
                    <a:pt x="10" y="1272"/>
                    <a:pt x="5" y="1276"/>
                  </a:cubicBezTo>
                  <a:cubicBezTo>
                    <a:pt x="0" y="1280"/>
                    <a:pt x="294" y="1293"/>
                    <a:pt x="301" y="1292"/>
                  </a:cubicBezTo>
                  <a:cubicBezTo>
                    <a:pt x="308" y="1291"/>
                    <a:pt x="305" y="1612"/>
                    <a:pt x="305" y="1612"/>
                  </a:cubicBezTo>
                  <a:cubicBezTo>
                    <a:pt x="301" y="1672"/>
                    <a:pt x="301" y="1672"/>
                    <a:pt x="301" y="1672"/>
                  </a:cubicBezTo>
                  <a:cubicBezTo>
                    <a:pt x="281" y="1672"/>
                    <a:pt x="281" y="1672"/>
                    <a:pt x="281" y="1672"/>
                  </a:cubicBezTo>
                  <a:cubicBezTo>
                    <a:pt x="281" y="1784"/>
                    <a:pt x="281" y="1784"/>
                    <a:pt x="281" y="1784"/>
                  </a:cubicBezTo>
                  <a:cubicBezTo>
                    <a:pt x="621" y="1792"/>
                    <a:pt x="621" y="1792"/>
                    <a:pt x="621" y="1792"/>
                  </a:cubicBezTo>
                  <a:cubicBezTo>
                    <a:pt x="621" y="1668"/>
                    <a:pt x="621" y="1668"/>
                    <a:pt x="621" y="1668"/>
                  </a:cubicBezTo>
                  <a:cubicBezTo>
                    <a:pt x="601" y="1664"/>
                    <a:pt x="601" y="1664"/>
                    <a:pt x="601" y="1664"/>
                  </a:cubicBezTo>
                  <a:cubicBezTo>
                    <a:pt x="601" y="1620"/>
                    <a:pt x="601" y="1620"/>
                    <a:pt x="601" y="1620"/>
                  </a:cubicBezTo>
                  <a:cubicBezTo>
                    <a:pt x="589" y="1608"/>
                    <a:pt x="589" y="1608"/>
                    <a:pt x="589" y="1608"/>
                  </a:cubicBezTo>
                  <a:cubicBezTo>
                    <a:pt x="597" y="1304"/>
                    <a:pt x="597" y="1304"/>
                    <a:pt x="597" y="1304"/>
                  </a:cubicBezTo>
                  <a:cubicBezTo>
                    <a:pt x="597" y="1304"/>
                    <a:pt x="1153" y="1321"/>
                    <a:pt x="1541" y="1352"/>
                  </a:cubicBezTo>
                  <a:cubicBezTo>
                    <a:pt x="1789" y="1372"/>
                    <a:pt x="1913" y="1380"/>
                    <a:pt x="1913" y="1380"/>
                  </a:cubicBezTo>
                  <a:cubicBezTo>
                    <a:pt x="1913" y="1492"/>
                    <a:pt x="1913" y="1492"/>
                    <a:pt x="1913" y="1492"/>
                  </a:cubicBezTo>
                  <a:cubicBezTo>
                    <a:pt x="1909" y="1496"/>
                    <a:pt x="1909" y="1496"/>
                    <a:pt x="1909" y="1496"/>
                  </a:cubicBezTo>
                  <a:cubicBezTo>
                    <a:pt x="1913" y="1516"/>
                    <a:pt x="1913" y="1516"/>
                    <a:pt x="1913" y="1516"/>
                  </a:cubicBezTo>
                  <a:cubicBezTo>
                    <a:pt x="1905" y="1524"/>
                    <a:pt x="1905" y="1524"/>
                    <a:pt x="1905" y="1524"/>
                  </a:cubicBezTo>
                  <a:cubicBezTo>
                    <a:pt x="1905" y="1560"/>
                    <a:pt x="1905" y="1560"/>
                    <a:pt x="1905" y="1560"/>
                  </a:cubicBezTo>
                  <a:cubicBezTo>
                    <a:pt x="2029" y="1560"/>
                    <a:pt x="2029" y="1560"/>
                    <a:pt x="2029" y="1560"/>
                  </a:cubicBezTo>
                  <a:cubicBezTo>
                    <a:pt x="2029" y="1520"/>
                    <a:pt x="2029" y="1520"/>
                    <a:pt x="2029" y="1520"/>
                  </a:cubicBezTo>
                  <a:cubicBezTo>
                    <a:pt x="2017" y="1520"/>
                    <a:pt x="2017" y="1520"/>
                    <a:pt x="2017" y="1520"/>
                  </a:cubicBezTo>
                  <a:lnTo>
                    <a:pt x="2017" y="1392"/>
                  </a:lnTo>
                  <a:close/>
                  <a:moveTo>
                    <a:pt x="449" y="1352"/>
                  </a:moveTo>
                  <a:cubicBezTo>
                    <a:pt x="501" y="1408"/>
                    <a:pt x="501" y="1408"/>
                    <a:pt x="501" y="1408"/>
                  </a:cubicBezTo>
                  <a:cubicBezTo>
                    <a:pt x="389" y="1408"/>
                    <a:pt x="389" y="1408"/>
                    <a:pt x="389" y="1408"/>
                  </a:cubicBezTo>
                  <a:lnTo>
                    <a:pt x="449" y="1352"/>
                  </a:lnTo>
                  <a:close/>
                  <a:moveTo>
                    <a:pt x="429" y="1292"/>
                  </a:moveTo>
                  <a:cubicBezTo>
                    <a:pt x="461" y="1292"/>
                    <a:pt x="461" y="1292"/>
                    <a:pt x="461" y="1292"/>
                  </a:cubicBezTo>
                  <a:cubicBezTo>
                    <a:pt x="445" y="1312"/>
                    <a:pt x="445" y="1312"/>
                    <a:pt x="445" y="1312"/>
                  </a:cubicBezTo>
                  <a:lnTo>
                    <a:pt x="429" y="1292"/>
                  </a:lnTo>
                  <a:close/>
                  <a:moveTo>
                    <a:pt x="473" y="1340"/>
                  </a:moveTo>
                  <a:cubicBezTo>
                    <a:pt x="473" y="1324"/>
                    <a:pt x="473" y="1324"/>
                    <a:pt x="473" y="1324"/>
                  </a:cubicBezTo>
                  <a:cubicBezTo>
                    <a:pt x="497" y="1304"/>
                    <a:pt x="497" y="1304"/>
                    <a:pt x="497" y="1304"/>
                  </a:cubicBezTo>
                  <a:cubicBezTo>
                    <a:pt x="513" y="1300"/>
                    <a:pt x="513" y="1300"/>
                    <a:pt x="513" y="1300"/>
                  </a:cubicBezTo>
                  <a:cubicBezTo>
                    <a:pt x="513" y="1300"/>
                    <a:pt x="513" y="1303"/>
                    <a:pt x="513" y="1307"/>
                  </a:cubicBezTo>
                  <a:cubicBezTo>
                    <a:pt x="513" y="1326"/>
                    <a:pt x="513" y="1380"/>
                    <a:pt x="513" y="1380"/>
                  </a:cubicBezTo>
                  <a:lnTo>
                    <a:pt x="473" y="1340"/>
                  </a:lnTo>
                  <a:close/>
                  <a:moveTo>
                    <a:pt x="497" y="1428"/>
                  </a:moveTo>
                  <a:cubicBezTo>
                    <a:pt x="449" y="1480"/>
                    <a:pt x="449" y="1480"/>
                    <a:pt x="449" y="1480"/>
                  </a:cubicBezTo>
                  <a:cubicBezTo>
                    <a:pt x="397" y="1428"/>
                    <a:pt x="397" y="1428"/>
                    <a:pt x="397" y="1428"/>
                  </a:cubicBezTo>
                  <a:lnTo>
                    <a:pt x="497" y="1428"/>
                  </a:lnTo>
                  <a:close/>
                  <a:moveTo>
                    <a:pt x="421" y="1340"/>
                  </a:moveTo>
                  <a:cubicBezTo>
                    <a:pt x="381" y="1380"/>
                    <a:pt x="381" y="1380"/>
                    <a:pt x="381" y="1380"/>
                  </a:cubicBezTo>
                  <a:cubicBezTo>
                    <a:pt x="381" y="1292"/>
                    <a:pt x="381" y="1292"/>
                    <a:pt x="381" y="1292"/>
                  </a:cubicBezTo>
                  <a:cubicBezTo>
                    <a:pt x="425" y="1320"/>
                    <a:pt x="425" y="1320"/>
                    <a:pt x="425" y="1320"/>
                  </a:cubicBezTo>
                  <a:lnTo>
                    <a:pt x="421" y="1340"/>
                  </a:lnTo>
                  <a:close/>
                  <a:moveTo>
                    <a:pt x="425" y="1492"/>
                  </a:moveTo>
                  <a:cubicBezTo>
                    <a:pt x="425" y="1512"/>
                    <a:pt x="425" y="1512"/>
                    <a:pt x="425" y="1512"/>
                  </a:cubicBezTo>
                  <a:cubicBezTo>
                    <a:pt x="385" y="1548"/>
                    <a:pt x="385" y="1548"/>
                    <a:pt x="385" y="1548"/>
                  </a:cubicBezTo>
                  <a:cubicBezTo>
                    <a:pt x="381" y="1444"/>
                    <a:pt x="381" y="1444"/>
                    <a:pt x="381" y="1444"/>
                  </a:cubicBezTo>
                  <a:lnTo>
                    <a:pt x="425" y="1492"/>
                  </a:lnTo>
                  <a:close/>
                  <a:moveTo>
                    <a:pt x="449" y="1516"/>
                  </a:moveTo>
                  <a:cubicBezTo>
                    <a:pt x="449" y="1516"/>
                    <a:pt x="451" y="1518"/>
                    <a:pt x="455" y="1522"/>
                  </a:cubicBezTo>
                  <a:cubicBezTo>
                    <a:pt x="469" y="1538"/>
                    <a:pt x="505" y="1576"/>
                    <a:pt x="505" y="1576"/>
                  </a:cubicBezTo>
                  <a:cubicBezTo>
                    <a:pt x="389" y="1576"/>
                    <a:pt x="389" y="1576"/>
                    <a:pt x="389" y="1576"/>
                  </a:cubicBezTo>
                  <a:lnTo>
                    <a:pt x="449" y="1516"/>
                  </a:lnTo>
                  <a:close/>
                  <a:moveTo>
                    <a:pt x="469" y="1504"/>
                  </a:moveTo>
                  <a:cubicBezTo>
                    <a:pt x="517" y="1452"/>
                    <a:pt x="517" y="1452"/>
                    <a:pt x="517" y="1452"/>
                  </a:cubicBezTo>
                  <a:cubicBezTo>
                    <a:pt x="517" y="1552"/>
                    <a:pt x="517" y="1552"/>
                    <a:pt x="517" y="1552"/>
                  </a:cubicBezTo>
                  <a:lnTo>
                    <a:pt x="469" y="1504"/>
                  </a:lnTo>
                  <a:close/>
                  <a:moveTo>
                    <a:pt x="381" y="1184"/>
                  </a:moveTo>
                  <a:cubicBezTo>
                    <a:pt x="381" y="996"/>
                    <a:pt x="381" y="996"/>
                    <a:pt x="381" y="996"/>
                  </a:cubicBezTo>
                  <a:cubicBezTo>
                    <a:pt x="381" y="996"/>
                    <a:pt x="406" y="949"/>
                    <a:pt x="445" y="948"/>
                  </a:cubicBezTo>
                  <a:cubicBezTo>
                    <a:pt x="484" y="947"/>
                    <a:pt x="513" y="976"/>
                    <a:pt x="513" y="976"/>
                  </a:cubicBezTo>
                  <a:cubicBezTo>
                    <a:pt x="525" y="1200"/>
                    <a:pt x="525" y="1200"/>
                    <a:pt x="525" y="1200"/>
                  </a:cubicBezTo>
                  <a:lnTo>
                    <a:pt x="381" y="1184"/>
                  </a:lnTo>
                  <a:close/>
                  <a:moveTo>
                    <a:pt x="377" y="684"/>
                  </a:moveTo>
                  <a:cubicBezTo>
                    <a:pt x="377" y="684"/>
                    <a:pt x="360" y="652"/>
                    <a:pt x="445" y="640"/>
                  </a:cubicBezTo>
                  <a:cubicBezTo>
                    <a:pt x="530" y="628"/>
                    <a:pt x="521" y="664"/>
                    <a:pt x="521" y="664"/>
                  </a:cubicBezTo>
                  <a:cubicBezTo>
                    <a:pt x="517" y="832"/>
                    <a:pt x="517" y="832"/>
                    <a:pt x="517" y="832"/>
                  </a:cubicBezTo>
                  <a:cubicBezTo>
                    <a:pt x="517" y="832"/>
                    <a:pt x="479" y="849"/>
                    <a:pt x="441" y="852"/>
                  </a:cubicBezTo>
                  <a:cubicBezTo>
                    <a:pt x="403" y="855"/>
                    <a:pt x="365" y="844"/>
                    <a:pt x="365" y="844"/>
                  </a:cubicBezTo>
                  <a:lnTo>
                    <a:pt x="377" y="684"/>
                  </a:lnTo>
                  <a:close/>
                  <a:moveTo>
                    <a:pt x="365" y="412"/>
                  </a:moveTo>
                  <a:cubicBezTo>
                    <a:pt x="365" y="412"/>
                    <a:pt x="370" y="388"/>
                    <a:pt x="449" y="376"/>
                  </a:cubicBezTo>
                  <a:cubicBezTo>
                    <a:pt x="528" y="364"/>
                    <a:pt x="525" y="392"/>
                    <a:pt x="525" y="392"/>
                  </a:cubicBezTo>
                  <a:cubicBezTo>
                    <a:pt x="525" y="528"/>
                    <a:pt x="525" y="528"/>
                    <a:pt x="525" y="528"/>
                  </a:cubicBezTo>
                  <a:cubicBezTo>
                    <a:pt x="377" y="540"/>
                    <a:pt x="377" y="540"/>
                    <a:pt x="377" y="540"/>
                  </a:cubicBezTo>
                  <a:lnTo>
                    <a:pt x="365" y="412"/>
                  </a:lnTo>
                  <a:close/>
                  <a:moveTo>
                    <a:pt x="509" y="1628"/>
                  </a:moveTo>
                  <a:cubicBezTo>
                    <a:pt x="505" y="1672"/>
                    <a:pt x="505" y="1672"/>
                    <a:pt x="505" y="1672"/>
                  </a:cubicBezTo>
                  <a:cubicBezTo>
                    <a:pt x="389" y="1668"/>
                    <a:pt x="389" y="1668"/>
                    <a:pt x="389" y="1668"/>
                  </a:cubicBezTo>
                  <a:cubicBezTo>
                    <a:pt x="389" y="1620"/>
                    <a:pt x="389" y="1620"/>
                    <a:pt x="389" y="1620"/>
                  </a:cubicBezTo>
                  <a:cubicBezTo>
                    <a:pt x="377" y="1608"/>
                    <a:pt x="377" y="1608"/>
                    <a:pt x="377" y="1608"/>
                  </a:cubicBezTo>
                  <a:cubicBezTo>
                    <a:pt x="389" y="1592"/>
                    <a:pt x="389" y="1592"/>
                    <a:pt x="389" y="1592"/>
                  </a:cubicBezTo>
                  <a:cubicBezTo>
                    <a:pt x="509" y="1592"/>
                    <a:pt x="509" y="1592"/>
                    <a:pt x="509" y="1592"/>
                  </a:cubicBezTo>
                  <a:cubicBezTo>
                    <a:pt x="529" y="1612"/>
                    <a:pt x="529" y="1612"/>
                    <a:pt x="529" y="1612"/>
                  </a:cubicBezTo>
                  <a:lnTo>
                    <a:pt x="509" y="1628"/>
                  </a:lnTo>
                  <a:close/>
                  <a:moveTo>
                    <a:pt x="525" y="284"/>
                  </a:moveTo>
                  <a:cubicBezTo>
                    <a:pt x="369" y="300"/>
                    <a:pt x="369" y="300"/>
                    <a:pt x="369" y="300"/>
                  </a:cubicBezTo>
                  <a:cubicBezTo>
                    <a:pt x="365" y="168"/>
                    <a:pt x="365" y="168"/>
                    <a:pt x="365" y="168"/>
                  </a:cubicBezTo>
                  <a:cubicBezTo>
                    <a:pt x="365" y="168"/>
                    <a:pt x="369" y="156"/>
                    <a:pt x="449" y="144"/>
                  </a:cubicBezTo>
                  <a:cubicBezTo>
                    <a:pt x="529" y="132"/>
                    <a:pt x="529" y="152"/>
                    <a:pt x="529" y="152"/>
                  </a:cubicBezTo>
                  <a:lnTo>
                    <a:pt x="525" y="284"/>
                  </a:lnTo>
                  <a:close/>
                  <a:moveTo>
                    <a:pt x="1949" y="1432"/>
                  </a:moveTo>
                  <a:cubicBezTo>
                    <a:pt x="1985" y="1432"/>
                    <a:pt x="1985" y="1432"/>
                    <a:pt x="1985" y="1432"/>
                  </a:cubicBezTo>
                  <a:cubicBezTo>
                    <a:pt x="1965" y="1448"/>
                    <a:pt x="1965" y="1448"/>
                    <a:pt x="1965" y="1448"/>
                  </a:cubicBezTo>
                  <a:lnTo>
                    <a:pt x="1949" y="1432"/>
                  </a:lnTo>
                  <a:close/>
                  <a:moveTo>
                    <a:pt x="1985" y="1480"/>
                  </a:moveTo>
                  <a:cubicBezTo>
                    <a:pt x="1945" y="1480"/>
                    <a:pt x="1945" y="1480"/>
                    <a:pt x="1945" y="1480"/>
                  </a:cubicBezTo>
                  <a:cubicBezTo>
                    <a:pt x="1965" y="1464"/>
                    <a:pt x="1965" y="1464"/>
                    <a:pt x="1965" y="1464"/>
                  </a:cubicBezTo>
                  <a:lnTo>
                    <a:pt x="1985" y="1480"/>
                  </a:lnTo>
                  <a:close/>
                  <a:moveTo>
                    <a:pt x="1941" y="1424"/>
                  </a:moveTo>
                  <a:cubicBezTo>
                    <a:pt x="1965" y="1404"/>
                    <a:pt x="1965" y="1404"/>
                    <a:pt x="1965" y="1404"/>
                  </a:cubicBezTo>
                  <a:cubicBezTo>
                    <a:pt x="1985" y="1424"/>
                    <a:pt x="1985" y="1424"/>
                    <a:pt x="1985" y="1424"/>
                  </a:cubicBezTo>
                  <a:lnTo>
                    <a:pt x="1941" y="1424"/>
                  </a:lnTo>
                  <a:close/>
                  <a:moveTo>
                    <a:pt x="1937" y="1416"/>
                  </a:moveTo>
                  <a:cubicBezTo>
                    <a:pt x="1937" y="1388"/>
                    <a:pt x="1937" y="1388"/>
                    <a:pt x="1937" y="1388"/>
                  </a:cubicBezTo>
                  <a:cubicBezTo>
                    <a:pt x="1961" y="1400"/>
                    <a:pt x="1961" y="1400"/>
                    <a:pt x="1961" y="1400"/>
                  </a:cubicBezTo>
                  <a:lnTo>
                    <a:pt x="1937" y="1416"/>
                  </a:lnTo>
                  <a:close/>
                  <a:moveTo>
                    <a:pt x="1961" y="1456"/>
                  </a:moveTo>
                  <a:cubicBezTo>
                    <a:pt x="1941" y="1476"/>
                    <a:pt x="1941" y="1476"/>
                    <a:pt x="1941" y="1476"/>
                  </a:cubicBezTo>
                  <a:cubicBezTo>
                    <a:pt x="1937" y="1436"/>
                    <a:pt x="1937" y="1436"/>
                    <a:pt x="1937" y="1436"/>
                  </a:cubicBezTo>
                  <a:lnTo>
                    <a:pt x="1961" y="1456"/>
                  </a:lnTo>
                  <a:close/>
                  <a:moveTo>
                    <a:pt x="1993" y="1516"/>
                  </a:moveTo>
                  <a:cubicBezTo>
                    <a:pt x="1941" y="1516"/>
                    <a:pt x="1941" y="1516"/>
                    <a:pt x="1941" y="1516"/>
                  </a:cubicBezTo>
                  <a:cubicBezTo>
                    <a:pt x="1941" y="1488"/>
                    <a:pt x="1941" y="1488"/>
                    <a:pt x="1941" y="1488"/>
                  </a:cubicBezTo>
                  <a:cubicBezTo>
                    <a:pt x="1993" y="1488"/>
                    <a:pt x="1993" y="1488"/>
                    <a:pt x="1993" y="1488"/>
                  </a:cubicBezTo>
                  <a:lnTo>
                    <a:pt x="1993" y="1516"/>
                  </a:lnTo>
                  <a:close/>
                  <a:moveTo>
                    <a:pt x="1993" y="1476"/>
                  </a:moveTo>
                  <a:cubicBezTo>
                    <a:pt x="1973" y="1456"/>
                    <a:pt x="1973" y="1456"/>
                    <a:pt x="1973" y="1456"/>
                  </a:cubicBezTo>
                  <a:cubicBezTo>
                    <a:pt x="1993" y="1436"/>
                    <a:pt x="1993" y="1436"/>
                    <a:pt x="1993" y="1436"/>
                  </a:cubicBezTo>
                  <a:lnTo>
                    <a:pt x="1993" y="1476"/>
                  </a:lnTo>
                  <a:close/>
                  <a:moveTo>
                    <a:pt x="1993" y="1420"/>
                  </a:moveTo>
                  <a:cubicBezTo>
                    <a:pt x="1973" y="1404"/>
                    <a:pt x="1973" y="1404"/>
                    <a:pt x="1973" y="1404"/>
                  </a:cubicBezTo>
                  <a:cubicBezTo>
                    <a:pt x="1973" y="1396"/>
                    <a:pt x="1973" y="1396"/>
                    <a:pt x="1973" y="1396"/>
                  </a:cubicBezTo>
                  <a:cubicBezTo>
                    <a:pt x="1993" y="1396"/>
                    <a:pt x="1993" y="1396"/>
                    <a:pt x="1993" y="1396"/>
                  </a:cubicBezTo>
                  <a:lnTo>
                    <a:pt x="1993" y="1420"/>
                  </a:lnTo>
                  <a:close/>
                  <a:moveTo>
                    <a:pt x="1993" y="1352"/>
                  </a:moveTo>
                  <a:cubicBezTo>
                    <a:pt x="1937" y="1340"/>
                    <a:pt x="1937" y="1340"/>
                    <a:pt x="1937" y="1340"/>
                  </a:cubicBezTo>
                  <a:cubicBezTo>
                    <a:pt x="1937" y="1340"/>
                    <a:pt x="1922" y="1271"/>
                    <a:pt x="1965" y="1268"/>
                  </a:cubicBezTo>
                  <a:cubicBezTo>
                    <a:pt x="2009" y="1266"/>
                    <a:pt x="1993" y="1352"/>
                    <a:pt x="1993" y="1352"/>
                  </a:cubicBezTo>
                  <a:close/>
                  <a:moveTo>
                    <a:pt x="1965" y="1236"/>
                  </a:moveTo>
                  <a:cubicBezTo>
                    <a:pt x="1935" y="1237"/>
                    <a:pt x="1937" y="1232"/>
                    <a:pt x="1937" y="1232"/>
                  </a:cubicBezTo>
                  <a:cubicBezTo>
                    <a:pt x="1937" y="1232"/>
                    <a:pt x="1936" y="1178"/>
                    <a:pt x="1937" y="1176"/>
                  </a:cubicBezTo>
                  <a:cubicBezTo>
                    <a:pt x="1938" y="1174"/>
                    <a:pt x="1940" y="1162"/>
                    <a:pt x="1965" y="1160"/>
                  </a:cubicBezTo>
                  <a:cubicBezTo>
                    <a:pt x="1991" y="1158"/>
                    <a:pt x="1993" y="1168"/>
                    <a:pt x="1993" y="1168"/>
                  </a:cubicBezTo>
                  <a:cubicBezTo>
                    <a:pt x="1997" y="1224"/>
                    <a:pt x="1997" y="1224"/>
                    <a:pt x="1997" y="1224"/>
                  </a:cubicBezTo>
                  <a:cubicBezTo>
                    <a:pt x="1997" y="1224"/>
                    <a:pt x="1995" y="1235"/>
                    <a:pt x="1965" y="1236"/>
                  </a:cubicBezTo>
                  <a:close/>
                  <a:moveTo>
                    <a:pt x="1965" y="1132"/>
                  </a:moveTo>
                  <a:cubicBezTo>
                    <a:pt x="1932" y="1132"/>
                    <a:pt x="1933" y="1118"/>
                    <a:pt x="1933" y="1104"/>
                  </a:cubicBezTo>
                  <a:cubicBezTo>
                    <a:pt x="1933" y="1090"/>
                    <a:pt x="1933" y="1075"/>
                    <a:pt x="1965" y="1076"/>
                  </a:cubicBezTo>
                  <a:cubicBezTo>
                    <a:pt x="1997" y="1078"/>
                    <a:pt x="1997" y="1089"/>
                    <a:pt x="1997" y="1100"/>
                  </a:cubicBezTo>
                  <a:cubicBezTo>
                    <a:pt x="1997" y="1116"/>
                    <a:pt x="1998" y="1132"/>
                    <a:pt x="1965" y="1132"/>
                  </a:cubicBezTo>
                  <a:close/>
                  <a:moveTo>
                    <a:pt x="1941" y="1048"/>
                  </a:moveTo>
                  <a:cubicBezTo>
                    <a:pt x="1933" y="1044"/>
                    <a:pt x="1933" y="1044"/>
                    <a:pt x="1933" y="1044"/>
                  </a:cubicBezTo>
                  <a:cubicBezTo>
                    <a:pt x="1933" y="1004"/>
                    <a:pt x="1933" y="1004"/>
                    <a:pt x="1933" y="1004"/>
                  </a:cubicBezTo>
                  <a:cubicBezTo>
                    <a:pt x="1933" y="1004"/>
                    <a:pt x="1942" y="997"/>
                    <a:pt x="1957" y="992"/>
                  </a:cubicBezTo>
                  <a:cubicBezTo>
                    <a:pt x="1972" y="988"/>
                    <a:pt x="1997" y="1000"/>
                    <a:pt x="1997" y="1000"/>
                  </a:cubicBezTo>
                  <a:cubicBezTo>
                    <a:pt x="2001" y="1044"/>
                    <a:pt x="2001" y="1044"/>
                    <a:pt x="2001" y="1044"/>
                  </a:cubicBezTo>
                  <a:lnTo>
                    <a:pt x="1941" y="1048"/>
                  </a:ln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055" name="Freeform 58"/>
            <p:cNvSpPr>
              <a:spLocks/>
            </p:cNvSpPr>
            <p:nvPr/>
          </p:nvSpPr>
          <p:spPr bwMode="auto">
            <a:xfrm>
              <a:off x="8710796" y="962376"/>
              <a:ext cx="1384300" cy="1001712"/>
            </a:xfrm>
            <a:custGeom>
              <a:avLst/>
              <a:gdLst>
                <a:gd name="T0" fmla="*/ 0 w 1362"/>
                <a:gd name="T1" fmla="*/ 0 h 985"/>
                <a:gd name="T2" fmla="*/ 1362 w 1362"/>
                <a:gd name="T3" fmla="*/ 985 h 985"/>
              </a:gdLst>
              <a:ahLst/>
              <a:cxnLst>
                <a:cxn ang="0">
                  <a:pos x="T0" y="T1"/>
                </a:cxn>
                <a:cxn ang="0">
                  <a:pos x="T2" y="T3"/>
                </a:cxn>
              </a:cxnLst>
              <a:rect l="0" t="0" r="r" b="b"/>
              <a:pathLst>
                <a:path w="1362" h="985">
                  <a:moveTo>
                    <a:pt x="0" y="0"/>
                  </a:moveTo>
                  <a:cubicBezTo>
                    <a:pt x="0" y="544"/>
                    <a:pt x="609" y="985"/>
                    <a:pt x="1362" y="985"/>
                  </a:cubicBezTo>
                </a:path>
              </a:pathLst>
            </a:custGeom>
            <a:noFill/>
            <a:ln w="28575" cap="flat">
              <a:solidFill>
                <a:srgbClr val="FDFDFD"/>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2" name="Line 59"/>
            <p:cNvSpPr>
              <a:spLocks noChangeShapeType="1"/>
            </p:cNvSpPr>
            <p:nvPr/>
          </p:nvSpPr>
          <p:spPr bwMode="auto">
            <a:xfrm>
              <a:off x="8799696" y="1319563"/>
              <a:ext cx="0" cy="781050"/>
            </a:xfrm>
            <a:prstGeom prst="line">
              <a:avLst/>
            </a:prstGeom>
            <a:grpFill/>
            <a:ln w="15875" cap="flat">
              <a:solidFill>
                <a:srgbClr val="FDFDFD"/>
              </a:solidFill>
              <a:prstDash val="solid"/>
              <a:miter lim="800000"/>
              <a:headEnd/>
              <a:tailEnd/>
            </a:ln>
            <a:extLst/>
          </p:spPr>
          <p:txBody>
            <a:bodyPr vert="horz" wrap="square" lIns="91440" tIns="45720" rIns="91440" bIns="45720" numCol="1" anchor="t" anchorCtr="0" compatLnSpc="1">
              <a:prstTxWarp prst="textNoShape">
                <a:avLst/>
              </a:prstTxWarp>
            </a:bodyPr>
            <a:lstStyle/>
            <a:p>
              <a:r>
                <a:rPr lang="en-US" dirty="0" smtClean="0"/>
                <a:t>Z</a:t>
              </a:r>
              <a:endParaRPr lang="en-US" dirty="0"/>
            </a:p>
          </p:txBody>
        </p:sp>
        <p:sp>
          <p:nvSpPr>
            <p:cNvPr id="33" name="Line 60"/>
            <p:cNvSpPr>
              <a:spLocks noChangeShapeType="1"/>
            </p:cNvSpPr>
            <p:nvPr/>
          </p:nvSpPr>
          <p:spPr bwMode="auto">
            <a:xfrm>
              <a:off x="9210858" y="1721201"/>
              <a:ext cx="0" cy="439737"/>
            </a:xfrm>
            <a:prstGeom prst="line">
              <a:avLst/>
            </a:prstGeom>
            <a:grpFill/>
            <a:ln w="15875" cap="flat">
              <a:solidFill>
                <a:srgbClr val="FDFDFD"/>
              </a:solidFill>
              <a:prstDash val="solid"/>
              <a:miter lim="800000"/>
              <a:headEnd/>
              <a:tailEnd/>
            </a:ln>
            <a:extLst/>
          </p:spPr>
          <p:txBody>
            <a:bodyPr vert="horz" wrap="square" lIns="91440" tIns="45720" rIns="91440" bIns="45720" numCol="1" anchor="t" anchorCtr="0" compatLnSpc="1">
              <a:prstTxWarp prst="textNoShape">
                <a:avLst/>
              </a:prstTxWarp>
            </a:bodyPr>
            <a:lstStyle/>
            <a:p>
              <a:endParaRPr lang="en-US"/>
            </a:p>
          </p:txBody>
        </p:sp>
        <p:sp>
          <p:nvSpPr>
            <p:cNvPr id="34" name="Line 61"/>
            <p:cNvSpPr>
              <a:spLocks noChangeShapeType="1"/>
            </p:cNvSpPr>
            <p:nvPr/>
          </p:nvSpPr>
          <p:spPr bwMode="auto">
            <a:xfrm>
              <a:off x="8971146" y="1564038"/>
              <a:ext cx="0" cy="552450"/>
            </a:xfrm>
            <a:prstGeom prst="line">
              <a:avLst/>
            </a:prstGeom>
            <a:grpFill/>
            <a:ln w="15875" cap="flat">
              <a:solidFill>
                <a:srgbClr val="FDFDFD"/>
              </a:solidFill>
              <a:prstDash val="solid"/>
              <a:miter lim="800000"/>
              <a:headEnd/>
              <a:tailEnd/>
            </a:ln>
            <a:extLst/>
          </p:spPr>
          <p:txBody>
            <a:bodyPr vert="horz" wrap="square" lIns="91440" tIns="45720" rIns="91440" bIns="45720" numCol="1" anchor="t" anchorCtr="0" compatLnSpc="1">
              <a:prstTxWarp prst="textNoShape">
                <a:avLst/>
              </a:prstTxWarp>
            </a:bodyPr>
            <a:lstStyle/>
            <a:p>
              <a:endParaRPr lang="en-US"/>
            </a:p>
          </p:txBody>
        </p:sp>
        <p:sp>
          <p:nvSpPr>
            <p:cNvPr id="35" name="Line 62"/>
            <p:cNvSpPr>
              <a:spLocks noChangeShapeType="1"/>
            </p:cNvSpPr>
            <p:nvPr/>
          </p:nvSpPr>
          <p:spPr bwMode="auto">
            <a:xfrm>
              <a:off x="9093383" y="1668813"/>
              <a:ext cx="0" cy="463550"/>
            </a:xfrm>
            <a:prstGeom prst="line">
              <a:avLst/>
            </a:prstGeom>
            <a:grpFill/>
            <a:ln w="15875" cap="flat">
              <a:solidFill>
                <a:srgbClr val="FDFDFD"/>
              </a:solidFill>
              <a:prstDash val="solid"/>
              <a:miter lim="800000"/>
              <a:headEnd/>
              <a:tailEnd/>
            </a:ln>
            <a:extLst/>
          </p:spPr>
          <p:txBody>
            <a:bodyPr vert="horz" wrap="square" lIns="91440" tIns="45720" rIns="91440" bIns="45720" numCol="1" anchor="t" anchorCtr="0" compatLnSpc="1">
              <a:prstTxWarp prst="textNoShape">
                <a:avLst/>
              </a:prstTxWarp>
            </a:bodyPr>
            <a:lstStyle/>
            <a:p>
              <a:endParaRPr lang="en-US"/>
            </a:p>
          </p:txBody>
        </p:sp>
        <p:sp>
          <p:nvSpPr>
            <p:cNvPr id="36" name="Line 63"/>
            <p:cNvSpPr>
              <a:spLocks noChangeShapeType="1"/>
            </p:cNvSpPr>
            <p:nvPr/>
          </p:nvSpPr>
          <p:spPr bwMode="auto">
            <a:xfrm>
              <a:off x="9320396" y="1798988"/>
              <a:ext cx="0" cy="395287"/>
            </a:xfrm>
            <a:prstGeom prst="line">
              <a:avLst/>
            </a:prstGeom>
            <a:grpFill/>
            <a:ln w="15875" cap="flat">
              <a:solidFill>
                <a:srgbClr val="FDFDFD"/>
              </a:solidFill>
              <a:prstDash val="solid"/>
              <a:miter lim="800000"/>
              <a:headEnd/>
              <a:tailEnd/>
            </a:ln>
            <a:extLst/>
          </p:spPr>
          <p:txBody>
            <a:bodyPr vert="horz" wrap="square" lIns="91440" tIns="45720" rIns="91440" bIns="45720" numCol="1" anchor="t" anchorCtr="0" compatLnSpc="1">
              <a:prstTxWarp prst="textNoShape">
                <a:avLst/>
              </a:prstTxWarp>
            </a:bodyPr>
            <a:lstStyle/>
            <a:p>
              <a:endParaRPr lang="en-US"/>
            </a:p>
          </p:txBody>
        </p:sp>
        <p:sp>
          <p:nvSpPr>
            <p:cNvPr id="37" name="Line 64"/>
            <p:cNvSpPr>
              <a:spLocks noChangeShapeType="1"/>
            </p:cNvSpPr>
            <p:nvPr/>
          </p:nvSpPr>
          <p:spPr bwMode="auto">
            <a:xfrm>
              <a:off x="9418821" y="1840263"/>
              <a:ext cx="0" cy="354012"/>
            </a:xfrm>
            <a:prstGeom prst="line">
              <a:avLst/>
            </a:prstGeom>
            <a:grpFill/>
            <a:ln w="15875" cap="flat">
              <a:solidFill>
                <a:srgbClr val="FDFDFD"/>
              </a:solidFill>
              <a:prstDash val="solid"/>
              <a:miter lim="800000"/>
              <a:headEnd/>
              <a:tailEnd/>
            </a:ln>
            <a:extLst/>
          </p:spPr>
          <p:txBody>
            <a:bodyPr vert="horz" wrap="square" lIns="91440" tIns="45720" rIns="91440" bIns="45720" numCol="1" anchor="t" anchorCtr="0" compatLnSpc="1">
              <a:prstTxWarp prst="textNoShape">
                <a:avLst/>
              </a:prstTxWarp>
            </a:bodyPr>
            <a:lstStyle/>
            <a:p>
              <a:endParaRPr lang="en-US"/>
            </a:p>
          </p:txBody>
        </p:sp>
        <p:sp>
          <p:nvSpPr>
            <p:cNvPr id="38" name="Line 65"/>
            <p:cNvSpPr>
              <a:spLocks noChangeShapeType="1"/>
            </p:cNvSpPr>
            <p:nvPr/>
          </p:nvSpPr>
          <p:spPr bwMode="auto">
            <a:xfrm>
              <a:off x="9528358" y="1884713"/>
              <a:ext cx="0" cy="320675"/>
            </a:xfrm>
            <a:prstGeom prst="line">
              <a:avLst/>
            </a:prstGeom>
            <a:grpFill/>
            <a:ln w="15875" cap="flat">
              <a:solidFill>
                <a:srgbClr val="FDFDFD"/>
              </a:solidFill>
              <a:prstDash val="solid"/>
              <a:miter lim="800000"/>
              <a:headEnd/>
              <a:tailEnd/>
            </a:ln>
            <a:extLst/>
          </p:spPr>
          <p:txBody>
            <a:bodyPr vert="horz" wrap="square" lIns="91440" tIns="45720" rIns="91440" bIns="45720" numCol="1" anchor="t" anchorCtr="0" compatLnSpc="1">
              <a:prstTxWarp prst="textNoShape">
                <a:avLst/>
              </a:prstTxWarp>
            </a:bodyPr>
            <a:lstStyle/>
            <a:p>
              <a:endParaRPr lang="en-US"/>
            </a:p>
          </p:txBody>
        </p:sp>
        <p:sp>
          <p:nvSpPr>
            <p:cNvPr id="39" name="Line 66"/>
            <p:cNvSpPr>
              <a:spLocks noChangeShapeType="1"/>
            </p:cNvSpPr>
            <p:nvPr/>
          </p:nvSpPr>
          <p:spPr bwMode="auto">
            <a:xfrm>
              <a:off x="9629958" y="1908526"/>
              <a:ext cx="0" cy="304800"/>
            </a:xfrm>
            <a:prstGeom prst="line">
              <a:avLst/>
            </a:prstGeom>
            <a:grpFill/>
            <a:ln w="15875" cap="flat">
              <a:solidFill>
                <a:srgbClr val="FDFDFD"/>
              </a:solidFill>
              <a:prstDash val="solid"/>
              <a:miter lim="800000"/>
              <a:headEnd/>
              <a:tailEnd/>
            </a:ln>
            <a:extLst/>
          </p:spPr>
          <p:txBody>
            <a:bodyPr vert="horz" wrap="square" lIns="91440" tIns="45720" rIns="91440" bIns="45720" numCol="1" anchor="t" anchorCtr="0" compatLnSpc="1">
              <a:prstTxWarp prst="textNoShape">
                <a:avLst/>
              </a:prstTxWarp>
            </a:bodyPr>
            <a:lstStyle/>
            <a:p>
              <a:endParaRPr lang="en-US"/>
            </a:p>
          </p:txBody>
        </p:sp>
        <p:sp>
          <p:nvSpPr>
            <p:cNvPr id="40" name="Line 67"/>
            <p:cNvSpPr>
              <a:spLocks noChangeShapeType="1"/>
            </p:cNvSpPr>
            <p:nvPr/>
          </p:nvSpPr>
          <p:spPr bwMode="auto">
            <a:xfrm>
              <a:off x="9744258" y="1933926"/>
              <a:ext cx="0" cy="288925"/>
            </a:xfrm>
            <a:prstGeom prst="line">
              <a:avLst/>
            </a:prstGeom>
            <a:grpFill/>
            <a:ln w="15875" cap="flat">
              <a:solidFill>
                <a:srgbClr val="FDFDFD"/>
              </a:solidFill>
              <a:prstDash val="solid"/>
              <a:miter lim="800000"/>
              <a:headEnd/>
              <a:tailEnd/>
            </a:ln>
            <a:extLst/>
          </p:spPr>
          <p:txBody>
            <a:bodyPr vert="horz" wrap="square" lIns="91440" tIns="45720" rIns="91440" bIns="45720" numCol="1" anchor="t" anchorCtr="0" compatLnSpc="1">
              <a:prstTxWarp prst="textNoShape">
                <a:avLst/>
              </a:prstTxWarp>
            </a:bodyPr>
            <a:lstStyle/>
            <a:p>
              <a:endParaRPr lang="en-US"/>
            </a:p>
          </p:txBody>
        </p:sp>
        <p:sp>
          <p:nvSpPr>
            <p:cNvPr id="41" name="Line 68"/>
            <p:cNvSpPr>
              <a:spLocks noChangeShapeType="1"/>
            </p:cNvSpPr>
            <p:nvPr/>
          </p:nvSpPr>
          <p:spPr bwMode="auto">
            <a:xfrm>
              <a:off x="9856971" y="1945038"/>
              <a:ext cx="0" cy="288925"/>
            </a:xfrm>
            <a:prstGeom prst="line">
              <a:avLst/>
            </a:prstGeom>
            <a:grpFill/>
            <a:ln w="15875" cap="flat">
              <a:solidFill>
                <a:srgbClr val="FDFDFD"/>
              </a:solidFill>
              <a:prstDash val="solid"/>
              <a:miter lim="800000"/>
              <a:headEnd/>
              <a:tailEnd/>
            </a:ln>
            <a:extLst/>
          </p:spPr>
          <p:txBody>
            <a:bodyPr vert="horz" wrap="square" lIns="91440" tIns="45720" rIns="91440" bIns="45720" numCol="1" anchor="t" anchorCtr="0" compatLnSpc="1">
              <a:prstTxWarp prst="textNoShape">
                <a:avLst/>
              </a:prstTxWarp>
            </a:bodyPr>
            <a:lstStyle/>
            <a:p>
              <a:endParaRPr lang="en-US"/>
            </a:p>
          </p:txBody>
        </p:sp>
        <p:sp>
          <p:nvSpPr>
            <p:cNvPr id="42" name="Line 69"/>
            <p:cNvSpPr>
              <a:spLocks noChangeShapeType="1"/>
            </p:cNvSpPr>
            <p:nvPr/>
          </p:nvSpPr>
          <p:spPr bwMode="auto">
            <a:xfrm>
              <a:off x="9971271" y="1970438"/>
              <a:ext cx="0" cy="288925"/>
            </a:xfrm>
            <a:prstGeom prst="line">
              <a:avLst/>
            </a:prstGeom>
            <a:grpFill/>
            <a:ln w="15875" cap="flat">
              <a:solidFill>
                <a:srgbClr val="FDFDFD"/>
              </a:solidFill>
              <a:prstDash val="solid"/>
              <a:miter lim="800000"/>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101" name="Group 100"/>
          <p:cNvGrpSpPr/>
          <p:nvPr/>
        </p:nvGrpSpPr>
        <p:grpSpPr>
          <a:xfrm>
            <a:off x="278468" y="524176"/>
            <a:ext cx="9181556" cy="616934"/>
            <a:chOff x="1428751" y="1635126"/>
            <a:chExt cx="9181556" cy="616934"/>
          </a:xfrm>
        </p:grpSpPr>
        <p:sp>
          <p:nvSpPr>
            <p:cNvPr id="102" name="Rectangle 101"/>
            <p:cNvSpPr/>
            <p:nvPr/>
          </p:nvSpPr>
          <p:spPr>
            <a:xfrm>
              <a:off x="4048126" y="1661129"/>
              <a:ext cx="6562181" cy="590931"/>
            </a:xfrm>
            <a:prstGeom prst="rect">
              <a:avLst/>
            </a:prstGeom>
          </p:spPr>
          <p:txBody>
            <a:bodyPr wrap="none">
              <a:spAutoFit/>
            </a:bodyPr>
            <a:lstStyle/>
            <a:p>
              <a:pPr defTabSz="699220" fontAlgn="base">
                <a:lnSpc>
                  <a:spcPct val="90000"/>
                </a:lnSpc>
                <a:spcBef>
                  <a:spcPct val="0"/>
                </a:spcBef>
                <a:spcAft>
                  <a:spcPct val="0"/>
                </a:spcAft>
              </a:pPr>
              <a:r>
                <a:rPr lang="en-US" sz="3600" b="1" dirty="0" smtClean="0">
                  <a:solidFill>
                    <a:srgbClr val="FFFFFF"/>
                  </a:solidFill>
                  <a:latin typeface="Segoe UI Semibold" panose="020B0702040204020203" pitchFamily="34" charset="0"/>
                  <a:ea typeface="Segoe UI" pitchFamily="34" charset="0"/>
                  <a:cs typeface="Segoe UI Semibold" panose="020B0702040204020203" pitchFamily="34" charset="0"/>
                </a:rPr>
                <a:t>&amp; Megatrade Pre-Hosting Day</a:t>
              </a:r>
              <a:endParaRPr lang="en-US" sz="3600" b="1" dirty="0">
                <a:solidFill>
                  <a:srgbClr val="FFFFFF"/>
                </a:solidFill>
                <a:latin typeface="Segoe UI Semibold" panose="020B0702040204020203" pitchFamily="34" charset="0"/>
                <a:ea typeface="Segoe UI" pitchFamily="34" charset="0"/>
                <a:cs typeface="Segoe UI Semibold" panose="020B0702040204020203" pitchFamily="34" charset="0"/>
              </a:endParaRPr>
            </a:p>
          </p:txBody>
        </p:sp>
        <p:sp>
          <p:nvSpPr>
            <p:cNvPr id="103" name="Freeform 21"/>
            <p:cNvSpPr>
              <a:spLocks/>
            </p:cNvSpPr>
            <p:nvPr/>
          </p:nvSpPr>
          <p:spPr bwMode="auto">
            <a:xfrm>
              <a:off x="2143126" y="1744663"/>
              <a:ext cx="357188" cy="333375"/>
            </a:xfrm>
            <a:custGeom>
              <a:avLst/>
              <a:gdLst>
                <a:gd name="T0" fmla="*/ 119 w 218"/>
                <a:gd name="T1" fmla="*/ 127 h 202"/>
                <a:gd name="T2" fmla="*/ 110 w 218"/>
                <a:gd name="T3" fmla="*/ 153 h 202"/>
                <a:gd name="T4" fmla="*/ 109 w 218"/>
                <a:gd name="T5" fmla="*/ 153 h 202"/>
                <a:gd name="T6" fmla="*/ 100 w 218"/>
                <a:gd name="T7" fmla="*/ 127 h 202"/>
                <a:gd name="T8" fmla="*/ 50 w 218"/>
                <a:gd name="T9" fmla="*/ 0 h 202"/>
                <a:gd name="T10" fmla="*/ 0 w 218"/>
                <a:gd name="T11" fmla="*/ 0 h 202"/>
                <a:gd name="T12" fmla="*/ 0 w 218"/>
                <a:gd name="T13" fmla="*/ 202 h 202"/>
                <a:gd name="T14" fmla="*/ 33 w 218"/>
                <a:gd name="T15" fmla="*/ 202 h 202"/>
                <a:gd name="T16" fmla="*/ 33 w 218"/>
                <a:gd name="T17" fmla="*/ 78 h 202"/>
                <a:gd name="T18" fmla="*/ 32 w 218"/>
                <a:gd name="T19" fmla="*/ 50 h 202"/>
                <a:gd name="T20" fmla="*/ 31 w 218"/>
                <a:gd name="T21" fmla="*/ 37 h 202"/>
                <a:gd name="T22" fmla="*/ 32 w 218"/>
                <a:gd name="T23" fmla="*/ 37 h 202"/>
                <a:gd name="T24" fmla="*/ 37 w 218"/>
                <a:gd name="T25" fmla="*/ 55 h 202"/>
                <a:gd name="T26" fmla="*/ 97 w 218"/>
                <a:gd name="T27" fmla="*/ 202 h 202"/>
                <a:gd name="T28" fmla="*/ 120 w 218"/>
                <a:gd name="T29" fmla="*/ 202 h 202"/>
                <a:gd name="T30" fmla="*/ 180 w 218"/>
                <a:gd name="T31" fmla="*/ 53 h 202"/>
                <a:gd name="T32" fmla="*/ 185 w 218"/>
                <a:gd name="T33" fmla="*/ 37 h 202"/>
                <a:gd name="T34" fmla="*/ 185 w 218"/>
                <a:gd name="T35" fmla="*/ 37 h 202"/>
                <a:gd name="T36" fmla="*/ 184 w 218"/>
                <a:gd name="T37" fmla="*/ 74 h 202"/>
                <a:gd name="T38" fmla="*/ 184 w 218"/>
                <a:gd name="T39" fmla="*/ 202 h 202"/>
                <a:gd name="T40" fmla="*/ 218 w 218"/>
                <a:gd name="T41" fmla="*/ 202 h 202"/>
                <a:gd name="T42" fmla="*/ 218 w 218"/>
                <a:gd name="T43" fmla="*/ 0 h 202"/>
                <a:gd name="T44" fmla="*/ 171 w 218"/>
                <a:gd name="T45" fmla="*/ 0 h 202"/>
                <a:gd name="T46" fmla="*/ 119 w 218"/>
                <a:gd name="T47" fmla="*/ 127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18" h="202">
                  <a:moveTo>
                    <a:pt x="119" y="127"/>
                  </a:moveTo>
                  <a:cubicBezTo>
                    <a:pt x="110" y="153"/>
                    <a:pt x="110" y="153"/>
                    <a:pt x="110" y="153"/>
                  </a:cubicBezTo>
                  <a:cubicBezTo>
                    <a:pt x="109" y="153"/>
                    <a:pt x="109" y="153"/>
                    <a:pt x="109" y="153"/>
                  </a:cubicBezTo>
                  <a:cubicBezTo>
                    <a:pt x="108" y="147"/>
                    <a:pt x="105" y="138"/>
                    <a:pt x="100" y="127"/>
                  </a:cubicBezTo>
                  <a:cubicBezTo>
                    <a:pt x="50" y="0"/>
                    <a:pt x="50" y="0"/>
                    <a:pt x="50" y="0"/>
                  </a:cubicBezTo>
                  <a:cubicBezTo>
                    <a:pt x="0" y="0"/>
                    <a:pt x="0" y="0"/>
                    <a:pt x="0" y="0"/>
                  </a:cubicBezTo>
                  <a:cubicBezTo>
                    <a:pt x="0" y="202"/>
                    <a:pt x="0" y="202"/>
                    <a:pt x="0" y="202"/>
                  </a:cubicBezTo>
                  <a:cubicBezTo>
                    <a:pt x="33" y="202"/>
                    <a:pt x="33" y="202"/>
                    <a:pt x="33" y="202"/>
                  </a:cubicBezTo>
                  <a:cubicBezTo>
                    <a:pt x="33" y="78"/>
                    <a:pt x="33" y="78"/>
                    <a:pt x="33" y="78"/>
                  </a:cubicBezTo>
                  <a:cubicBezTo>
                    <a:pt x="33" y="70"/>
                    <a:pt x="33" y="61"/>
                    <a:pt x="32" y="50"/>
                  </a:cubicBezTo>
                  <a:cubicBezTo>
                    <a:pt x="32" y="45"/>
                    <a:pt x="32" y="41"/>
                    <a:pt x="31" y="37"/>
                  </a:cubicBezTo>
                  <a:cubicBezTo>
                    <a:pt x="32" y="37"/>
                    <a:pt x="32" y="37"/>
                    <a:pt x="32" y="37"/>
                  </a:cubicBezTo>
                  <a:cubicBezTo>
                    <a:pt x="34" y="45"/>
                    <a:pt x="36" y="51"/>
                    <a:pt x="37" y="55"/>
                  </a:cubicBezTo>
                  <a:cubicBezTo>
                    <a:pt x="97" y="202"/>
                    <a:pt x="97" y="202"/>
                    <a:pt x="97" y="202"/>
                  </a:cubicBezTo>
                  <a:cubicBezTo>
                    <a:pt x="120" y="202"/>
                    <a:pt x="120" y="202"/>
                    <a:pt x="120" y="202"/>
                  </a:cubicBezTo>
                  <a:cubicBezTo>
                    <a:pt x="180" y="53"/>
                    <a:pt x="180" y="53"/>
                    <a:pt x="180" y="53"/>
                  </a:cubicBezTo>
                  <a:cubicBezTo>
                    <a:pt x="182" y="50"/>
                    <a:pt x="183" y="43"/>
                    <a:pt x="185" y="37"/>
                  </a:cubicBezTo>
                  <a:cubicBezTo>
                    <a:pt x="185" y="37"/>
                    <a:pt x="185" y="37"/>
                    <a:pt x="185" y="37"/>
                  </a:cubicBezTo>
                  <a:cubicBezTo>
                    <a:pt x="184" y="52"/>
                    <a:pt x="184" y="65"/>
                    <a:pt x="184" y="74"/>
                  </a:cubicBezTo>
                  <a:cubicBezTo>
                    <a:pt x="184" y="202"/>
                    <a:pt x="184" y="202"/>
                    <a:pt x="184" y="202"/>
                  </a:cubicBezTo>
                  <a:cubicBezTo>
                    <a:pt x="218" y="202"/>
                    <a:pt x="218" y="202"/>
                    <a:pt x="218" y="202"/>
                  </a:cubicBezTo>
                  <a:cubicBezTo>
                    <a:pt x="218" y="0"/>
                    <a:pt x="218" y="0"/>
                    <a:pt x="218" y="0"/>
                  </a:cubicBezTo>
                  <a:cubicBezTo>
                    <a:pt x="171" y="0"/>
                    <a:pt x="171" y="0"/>
                    <a:pt x="171" y="0"/>
                  </a:cubicBezTo>
                  <a:lnTo>
                    <a:pt x="119" y="12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04" name="Rectangle 22"/>
            <p:cNvSpPr>
              <a:spLocks noChangeArrowheads="1"/>
            </p:cNvSpPr>
            <p:nvPr/>
          </p:nvSpPr>
          <p:spPr bwMode="auto">
            <a:xfrm>
              <a:off x="2554288" y="1838326"/>
              <a:ext cx="55563" cy="239713"/>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05" name="Freeform 23"/>
            <p:cNvSpPr>
              <a:spLocks/>
            </p:cNvSpPr>
            <p:nvPr/>
          </p:nvSpPr>
          <p:spPr bwMode="auto">
            <a:xfrm>
              <a:off x="2549526" y="1738313"/>
              <a:ext cx="66675" cy="65088"/>
            </a:xfrm>
            <a:custGeom>
              <a:avLst/>
              <a:gdLst>
                <a:gd name="T0" fmla="*/ 21 w 41"/>
                <a:gd name="T1" fmla="*/ 0 h 39"/>
                <a:gd name="T2" fmla="*/ 6 w 41"/>
                <a:gd name="T3" fmla="*/ 6 h 39"/>
                <a:gd name="T4" fmla="*/ 0 w 41"/>
                <a:gd name="T5" fmla="*/ 20 h 39"/>
                <a:gd name="T6" fmla="*/ 6 w 41"/>
                <a:gd name="T7" fmla="*/ 34 h 39"/>
                <a:gd name="T8" fmla="*/ 21 w 41"/>
                <a:gd name="T9" fmla="*/ 39 h 39"/>
                <a:gd name="T10" fmla="*/ 35 w 41"/>
                <a:gd name="T11" fmla="*/ 34 h 39"/>
                <a:gd name="T12" fmla="*/ 41 w 41"/>
                <a:gd name="T13" fmla="*/ 20 h 39"/>
                <a:gd name="T14" fmla="*/ 35 w 41"/>
                <a:gd name="T15" fmla="*/ 6 h 39"/>
                <a:gd name="T16" fmla="*/ 21 w 41"/>
                <a:gd name="T17"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 h="39">
                  <a:moveTo>
                    <a:pt x="21" y="0"/>
                  </a:moveTo>
                  <a:cubicBezTo>
                    <a:pt x="15" y="0"/>
                    <a:pt x="10" y="2"/>
                    <a:pt x="6" y="6"/>
                  </a:cubicBezTo>
                  <a:cubicBezTo>
                    <a:pt x="2" y="9"/>
                    <a:pt x="0" y="14"/>
                    <a:pt x="0" y="20"/>
                  </a:cubicBezTo>
                  <a:cubicBezTo>
                    <a:pt x="0" y="25"/>
                    <a:pt x="2" y="30"/>
                    <a:pt x="6" y="34"/>
                  </a:cubicBezTo>
                  <a:cubicBezTo>
                    <a:pt x="10" y="37"/>
                    <a:pt x="15" y="39"/>
                    <a:pt x="21" y="39"/>
                  </a:cubicBezTo>
                  <a:cubicBezTo>
                    <a:pt x="26" y="39"/>
                    <a:pt x="31" y="37"/>
                    <a:pt x="35" y="34"/>
                  </a:cubicBezTo>
                  <a:cubicBezTo>
                    <a:pt x="39" y="30"/>
                    <a:pt x="41" y="25"/>
                    <a:pt x="41" y="20"/>
                  </a:cubicBezTo>
                  <a:cubicBezTo>
                    <a:pt x="41" y="14"/>
                    <a:pt x="39" y="10"/>
                    <a:pt x="35" y="6"/>
                  </a:cubicBezTo>
                  <a:cubicBezTo>
                    <a:pt x="31" y="2"/>
                    <a:pt x="26" y="0"/>
                    <a:pt x="21"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06" name="Freeform 24"/>
            <p:cNvSpPr>
              <a:spLocks/>
            </p:cNvSpPr>
            <p:nvPr/>
          </p:nvSpPr>
          <p:spPr bwMode="auto">
            <a:xfrm>
              <a:off x="2647951" y="1833563"/>
              <a:ext cx="185738" cy="249238"/>
            </a:xfrm>
            <a:custGeom>
              <a:avLst/>
              <a:gdLst>
                <a:gd name="T0" fmla="*/ 96 w 113"/>
                <a:gd name="T1" fmla="*/ 2 h 151"/>
                <a:gd name="T2" fmla="*/ 77 w 113"/>
                <a:gd name="T3" fmla="*/ 0 h 151"/>
                <a:gd name="T4" fmla="*/ 36 w 113"/>
                <a:gd name="T5" fmla="*/ 10 h 151"/>
                <a:gd name="T6" fmla="*/ 9 w 113"/>
                <a:gd name="T7" fmla="*/ 38 h 151"/>
                <a:gd name="T8" fmla="*/ 0 w 113"/>
                <a:gd name="T9" fmla="*/ 79 h 151"/>
                <a:gd name="T10" fmla="*/ 9 w 113"/>
                <a:gd name="T11" fmla="*/ 116 h 151"/>
                <a:gd name="T12" fmla="*/ 34 w 113"/>
                <a:gd name="T13" fmla="*/ 142 h 151"/>
                <a:gd name="T14" fmla="*/ 71 w 113"/>
                <a:gd name="T15" fmla="*/ 151 h 151"/>
                <a:gd name="T16" fmla="*/ 112 w 113"/>
                <a:gd name="T17" fmla="*/ 142 h 151"/>
                <a:gd name="T18" fmla="*/ 113 w 113"/>
                <a:gd name="T19" fmla="*/ 141 h 151"/>
                <a:gd name="T20" fmla="*/ 113 w 113"/>
                <a:gd name="T21" fmla="*/ 110 h 151"/>
                <a:gd name="T22" fmla="*/ 111 w 113"/>
                <a:gd name="T23" fmla="*/ 111 h 151"/>
                <a:gd name="T24" fmla="*/ 95 w 113"/>
                <a:gd name="T25" fmla="*/ 120 h 151"/>
                <a:gd name="T26" fmla="*/ 78 w 113"/>
                <a:gd name="T27" fmla="*/ 123 h 151"/>
                <a:gd name="T28" fmla="*/ 46 w 113"/>
                <a:gd name="T29" fmla="*/ 111 h 151"/>
                <a:gd name="T30" fmla="*/ 35 w 113"/>
                <a:gd name="T31" fmla="*/ 76 h 151"/>
                <a:gd name="T32" fmla="*/ 47 w 113"/>
                <a:gd name="T33" fmla="*/ 41 h 151"/>
                <a:gd name="T34" fmla="*/ 79 w 113"/>
                <a:gd name="T35" fmla="*/ 28 h 151"/>
                <a:gd name="T36" fmla="*/ 111 w 113"/>
                <a:gd name="T37" fmla="*/ 39 h 151"/>
                <a:gd name="T38" fmla="*/ 113 w 113"/>
                <a:gd name="T39" fmla="*/ 40 h 151"/>
                <a:gd name="T40" fmla="*/ 113 w 113"/>
                <a:gd name="T41" fmla="*/ 7 h 151"/>
                <a:gd name="T42" fmla="*/ 112 w 113"/>
                <a:gd name="T43" fmla="*/ 7 h 151"/>
                <a:gd name="T44" fmla="*/ 96 w 113"/>
                <a:gd name="T45" fmla="*/ 2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13" h="151">
                  <a:moveTo>
                    <a:pt x="96" y="2"/>
                  </a:moveTo>
                  <a:cubicBezTo>
                    <a:pt x="90" y="0"/>
                    <a:pt x="84" y="0"/>
                    <a:pt x="77" y="0"/>
                  </a:cubicBezTo>
                  <a:cubicBezTo>
                    <a:pt x="62" y="0"/>
                    <a:pt x="48" y="3"/>
                    <a:pt x="36" y="10"/>
                  </a:cubicBezTo>
                  <a:cubicBezTo>
                    <a:pt x="24" y="16"/>
                    <a:pt x="15" y="26"/>
                    <a:pt x="9" y="38"/>
                  </a:cubicBezTo>
                  <a:cubicBezTo>
                    <a:pt x="3" y="50"/>
                    <a:pt x="0" y="64"/>
                    <a:pt x="0" y="79"/>
                  </a:cubicBezTo>
                  <a:cubicBezTo>
                    <a:pt x="0" y="93"/>
                    <a:pt x="3" y="105"/>
                    <a:pt x="9" y="116"/>
                  </a:cubicBezTo>
                  <a:cubicBezTo>
                    <a:pt x="15" y="127"/>
                    <a:pt x="23" y="136"/>
                    <a:pt x="34" y="142"/>
                  </a:cubicBezTo>
                  <a:cubicBezTo>
                    <a:pt x="45" y="148"/>
                    <a:pt x="57" y="151"/>
                    <a:pt x="71" y="151"/>
                  </a:cubicBezTo>
                  <a:cubicBezTo>
                    <a:pt x="87" y="151"/>
                    <a:pt x="101" y="148"/>
                    <a:pt x="112" y="142"/>
                  </a:cubicBezTo>
                  <a:cubicBezTo>
                    <a:pt x="113" y="141"/>
                    <a:pt x="113" y="141"/>
                    <a:pt x="113" y="141"/>
                  </a:cubicBezTo>
                  <a:cubicBezTo>
                    <a:pt x="113" y="110"/>
                    <a:pt x="113" y="110"/>
                    <a:pt x="113" y="110"/>
                  </a:cubicBezTo>
                  <a:cubicBezTo>
                    <a:pt x="111" y="111"/>
                    <a:pt x="111" y="111"/>
                    <a:pt x="111" y="111"/>
                  </a:cubicBezTo>
                  <a:cubicBezTo>
                    <a:pt x="106" y="115"/>
                    <a:pt x="101" y="118"/>
                    <a:pt x="95" y="120"/>
                  </a:cubicBezTo>
                  <a:cubicBezTo>
                    <a:pt x="89" y="122"/>
                    <a:pt x="83" y="123"/>
                    <a:pt x="78" y="123"/>
                  </a:cubicBezTo>
                  <a:cubicBezTo>
                    <a:pt x="65" y="123"/>
                    <a:pt x="54" y="119"/>
                    <a:pt x="46" y="111"/>
                  </a:cubicBezTo>
                  <a:cubicBezTo>
                    <a:pt x="39" y="102"/>
                    <a:pt x="35" y="91"/>
                    <a:pt x="35" y="76"/>
                  </a:cubicBezTo>
                  <a:cubicBezTo>
                    <a:pt x="35" y="62"/>
                    <a:pt x="39" y="50"/>
                    <a:pt x="47" y="41"/>
                  </a:cubicBezTo>
                  <a:cubicBezTo>
                    <a:pt x="55" y="32"/>
                    <a:pt x="66" y="28"/>
                    <a:pt x="79" y="28"/>
                  </a:cubicBezTo>
                  <a:cubicBezTo>
                    <a:pt x="90" y="28"/>
                    <a:pt x="101" y="32"/>
                    <a:pt x="111" y="39"/>
                  </a:cubicBezTo>
                  <a:cubicBezTo>
                    <a:pt x="113" y="40"/>
                    <a:pt x="113" y="40"/>
                    <a:pt x="113" y="40"/>
                  </a:cubicBezTo>
                  <a:cubicBezTo>
                    <a:pt x="113" y="7"/>
                    <a:pt x="113" y="7"/>
                    <a:pt x="113" y="7"/>
                  </a:cubicBezTo>
                  <a:cubicBezTo>
                    <a:pt x="112" y="7"/>
                    <a:pt x="112" y="7"/>
                    <a:pt x="112" y="7"/>
                  </a:cubicBezTo>
                  <a:cubicBezTo>
                    <a:pt x="108" y="5"/>
                    <a:pt x="103" y="3"/>
                    <a:pt x="96" y="2"/>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07" name="Freeform 25"/>
            <p:cNvSpPr>
              <a:spLocks/>
            </p:cNvSpPr>
            <p:nvPr/>
          </p:nvSpPr>
          <p:spPr bwMode="auto">
            <a:xfrm>
              <a:off x="2873376" y="1835151"/>
              <a:ext cx="138113" cy="242888"/>
            </a:xfrm>
            <a:custGeom>
              <a:avLst/>
              <a:gdLst>
                <a:gd name="T0" fmla="*/ 70 w 84"/>
                <a:gd name="T1" fmla="*/ 0 h 147"/>
                <a:gd name="T2" fmla="*/ 48 w 84"/>
                <a:gd name="T3" fmla="*/ 8 h 147"/>
                <a:gd name="T4" fmla="*/ 35 w 84"/>
                <a:gd name="T5" fmla="*/ 27 h 147"/>
                <a:gd name="T6" fmla="*/ 34 w 84"/>
                <a:gd name="T7" fmla="*/ 27 h 147"/>
                <a:gd name="T8" fmla="*/ 34 w 84"/>
                <a:gd name="T9" fmla="*/ 2 h 147"/>
                <a:gd name="T10" fmla="*/ 0 w 84"/>
                <a:gd name="T11" fmla="*/ 2 h 147"/>
                <a:gd name="T12" fmla="*/ 0 w 84"/>
                <a:gd name="T13" fmla="*/ 147 h 147"/>
                <a:gd name="T14" fmla="*/ 34 w 84"/>
                <a:gd name="T15" fmla="*/ 147 h 147"/>
                <a:gd name="T16" fmla="*/ 34 w 84"/>
                <a:gd name="T17" fmla="*/ 73 h 147"/>
                <a:gd name="T18" fmla="*/ 43 w 84"/>
                <a:gd name="T19" fmla="*/ 42 h 147"/>
                <a:gd name="T20" fmla="*/ 65 w 84"/>
                <a:gd name="T21" fmla="*/ 30 h 147"/>
                <a:gd name="T22" fmla="*/ 75 w 84"/>
                <a:gd name="T23" fmla="*/ 32 h 147"/>
                <a:gd name="T24" fmla="*/ 83 w 84"/>
                <a:gd name="T25" fmla="*/ 35 h 147"/>
                <a:gd name="T26" fmla="*/ 84 w 84"/>
                <a:gd name="T27" fmla="*/ 36 h 147"/>
                <a:gd name="T28" fmla="*/ 84 w 84"/>
                <a:gd name="T29" fmla="*/ 2 h 147"/>
                <a:gd name="T30" fmla="*/ 84 w 84"/>
                <a:gd name="T31" fmla="*/ 2 h 147"/>
                <a:gd name="T32" fmla="*/ 70 w 84"/>
                <a:gd name="T33" fmla="*/ 0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4" h="147">
                  <a:moveTo>
                    <a:pt x="70" y="0"/>
                  </a:moveTo>
                  <a:cubicBezTo>
                    <a:pt x="62" y="0"/>
                    <a:pt x="54" y="2"/>
                    <a:pt x="48" y="8"/>
                  </a:cubicBezTo>
                  <a:cubicBezTo>
                    <a:pt x="42" y="13"/>
                    <a:pt x="38" y="19"/>
                    <a:pt x="35" y="27"/>
                  </a:cubicBezTo>
                  <a:cubicBezTo>
                    <a:pt x="34" y="27"/>
                    <a:pt x="34" y="27"/>
                    <a:pt x="34" y="27"/>
                  </a:cubicBezTo>
                  <a:cubicBezTo>
                    <a:pt x="34" y="2"/>
                    <a:pt x="34" y="2"/>
                    <a:pt x="34" y="2"/>
                  </a:cubicBezTo>
                  <a:cubicBezTo>
                    <a:pt x="0" y="2"/>
                    <a:pt x="0" y="2"/>
                    <a:pt x="0" y="2"/>
                  </a:cubicBezTo>
                  <a:cubicBezTo>
                    <a:pt x="0" y="147"/>
                    <a:pt x="0" y="147"/>
                    <a:pt x="0" y="147"/>
                  </a:cubicBezTo>
                  <a:cubicBezTo>
                    <a:pt x="34" y="147"/>
                    <a:pt x="34" y="147"/>
                    <a:pt x="34" y="147"/>
                  </a:cubicBezTo>
                  <a:cubicBezTo>
                    <a:pt x="34" y="73"/>
                    <a:pt x="34" y="73"/>
                    <a:pt x="34" y="73"/>
                  </a:cubicBezTo>
                  <a:cubicBezTo>
                    <a:pt x="34" y="60"/>
                    <a:pt x="37" y="50"/>
                    <a:pt x="43" y="42"/>
                  </a:cubicBezTo>
                  <a:cubicBezTo>
                    <a:pt x="48" y="34"/>
                    <a:pt x="56" y="30"/>
                    <a:pt x="65" y="30"/>
                  </a:cubicBezTo>
                  <a:cubicBezTo>
                    <a:pt x="68" y="30"/>
                    <a:pt x="71" y="31"/>
                    <a:pt x="75" y="32"/>
                  </a:cubicBezTo>
                  <a:cubicBezTo>
                    <a:pt x="79" y="33"/>
                    <a:pt x="81" y="34"/>
                    <a:pt x="83" y="35"/>
                  </a:cubicBezTo>
                  <a:cubicBezTo>
                    <a:pt x="84" y="36"/>
                    <a:pt x="84" y="36"/>
                    <a:pt x="84" y="36"/>
                  </a:cubicBezTo>
                  <a:cubicBezTo>
                    <a:pt x="84" y="2"/>
                    <a:pt x="84" y="2"/>
                    <a:pt x="84" y="2"/>
                  </a:cubicBezTo>
                  <a:cubicBezTo>
                    <a:pt x="84" y="2"/>
                    <a:pt x="84" y="2"/>
                    <a:pt x="84" y="2"/>
                  </a:cubicBezTo>
                  <a:cubicBezTo>
                    <a:pt x="81" y="0"/>
                    <a:pt x="76" y="0"/>
                    <a:pt x="70"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08" name="Freeform 26"/>
            <p:cNvSpPr>
              <a:spLocks noEditPoints="1"/>
            </p:cNvSpPr>
            <p:nvPr/>
          </p:nvSpPr>
          <p:spPr bwMode="auto">
            <a:xfrm>
              <a:off x="3014663" y="1833563"/>
              <a:ext cx="242888" cy="249238"/>
            </a:xfrm>
            <a:custGeom>
              <a:avLst/>
              <a:gdLst>
                <a:gd name="T0" fmla="*/ 77 w 149"/>
                <a:gd name="T1" fmla="*/ 0 h 151"/>
                <a:gd name="T2" fmla="*/ 20 w 149"/>
                <a:gd name="T3" fmla="*/ 20 h 151"/>
                <a:gd name="T4" fmla="*/ 0 w 149"/>
                <a:gd name="T5" fmla="*/ 77 h 151"/>
                <a:gd name="T6" fmla="*/ 20 w 149"/>
                <a:gd name="T7" fmla="*/ 131 h 151"/>
                <a:gd name="T8" fmla="*/ 73 w 149"/>
                <a:gd name="T9" fmla="*/ 151 h 151"/>
                <a:gd name="T10" fmla="*/ 128 w 149"/>
                <a:gd name="T11" fmla="*/ 130 h 151"/>
                <a:gd name="T12" fmla="*/ 149 w 149"/>
                <a:gd name="T13" fmla="*/ 74 h 151"/>
                <a:gd name="T14" fmla="*/ 130 w 149"/>
                <a:gd name="T15" fmla="*/ 20 h 151"/>
                <a:gd name="T16" fmla="*/ 77 w 149"/>
                <a:gd name="T17" fmla="*/ 0 h 151"/>
                <a:gd name="T18" fmla="*/ 104 w 149"/>
                <a:gd name="T19" fmla="*/ 111 h 151"/>
                <a:gd name="T20" fmla="*/ 75 w 149"/>
                <a:gd name="T21" fmla="*/ 123 h 151"/>
                <a:gd name="T22" fmla="*/ 46 w 149"/>
                <a:gd name="T23" fmla="*/ 111 h 151"/>
                <a:gd name="T24" fmla="*/ 35 w 149"/>
                <a:gd name="T25" fmla="*/ 76 h 151"/>
                <a:gd name="T26" fmla="*/ 46 w 149"/>
                <a:gd name="T27" fmla="*/ 40 h 151"/>
                <a:gd name="T28" fmla="*/ 75 w 149"/>
                <a:gd name="T29" fmla="*/ 28 h 151"/>
                <a:gd name="T30" fmla="*/ 103 w 149"/>
                <a:gd name="T31" fmla="*/ 40 h 151"/>
                <a:gd name="T32" fmla="*/ 113 w 149"/>
                <a:gd name="T33" fmla="*/ 75 h 151"/>
                <a:gd name="T34" fmla="*/ 104 w 149"/>
                <a:gd name="T35" fmla="*/ 111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9" h="151">
                  <a:moveTo>
                    <a:pt x="77" y="0"/>
                  </a:moveTo>
                  <a:cubicBezTo>
                    <a:pt x="53" y="0"/>
                    <a:pt x="34" y="7"/>
                    <a:pt x="20" y="20"/>
                  </a:cubicBezTo>
                  <a:cubicBezTo>
                    <a:pt x="7" y="34"/>
                    <a:pt x="0" y="53"/>
                    <a:pt x="0" y="77"/>
                  </a:cubicBezTo>
                  <a:cubicBezTo>
                    <a:pt x="0" y="100"/>
                    <a:pt x="7" y="118"/>
                    <a:pt x="20" y="131"/>
                  </a:cubicBezTo>
                  <a:cubicBezTo>
                    <a:pt x="33" y="144"/>
                    <a:pt x="51" y="151"/>
                    <a:pt x="73" y="151"/>
                  </a:cubicBezTo>
                  <a:cubicBezTo>
                    <a:pt x="96" y="151"/>
                    <a:pt x="115" y="144"/>
                    <a:pt x="128" y="130"/>
                  </a:cubicBezTo>
                  <a:cubicBezTo>
                    <a:pt x="142" y="116"/>
                    <a:pt x="149" y="97"/>
                    <a:pt x="149" y="74"/>
                  </a:cubicBezTo>
                  <a:cubicBezTo>
                    <a:pt x="149" y="51"/>
                    <a:pt x="142" y="33"/>
                    <a:pt x="130" y="20"/>
                  </a:cubicBezTo>
                  <a:cubicBezTo>
                    <a:pt x="117" y="6"/>
                    <a:pt x="99" y="0"/>
                    <a:pt x="77" y="0"/>
                  </a:cubicBezTo>
                  <a:close/>
                  <a:moveTo>
                    <a:pt x="104" y="111"/>
                  </a:moveTo>
                  <a:cubicBezTo>
                    <a:pt x="97" y="119"/>
                    <a:pt x="88" y="123"/>
                    <a:pt x="75" y="123"/>
                  </a:cubicBezTo>
                  <a:cubicBezTo>
                    <a:pt x="63" y="123"/>
                    <a:pt x="53" y="119"/>
                    <a:pt x="46" y="111"/>
                  </a:cubicBezTo>
                  <a:cubicBezTo>
                    <a:pt x="39" y="103"/>
                    <a:pt x="35" y="91"/>
                    <a:pt x="35" y="76"/>
                  </a:cubicBezTo>
                  <a:cubicBezTo>
                    <a:pt x="35" y="61"/>
                    <a:pt x="39" y="49"/>
                    <a:pt x="46" y="40"/>
                  </a:cubicBezTo>
                  <a:cubicBezTo>
                    <a:pt x="53" y="32"/>
                    <a:pt x="63" y="28"/>
                    <a:pt x="75" y="28"/>
                  </a:cubicBezTo>
                  <a:cubicBezTo>
                    <a:pt x="87" y="28"/>
                    <a:pt x="96" y="32"/>
                    <a:pt x="103" y="40"/>
                  </a:cubicBezTo>
                  <a:cubicBezTo>
                    <a:pt x="110" y="48"/>
                    <a:pt x="113" y="60"/>
                    <a:pt x="113" y="75"/>
                  </a:cubicBezTo>
                  <a:cubicBezTo>
                    <a:pt x="113" y="91"/>
                    <a:pt x="110" y="103"/>
                    <a:pt x="104" y="11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09" name="Freeform 27"/>
            <p:cNvSpPr>
              <a:spLocks/>
            </p:cNvSpPr>
            <p:nvPr/>
          </p:nvSpPr>
          <p:spPr bwMode="auto">
            <a:xfrm>
              <a:off x="3284538" y="1833563"/>
              <a:ext cx="157163" cy="249238"/>
            </a:xfrm>
            <a:custGeom>
              <a:avLst/>
              <a:gdLst>
                <a:gd name="T0" fmla="*/ 59 w 96"/>
                <a:gd name="T1" fmla="*/ 63 h 151"/>
                <a:gd name="T2" fmla="*/ 39 w 96"/>
                <a:gd name="T3" fmla="*/ 52 h 151"/>
                <a:gd name="T4" fmla="*/ 34 w 96"/>
                <a:gd name="T5" fmla="*/ 41 h 151"/>
                <a:gd name="T6" fmla="*/ 40 w 96"/>
                <a:gd name="T7" fmla="*/ 31 h 151"/>
                <a:gd name="T8" fmla="*/ 54 w 96"/>
                <a:gd name="T9" fmla="*/ 27 h 151"/>
                <a:gd name="T10" fmla="*/ 72 w 96"/>
                <a:gd name="T11" fmla="*/ 29 h 151"/>
                <a:gd name="T12" fmla="*/ 87 w 96"/>
                <a:gd name="T13" fmla="*/ 36 h 151"/>
                <a:gd name="T14" fmla="*/ 88 w 96"/>
                <a:gd name="T15" fmla="*/ 37 h 151"/>
                <a:gd name="T16" fmla="*/ 88 w 96"/>
                <a:gd name="T17" fmla="*/ 6 h 151"/>
                <a:gd name="T18" fmla="*/ 88 w 96"/>
                <a:gd name="T19" fmla="*/ 6 h 151"/>
                <a:gd name="T20" fmla="*/ 72 w 96"/>
                <a:gd name="T21" fmla="*/ 1 h 151"/>
                <a:gd name="T22" fmla="*/ 55 w 96"/>
                <a:gd name="T23" fmla="*/ 0 h 151"/>
                <a:gd name="T24" fmla="*/ 16 w 96"/>
                <a:gd name="T25" fmla="*/ 12 h 151"/>
                <a:gd name="T26" fmla="*/ 0 w 96"/>
                <a:gd name="T27" fmla="*/ 44 h 151"/>
                <a:gd name="T28" fmla="*/ 3 w 96"/>
                <a:gd name="T29" fmla="*/ 62 h 151"/>
                <a:gd name="T30" fmla="*/ 14 w 96"/>
                <a:gd name="T31" fmla="*/ 75 h 151"/>
                <a:gd name="T32" fmla="*/ 35 w 96"/>
                <a:gd name="T33" fmla="*/ 87 h 151"/>
                <a:gd name="T34" fmla="*/ 52 w 96"/>
                <a:gd name="T35" fmla="*/ 95 h 151"/>
                <a:gd name="T36" fmla="*/ 60 w 96"/>
                <a:gd name="T37" fmla="*/ 102 h 151"/>
                <a:gd name="T38" fmla="*/ 62 w 96"/>
                <a:gd name="T39" fmla="*/ 110 h 151"/>
                <a:gd name="T40" fmla="*/ 40 w 96"/>
                <a:gd name="T41" fmla="*/ 124 h 151"/>
                <a:gd name="T42" fmla="*/ 21 w 96"/>
                <a:gd name="T43" fmla="*/ 121 h 151"/>
                <a:gd name="T44" fmla="*/ 2 w 96"/>
                <a:gd name="T45" fmla="*/ 111 h 151"/>
                <a:gd name="T46" fmla="*/ 0 w 96"/>
                <a:gd name="T47" fmla="*/ 110 h 151"/>
                <a:gd name="T48" fmla="*/ 0 w 96"/>
                <a:gd name="T49" fmla="*/ 143 h 151"/>
                <a:gd name="T50" fmla="*/ 1 w 96"/>
                <a:gd name="T51" fmla="*/ 143 h 151"/>
                <a:gd name="T52" fmla="*/ 19 w 96"/>
                <a:gd name="T53" fmla="*/ 149 h 151"/>
                <a:gd name="T54" fmla="*/ 38 w 96"/>
                <a:gd name="T55" fmla="*/ 151 h 151"/>
                <a:gd name="T56" fmla="*/ 80 w 96"/>
                <a:gd name="T57" fmla="*/ 139 h 151"/>
                <a:gd name="T58" fmla="*/ 96 w 96"/>
                <a:gd name="T59" fmla="*/ 106 h 151"/>
                <a:gd name="T60" fmla="*/ 88 w 96"/>
                <a:gd name="T61" fmla="*/ 81 h 151"/>
                <a:gd name="T62" fmla="*/ 59 w 96"/>
                <a:gd name="T63" fmla="*/ 63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6" h="151">
                  <a:moveTo>
                    <a:pt x="59" y="63"/>
                  </a:moveTo>
                  <a:cubicBezTo>
                    <a:pt x="48" y="59"/>
                    <a:pt x="41" y="55"/>
                    <a:pt x="39" y="52"/>
                  </a:cubicBezTo>
                  <a:cubicBezTo>
                    <a:pt x="36" y="50"/>
                    <a:pt x="34" y="46"/>
                    <a:pt x="34" y="41"/>
                  </a:cubicBezTo>
                  <a:cubicBezTo>
                    <a:pt x="34" y="37"/>
                    <a:pt x="36" y="34"/>
                    <a:pt x="40" y="31"/>
                  </a:cubicBezTo>
                  <a:cubicBezTo>
                    <a:pt x="43" y="28"/>
                    <a:pt x="48" y="27"/>
                    <a:pt x="54" y="27"/>
                  </a:cubicBezTo>
                  <a:cubicBezTo>
                    <a:pt x="60" y="27"/>
                    <a:pt x="66" y="28"/>
                    <a:pt x="72" y="29"/>
                  </a:cubicBezTo>
                  <a:cubicBezTo>
                    <a:pt x="78" y="31"/>
                    <a:pt x="83" y="34"/>
                    <a:pt x="87" y="36"/>
                  </a:cubicBezTo>
                  <a:cubicBezTo>
                    <a:pt x="88" y="37"/>
                    <a:pt x="88" y="37"/>
                    <a:pt x="88" y="37"/>
                  </a:cubicBezTo>
                  <a:cubicBezTo>
                    <a:pt x="88" y="6"/>
                    <a:pt x="88" y="6"/>
                    <a:pt x="88" y="6"/>
                  </a:cubicBezTo>
                  <a:cubicBezTo>
                    <a:pt x="88" y="6"/>
                    <a:pt x="88" y="6"/>
                    <a:pt x="88" y="6"/>
                  </a:cubicBezTo>
                  <a:cubicBezTo>
                    <a:pt x="84" y="4"/>
                    <a:pt x="79" y="3"/>
                    <a:pt x="72" y="1"/>
                  </a:cubicBezTo>
                  <a:cubicBezTo>
                    <a:pt x="66" y="0"/>
                    <a:pt x="60" y="0"/>
                    <a:pt x="55" y="0"/>
                  </a:cubicBezTo>
                  <a:cubicBezTo>
                    <a:pt x="39" y="0"/>
                    <a:pt x="26" y="4"/>
                    <a:pt x="16" y="12"/>
                  </a:cubicBezTo>
                  <a:cubicBezTo>
                    <a:pt x="5" y="20"/>
                    <a:pt x="0" y="31"/>
                    <a:pt x="0" y="44"/>
                  </a:cubicBezTo>
                  <a:cubicBezTo>
                    <a:pt x="0" y="51"/>
                    <a:pt x="1" y="57"/>
                    <a:pt x="3" y="62"/>
                  </a:cubicBezTo>
                  <a:cubicBezTo>
                    <a:pt x="6" y="67"/>
                    <a:pt x="9" y="72"/>
                    <a:pt x="14" y="75"/>
                  </a:cubicBezTo>
                  <a:cubicBezTo>
                    <a:pt x="18" y="79"/>
                    <a:pt x="25" y="83"/>
                    <a:pt x="35" y="87"/>
                  </a:cubicBezTo>
                  <a:cubicBezTo>
                    <a:pt x="42" y="90"/>
                    <a:pt x="48" y="93"/>
                    <a:pt x="52" y="95"/>
                  </a:cubicBezTo>
                  <a:cubicBezTo>
                    <a:pt x="56" y="97"/>
                    <a:pt x="58" y="99"/>
                    <a:pt x="60" y="102"/>
                  </a:cubicBezTo>
                  <a:cubicBezTo>
                    <a:pt x="61" y="104"/>
                    <a:pt x="62" y="106"/>
                    <a:pt x="62" y="110"/>
                  </a:cubicBezTo>
                  <a:cubicBezTo>
                    <a:pt x="62" y="119"/>
                    <a:pt x="55" y="124"/>
                    <a:pt x="40" y="124"/>
                  </a:cubicBezTo>
                  <a:cubicBezTo>
                    <a:pt x="34" y="124"/>
                    <a:pt x="28" y="123"/>
                    <a:pt x="21" y="121"/>
                  </a:cubicBezTo>
                  <a:cubicBezTo>
                    <a:pt x="14" y="118"/>
                    <a:pt x="7" y="115"/>
                    <a:pt x="2" y="111"/>
                  </a:cubicBezTo>
                  <a:cubicBezTo>
                    <a:pt x="0" y="110"/>
                    <a:pt x="0" y="110"/>
                    <a:pt x="0" y="110"/>
                  </a:cubicBezTo>
                  <a:cubicBezTo>
                    <a:pt x="0" y="143"/>
                    <a:pt x="0" y="143"/>
                    <a:pt x="0" y="143"/>
                  </a:cubicBezTo>
                  <a:cubicBezTo>
                    <a:pt x="1" y="143"/>
                    <a:pt x="1" y="143"/>
                    <a:pt x="1" y="143"/>
                  </a:cubicBezTo>
                  <a:cubicBezTo>
                    <a:pt x="5" y="146"/>
                    <a:pt x="12" y="147"/>
                    <a:pt x="19" y="149"/>
                  </a:cubicBezTo>
                  <a:cubicBezTo>
                    <a:pt x="26" y="150"/>
                    <a:pt x="33" y="151"/>
                    <a:pt x="38" y="151"/>
                  </a:cubicBezTo>
                  <a:cubicBezTo>
                    <a:pt x="56" y="151"/>
                    <a:pt x="70" y="147"/>
                    <a:pt x="80" y="139"/>
                  </a:cubicBezTo>
                  <a:cubicBezTo>
                    <a:pt x="91" y="130"/>
                    <a:pt x="96" y="119"/>
                    <a:pt x="96" y="106"/>
                  </a:cubicBezTo>
                  <a:cubicBezTo>
                    <a:pt x="96" y="96"/>
                    <a:pt x="93" y="88"/>
                    <a:pt x="88" y="81"/>
                  </a:cubicBezTo>
                  <a:cubicBezTo>
                    <a:pt x="82" y="74"/>
                    <a:pt x="72" y="68"/>
                    <a:pt x="59" y="63"/>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10" name="Freeform 28"/>
            <p:cNvSpPr>
              <a:spLocks noEditPoints="1"/>
            </p:cNvSpPr>
            <p:nvPr/>
          </p:nvSpPr>
          <p:spPr bwMode="auto">
            <a:xfrm>
              <a:off x="3465513" y="1833563"/>
              <a:ext cx="242888" cy="249238"/>
            </a:xfrm>
            <a:custGeom>
              <a:avLst/>
              <a:gdLst>
                <a:gd name="T0" fmla="*/ 76 w 148"/>
                <a:gd name="T1" fmla="*/ 0 h 151"/>
                <a:gd name="T2" fmla="*/ 20 w 148"/>
                <a:gd name="T3" fmla="*/ 20 h 151"/>
                <a:gd name="T4" fmla="*/ 0 w 148"/>
                <a:gd name="T5" fmla="*/ 77 h 151"/>
                <a:gd name="T6" fmla="*/ 20 w 148"/>
                <a:gd name="T7" fmla="*/ 131 h 151"/>
                <a:gd name="T8" fmla="*/ 73 w 148"/>
                <a:gd name="T9" fmla="*/ 151 h 151"/>
                <a:gd name="T10" fmla="*/ 128 w 148"/>
                <a:gd name="T11" fmla="*/ 130 h 151"/>
                <a:gd name="T12" fmla="*/ 148 w 148"/>
                <a:gd name="T13" fmla="*/ 74 h 151"/>
                <a:gd name="T14" fmla="*/ 129 w 148"/>
                <a:gd name="T15" fmla="*/ 20 h 151"/>
                <a:gd name="T16" fmla="*/ 76 w 148"/>
                <a:gd name="T17" fmla="*/ 0 h 151"/>
                <a:gd name="T18" fmla="*/ 103 w 148"/>
                <a:gd name="T19" fmla="*/ 111 h 151"/>
                <a:gd name="T20" fmla="*/ 75 w 148"/>
                <a:gd name="T21" fmla="*/ 123 h 151"/>
                <a:gd name="T22" fmla="*/ 46 w 148"/>
                <a:gd name="T23" fmla="*/ 111 h 151"/>
                <a:gd name="T24" fmla="*/ 35 w 148"/>
                <a:gd name="T25" fmla="*/ 76 h 151"/>
                <a:gd name="T26" fmla="*/ 46 w 148"/>
                <a:gd name="T27" fmla="*/ 40 h 151"/>
                <a:gd name="T28" fmla="*/ 75 w 148"/>
                <a:gd name="T29" fmla="*/ 28 h 151"/>
                <a:gd name="T30" fmla="*/ 103 w 148"/>
                <a:gd name="T31" fmla="*/ 40 h 151"/>
                <a:gd name="T32" fmla="*/ 113 w 148"/>
                <a:gd name="T33" fmla="*/ 75 h 151"/>
                <a:gd name="T34" fmla="*/ 103 w 148"/>
                <a:gd name="T35" fmla="*/ 111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8" h="151">
                  <a:moveTo>
                    <a:pt x="76" y="0"/>
                  </a:moveTo>
                  <a:cubicBezTo>
                    <a:pt x="53" y="0"/>
                    <a:pt x="34" y="7"/>
                    <a:pt x="20" y="20"/>
                  </a:cubicBezTo>
                  <a:cubicBezTo>
                    <a:pt x="7" y="34"/>
                    <a:pt x="0" y="53"/>
                    <a:pt x="0" y="77"/>
                  </a:cubicBezTo>
                  <a:cubicBezTo>
                    <a:pt x="0" y="100"/>
                    <a:pt x="7" y="118"/>
                    <a:pt x="20" y="131"/>
                  </a:cubicBezTo>
                  <a:cubicBezTo>
                    <a:pt x="33" y="144"/>
                    <a:pt x="51" y="151"/>
                    <a:pt x="73" y="151"/>
                  </a:cubicBezTo>
                  <a:cubicBezTo>
                    <a:pt x="96" y="151"/>
                    <a:pt x="115" y="144"/>
                    <a:pt x="128" y="130"/>
                  </a:cubicBezTo>
                  <a:cubicBezTo>
                    <a:pt x="142" y="116"/>
                    <a:pt x="148" y="97"/>
                    <a:pt x="148" y="74"/>
                  </a:cubicBezTo>
                  <a:cubicBezTo>
                    <a:pt x="148" y="51"/>
                    <a:pt x="142" y="33"/>
                    <a:pt x="129" y="20"/>
                  </a:cubicBezTo>
                  <a:cubicBezTo>
                    <a:pt x="117" y="6"/>
                    <a:pt x="99" y="0"/>
                    <a:pt x="76" y="0"/>
                  </a:cubicBezTo>
                  <a:close/>
                  <a:moveTo>
                    <a:pt x="103" y="111"/>
                  </a:moveTo>
                  <a:cubicBezTo>
                    <a:pt x="97" y="119"/>
                    <a:pt x="87" y="123"/>
                    <a:pt x="75" y="123"/>
                  </a:cubicBezTo>
                  <a:cubicBezTo>
                    <a:pt x="62" y="123"/>
                    <a:pt x="53" y="119"/>
                    <a:pt x="46" y="111"/>
                  </a:cubicBezTo>
                  <a:cubicBezTo>
                    <a:pt x="39" y="103"/>
                    <a:pt x="35" y="91"/>
                    <a:pt x="35" y="76"/>
                  </a:cubicBezTo>
                  <a:cubicBezTo>
                    <a:pt x="35" y="61"/>
                    <a:pt x="39" y="49"/>
                    <a:pt x="46" y="40"/>
                  </a:cubicBezTo>
                  <a:cubicBezTo>
                    <a:pt x="53" y="32"/>
                    <a:pt x="62" y="28"/>
                    <a:pt x="75" y="28"/>
                  </a:cubicBezTo>
                  <a:cubicBezTo>
                    <a:pt x="87" y="28"/>
                    <a:pt x="96" y="32"/>
                    <a:pt x="103" y="40"/>
                  </a:cubicBezTo>
                  <a:cubicBezTo>
                    <a:pt x="110" y="48"/>
                    <a:pt x="113" y="60"/>
                    <a:pt x="113" y="75"/>
                  </a:cubicBezTo>
                  <a:cubicBezTo>
                    <a:pt x="113" y="91"/>
                    <a:pt x="110" y="103"/>
                    <a:pt x="103" y="11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11" name="Freeform 29"/>
            <p:cNvSpPr>
              <a:spLocks/>
            </p:cNvSpPr>
            <p:nvPr/>
          </p:nvSpPr>
          <p:spPr bwMode="auto">
            <a:xfrm>
              <a:off x="3714751" y="1720851"/>
              <a:ext cx="290513" cy="361950"/>
            </a:xfrm>
            <a:custGeom>
              <a:avLst/>
              <a:gdLst>
                <a:gd name="T0" fmla="*/ 178 w 178"/>
                <a:gd name="T1" fmla="*/ 100 h 220"/>
                <a:gd name="T2" fmla="*/ 178 w 178"/>
                <a:gd name="T3" fmla="*/ 72 h 220"/>
                <a:gd name="T4" fmla="*/ 143 w 178"/>
                <a:gd name="T5" fmla="*/ 72 h 220"/>
                <a:gd name="T6" fmla="*/ 143 w 178"/>
                <a:gd name="T7" fmla="*/ 29 h 220"/>
                <a:gd name="T8" fmla="*/ 142 w 178"/>
                <a:gd name="T9" fmla="*/ 29 h 220"/>
                <a:gd name="T10" fmla="*/ 110 w 178"/>
                <a:gd name="T11" fmla="*/ 39 h 220"/>
                <a:gd name="T12" fmla="*/ 109 w 178"/>
                <a:gd name="T13" fmla="*/ 40 h 220"/>
                <a:gd name="T14" fmla="*/ 109 w 178"/>
                <a:gd name="T15" fmla="*/ 72 h 220"/>
                <a:gd name="T16" fmla="*/ 58 w 178"/>
                <a:gd name="T17" fmla="*/ 72 h 220"/>
                <a:gd name="T18" fmla="*/ 58 w 178"/>
                <a:gd name="T19" fmla="*/ 54 h 220"/>
                <a:gd name="T20" fmla="*/ 64 w 178"/>
                <a:gd name="T21" fmla="*/ 35 h 220"/>
                <a:gd name="T22" fmla="*/ 79 w 178"/>
                <a:gd name="T23" fmla="*/ 28 h 220"/>
                <a:gd name="T24" fmla="*/ 94 w 178"/>
                <a:gd name="T25" fmla="*/ 32 h 220"/>
                <a:gd name="T26" fmla="*/ 96 w 178"/>
                <a:gd name="T27" fmla="*/ 32 h 220"/>
                <a:gd name="T28" fmla="*/ 96 w 178"/>
                <a:gd name="T29" fmla="*/ 3 h 220"/>
                <a:gd name="T30" fmla="*/ 95 w 178"/>
                <a:gd name="T31" fmla="*/ 3 h 220"/>
                <a:gd name="T32" fmla="*/ 76 w 178"/>
                <a:gd name="T33" fmla="*/ 0 h 220"/>
                <a:gd name="T34" fmla="*/ 49 w 178"/>
                <a:gd name="T35" fmla="*/ 7 h 220"/>
                <a:gd name="T36" fmla="*/ 30 w 178"/>
                <a:gd name="T37" fmla="*/ 25 h 220"/>
                <a:gd name="T38" fmla="*/ 24 w 178"/>
                <a:gd name="T39" fmla="*/ 52 h 220"/>
                <a:gd name="T40" fmla="*/ 24 w 178"/>
                <a:gd name="T41" fmla="*/ 72 h 220"/>
                <a:gd name="T42" fmla="*/ 0 w 178"/>
                <a:gd name="T43" fmla="*/ 72 h 220"/>
                <a:gd name="T44" fmla="*/ 0 w 178"/>
                <a:gd name="T45" fmla="*/ 100 h 220"/>
                <a:gd name="T46" fmla="*/ 24 w 178"/>
                <a:gd name="T47" fmla="*/ 100 h 220"/>
                <a:gd name="T48" fmla="*/ 24 w 178"/>
                <a:gd name="T49" fmla="*/ 217 h 220"/>
                <a:gd name="T50" fmla="*/ 58 w 178"/>
                <a:gd name="T51" fmla="*/ 217 h 220"/>
                <a:gd name="T52" fmla="*/ 58 w 178"/>
                <a:gd name="T53" fmla="*/ 100 h 220"/>
                <a:gd name="T54" fmla="*/ 109 w 178"/>
                <a:gd name="T55" fmla="*/ 100 h 220"/>
                <a:gd name="T56" fmla="*/ 109 w 178"/>
                <a:gd name="T57" fmla="*/ 174 h 220"/>
                <a:gd name="T58" fmla="*/ 152 w 178"/>
                <a:gd name="T59" fmla="*/ 220 h 220"/>
                <a:gd name="T60" fmla="*/ 166 w 178"/>
                <a:gd name="T61" fmla="*/ 219 h 220"/>
                <a:gd name="T62" fmla="*/ 177 w 178"/>
                <a:gd name="T63" fmla="*/ 215 h 220"/>
                <a:gd name="T64" fmla="*/ 178 w 178"/>
                <a:gd name="T65" fmla="*/ 215 h 220"/>
                <a:gd name="T66" fmla="*/ 178 w 178"/>
                <a:gd name="T67" fmla="*/ 187 h 220"/>
                <a:gd name="T68" fmla="*/ 176 w 178"/>
                <a:gd name="T69" fmla="*/ 188 h 220"/>
                <a:gd name="T70" fmla="*/ 169 w 178"/>
                <a:gd name="T71" fmla="*/ 191 h 220"/>
                <a:gd name="T72" fmla="*/ 162 w 178"/>
                <a:gd name="T73" fmla="*/ 192 h 220"/>
                <a:gd name="T74" fmla="*/ 148 w 178"/>
                <a:gd name="T75" fmla="*/ 187 h 220"/>
                <a:gd name="T76" fmla="*/ 143 w 178"/>
                <a:gd name="T77" fmla="*/ 168 h 220"/>
                <a:gd name="T78" fmla="*/ 143 w 178"/>
                <a:gd name="T79" fmla="*/ 100 h 220"/>
                <a:gd name="T80" fmla="*/ 178 w 178"/>
                <a:gd name="T81" fmla="*/ 10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78" h="220">
                  <a:moveTo>
                    <a:pt x="178" y="100"/>
                  </a:moveTo>
                  <a:cubicBezTo>
                    <a:pt x="178" y="72"/>
                    <a:pt x="178" y="72"/>
                    <a:pt x="178" y="72"/>
                  </a:cubicBezTo>
                  <a:cubicBezTo>
                    <a:pt x="143" y="72"/>
                    <a:pt x="143" y="72"/>
                    <a:pt x="143" y="72"/>
                  </a:cubicBezTo>
                  <a:cubicBezTo>
                    <a:pt x="143" y="29"/>
                    <a:pt x="143" y="29"/>
                    <a:pt x="143" y="29"/>
                  </a:cubicBezTo>
                  <a:cubicBezTo>
                    <a:pt x="142" y="29"/>
                    <a:pt x="142" y="29"/>
                    <a:pt x="142" y="29"/>
                  </a:cubicBezTo>
                  <a:cubicBezTo>
                    <a:pt x="110" y="39"/>
                    <a:pt x="110" y="39"/>
                    <a:pt x="110" y="39"/>
                  </a:cubicBezTo>
                  <a:cubicBezTo>
                    <a:pt x="109" y="40"/>
                    <a:pt x="109" y="40"/>
                    <a:pt x="109" y="40"/>
                  </a:cubicBezTo>
                  <a:cubicBezTo>
                    <a:pt x="109" y="72"/>
                    <a:pt x="109" y="72"/>
                    <a:pt x="109" y="72"/>
                  </a:cubicBezTo>
                  <a:cubicBezTo>
                    <a:pt x="58" y="72"/>
                    <a:pt x="58" y="72"/>
                    <a:pt x="58" y="72"/>
                  </a:cubicBezTo>
                  <a:cubicBezTo>
                    <a:pt x="58" y="54"/>
                    <a:pt x="58" y="54"/>
                    <a:pt x="58" y="54"/>
                  </a:cubicBezTo>
                  <a:cubicBezTo>
                    <a:pt x="58" y="46"/>
                    <a:pt x="60" y="39"/>
                    <a:pt x="64" y="35"/>
                  </a:cubicBezTo>
                  <a:cubicBezTo>
                    <a:pt x="67" y="30"/>
                    <a:pt x="73" y="28"/>
                    <a:pt x="79" y="28"/>
                  </a:cubicBezTo>
                  <a:cubicBezTo>
                    <a:pt x="84" y="28"/>
                    <a:pt x="89" y="29"/>
                    <a:pt x="94" y="32"/>
                  </a:cubicBezTo>
                  <a:cubicBezTo>
                    <a:pt x="96" y="32"/>
                    <a:pt x="96" y="32"/>
                    <a:pt x="96" y="32"/>
                  </a:cubicBezTo>
                  <a:cubicBezTo>
                    <a:pt x="96" y="3"/>
                    <a:pt x="96" y="3"/>
                    <a:pt x="96" y="3"/>
                  </a:cubicBezTo>
                  <a:cubicBezTo>
                    <a:pt x="95" y="3"/>
                    <a:pt x="95" y="3"/>
                    <a:pt x="95" y="3"/>
                  </a:cubicBezTo>
                  <a:cubicBezTo>
                    <a:pt x="90" y="1"/>
                    <a:pt x="84" y="0"/>
                    <a:pt x="76" y="0"/>
                  </a:cubicBezTo>
                  <a:cubicBezTo>
                    <a:pt x="66" y="0"/>
                    <a:pt x="57" y="3"/>
                    <a:pt x="49" y="7"/>
                  </a:cubicBezTo>
                  <a:cubicBezTo>
                    <a:pt x="41" y="11"/>
                    <a:pt x="35" y="17"/>
                    <a:pt x="30" y="25"/>
                  </a:cubicBezTo>
                  <a:cubicBezTo>
                    <a:pt x="26" y="33"/>
                    <a:pt x="24" y="42"/>
                    <a:pt x="24" y="52"/>
                  </a:cubicBezTo>
                  <a:cubicBezTo>
                    <a:pt x="24" y="72"/>
                    <a:pt x="24" y="72"/>
                    <a:pt x="24" y="72"/>
                  </a:cubicBezTo>
                  <a:cubicBezTo>
                    <a:pt x="0" y="72"/>
                    <a:pt x="0" y="72"/>
                    <a:pt x="0" y="72"/>
                  </a:cubicBezTo>
                  <a:cubicBezTo>
                    <a:pt x="0" y="100"/>
                    <a:pt x="0" y="100"/>
                    <a:pt x="0" y="100"/>
                  </a:cubicBezTo>
                  <a:cubicBezTo>
                    <a:pt x="24" y="100"/>
                    <a:pt x="24" y="100"/>
                    <a:pt x="24" y="100"/>
                  </a:cubicBezTo>
                  <a:cubicBezTo>
                    <a:pt x="24" y="217"/>
                    <a:pt x="24" y="217"/>
                    <a:pt x="24" y="217"/>
                  </a:cubicBezTo>
                  <a:cubicBezTo>
                    <a:pt x="58" y="217"/>
                    <a:pt x="58" y="217"/>
                    <a:pt x="58" y="217"/>
                  </a:cubicBezTo>
                  <a:cubicBezTo>
                    <a:pt x="58" y="100"/>
                    <a:pt x="58" y="100"/>
                    <a:pt x="58" y="100"/>
                  </a:cubicBezTo>
                  <a:cubicBezTo>
                    <a:pt x="109" y="100"/>
                    <a:pt x="109" y="100"/>
                    <a:pt x="109" y="100"/>
                  </a:cubicBezTo>
                  <a:cubicBezTo>
                    <a:pt x="109" y="174"/>
                    <a:pt x="109" y="174"/>
                    <a:pt x="109" y="174"/>
                  </a:cubicBezTo>
                  <a:cubicBezTo>
                    <a:pt x="109" y="205"/>
                    <a:pt x="123" y="220"/>
                    <a:pt x="152" y="220"/>
                  </a:cubicBezTo>
                  <a:cubicBezTo>
                    <a:pt x="157" y="220"/>
                    <a:pt x="161" y="220"/>
                    <a:pt x="166" y="219"/>
                  </a:cubicBezTo>
                  <a:cubicBezTo>
                    <a:pt x="172" y="217"/>
                    <a:pt x="175" y="216"/>
                    <a:pt x="177" y="215"/>
                  </a:cubicBezTo>
                  <a:cubicBezTo>
                    <a:pt x="178" y="215"/>
                    <a:pt x="178" y="215"/>
                    <a:pt x="178" y="215"/>
                  </a:cubicBezTo>
                  <a:cubicBezTo>
                    <a:pt x="178" y="187"/>
                    <a:pt x="178" y="187"/>
                    <a:pt x="178" y="187"/>
                  </a:cubicBezTo>
                  <a:cubicBezTo>
                    <a:pt x="176" y="188"/>
                    <a:pt x="176" y="188"/>
                    <a:pt x="176" y="188"/>
                  </a:cubicBezTo>
                  <a:cubicBezTo>
                    <a:pt x="174" y="189"/>
                    <a:pt x="172" y="190"/>
                    <a:pt x="169" y="191"/>
                  </a:cubicBezTo>
                  <a:cubicBezTo>
                    <a:pt x="166" y="192"/>
                    <a:pt x="164" y="192"/>
                    <a:pt x="162" y="192"/>
                  </a:cubicBezTo>
                  <a:cubicBezTo>
                    <a:pt x="156" y="192"/>
                    <a:pt x="151" y="190"/>
                    <a:pt x="148" y="187"/>
                  </a:cubicBezTo>
                  <a:cubicBezTo>
                    <a:pt x="145" y="183"/>
                    <a:pt x="143" y="177"/>
                    <a:pt x="143" y="168"/>
                  </a:cubicBezTo>
                  <a:cubicBezTo>
                    <a:pt x="143" y="100"/>
                    <a:pt x="143" y="100"/>
                    <a:pt x="143" y="100"/>
                  </a:cubicBezTo>
                  <a:lnTo>
                    <a:pt x="178" y="10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12" name="Rectangle 30"/>
            <p:cNvSpPr>
              <a:spLocks noChangeArrowheads="1"/>
            </p:cNvSpPr>
            <p:nvPr/>
          </p:nvSpPr>
          <p:spPr bwMode="auto">
            <a:xfrm>
              <a:off x="1428751" y="1635126"/>
              <a:ext cx="261938" cy="263525"/>
            </a:xfrm>
            <a:prstGeom prst="rect">
              <a:avLst/>
            </a:prstGeom>
            <a:solidFill>
              <a:srgbClr val="F2502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3" name="Rectangle 31"/>
            <p:cNvSpPr>
              <a:spLocks noChangeArrowheads="1"/>
            </p:cNvSpPr>
            <p:nvPr/>
          </p:nvSpPr>
          <p:spPr bwMode="auto">
            <a:xfrm>
              <a:off x="1717676" y="1635126"/>
              <a:ext cx="260350" cy="263525"/>
            </a:xfrm>
            <a:prstGeom prst="rect">
              <a:avLst/>
            </a:prstGeom>
            <a:solidFill>
              <a:srgbClr val="7FBA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4" name="Rectangle 32"/>
            <p:cNvSpPr>
              <a:spLocks noChangeArrowheads="1"/>
            </p:cNvSpPr>
            <p:nvPr/>
          </p:nvSpPr>
          <p:spPr bwMode="auto">
            <a:xfrm>
              <a:off x="1428751" y="1924051"/>
              <a:ext cx="261938" cy="263525"/>
            </a:xfrm>
            <a:prstGeom prst="rect">
              <a:avLst/>
            </a:prstGeom>
            <a:solidFill>
              <a:srgbClr val="00A4E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5" name="Rectangle 33"/>
            <p:cNvSpPr>
              <a:spLocks noChangeArrowheads="1"/>
            </p:cNvSpPr>
            <p:nvPr/>
          </p:nvSpPr>
          <p:spPr bwMode="auto">
            <a:xfrm>
              <a:off x="1717676" y="1924051"/>
              <a:ext cx="260350" cy="263525"/>
            </a:xfrm>
            <a:prstGeom prst="rect">
              <a:avLst/>
            </a:prstGeom>
            <a:solidFill>
              <a:srgbClr val="FFB9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80" name="Rectangle 79"/>
          <p:cNvSpPr/>
          <p:nvPr/>
        </p:nvSpPr>
        <p:spPr bwMode="gray">
          <a:xfrm>
            <a:off x="265351" y="2356640"/>
            <a:ext cx="5037002" cy="2624124"/>
          </a:xfrm>
          <a:prstGeom prst="rect">
            <a:avLst/>
          </a:prstGeom>
          <a:solidFill>
            <a:srgbClr val="96969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84" name="TextBox 83"/>
          <p:cNvSpPr txBox="1"/>
          <p:nvPr/>
        </p:nvSpPr>
        <p:spPr>
          <a:xfrm>
            <a:off x="213766" y="2698064"/>
            <a:ext cx="5494004" cy="1718932"/>
          </a:xfrm>
          <a:prstGeom prst="rect">
            <a:avLst/>
          </a:prstGeom>
          <a:noFill/>
        </p:spPr>
        <p:txBody>
          <a:bodyPr wrap="square" lIns="182880" tIns="146304" rIns="182880" bIns="146304" rtlCol="0">
            <a:spAutoFit/>
          </a:bodyPr>
          <a:lstStyle/>
          <a:p>
            <a:pPr algn="just">
              <a:lnSpc>
                <a:spcPts val="3500"/>
              </a:lnSpc>
              <a:spcAft>
                <a:spcPts val="600"/>
              </a:spcAft>
            </a:pPr>
            <a:r>
              <a:rPr lang="ru-RU" sz="3600" dirty="0" smtClean="0">
                <a:solidFill>
                  <a:srgbClr val="92D050"/>
                </a:solidFill>
              </a:rPr>
              <a:t>«Мегатрейд» </a:t>
            </a:r>
            <a:r>
              <a:rPr lang="ru-RU" sz="3600" dirty="0" smtClean="0">
                <a:solidFill>
                  <a:schemeClr val="bg1"/>
                </a:solidFill>
              </a:rPr>
              <a:t>сейчас.</a:t>
            </a:r>
            <a:endParaRPr lang="en-US" sz="3600" dirty="0" smtClean="0">
              <a:solidFill>
                <a:schemeClr val="bg1"/>
              </a:solidFill>
            </a:endParaRPr>
          </a:p>
          <a:p>
            <a:pPr algn="just">
              <a:lnSpc>
                <a:spcPts val="3500"/>
              </a:lnSpc>
              <a:spcAft>
                <a:spcPts val="600"/>
              </a:spcAft>
            </a:pPr>
            <a:r>
              <a:rPr lang="ru-RU" sz="3600" dirty="0" smtClean="0">
                <a:solidFill>
                  <a:schemeClr val="bg1"/>
                </a:solidFill>
              </a:rPr>
              <a:t>Трансформационный путь: от </a:t>
            </a:r>
            <a:r>
              <a:rPr lang="en-US" sz="3600" dirty="0" smtClean="0">
                <a:solidFill>
                  <a:schemeClr val="bg1"/>
                </a:solidFill>
              </a:rPr>
              <a:t>SPLAra </a:t>
            </a:r>
            <a:r>
              <a:rPr lang="ru-RU" sz="3600" dirty="0" smtClean="0">
                <a:solidFill>
                  <a:schemeClr val="bg1"/>
                </a:solidFill>
              </a:rPr>
              <a:t>к </a:t>
            </a:r>
            <a:r>
              <a:rPr lang="en-US" sz="3600" dirty="0" smtClean="0">
                <a:solidFill>
                  <a:schemeClr val="bg1"/>
                </a:solidFill>
              </a:rPr>
              <a:t>CSR</a:t>
            </a:r>
          </a:p>
        </p:txBody>
      </p:sp>
      <p:sp>
        <p:nvSpPr>
          <p:cNvPr id="2" name="Прямоугольник 1"/>
          <p:cNvSpPr/>
          <p:nvPr/>
        </p:nvSpPr>
        <p:spPr bwMode="auto">
          <a:xfrm>
            <a:off x="0" y="6235863"/>
            <a:ext cx="12436475" cy="571500"/>
          </a:xfrm>
          <a:prstGeom prst="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defTabSz="932472" fontAlgn="base">
              <a:spcBef>
                <a:spcPct val="0"/>
              </a:spcBef>
              <a:spcAft>
                <a:spcPct val="0"/>
              </a:spcAft>
            </a:pPr>
            <a:r>
              <a:rPr lang="ru-RU" sz="2000" dirty="0" smtClean="0">
                <a:gradFill>
                  <a:gsLst>
                    <a:gs pos="5417">
                      <a:schemeClr val="accent6"/>
                    </a:gs>
                    <a:gs pos="100000">
                      <a:schemeClr val="accent6"/>
                    </a:gs>
                  </a:gsLst>
                  <a:lin ang="5400000" scaled="0"/>
                </a:gradFill>
                <a:effectLst>
                  <a:outerShdw blurRad="38100" dist="38100" dir="2700000" algn="tl">
                    <a:srgbClr val="000000">
                      <a:alpha val="43137"/>
                    </a:srgbClr>
                  </a:outerShdw>
                </a:effectLst>
              </a:rPr>
              <a:t>	Ольга Олифиренко – специалист по лицензированию ПО Майкрософт</a:t>
            </a:r>
            <a:endParaRPr lang="ru-RU" sz="2000" dirty="0">
              <a:gradFill>
                <a:gsLst>
                  <a:gs pos="5417">
                    <a:schemeClr val="accent6"/>
                  </a:gs>
                  <a:gs pos="100000">
                    <a:schemeClr val="accent6"/>
                  </a:gs>
                </a:gsLst>
                <a:lin ang="5400000" scaled="0"/>
              </a:gra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62544249"/>
      </p:ext>
    </p:extLst>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 name="Freeform 5"/>
          <p:cNvSpPr>
            <a:spLocks/>
          </p:cNvSpPr>
          <p:nvPr/>
        </p:nvSpPr>
        <p:spPr bwMode="auto">
          <a:xfrm>
            <a:off x="5786373" y="2260226"/>
            <a:ext cx="6168606" cy="2508257"/>
          </a:xfrm>
          <a:custGeom>
            <a:avLst/>
            <a:gdLst>
              <a:gd name="T0" fmla="*/ 194 w 1802"/>
              <a:gd name="T1" fmla="*/ 342 h 731"/>
              <a:gd name="T2" fmla="*/ 226 w 1802"/>
              <a:gd name="T3" fmla="*/ 347 h 731"/>
              <a:gd name="T4" fmla="*/ 590 w 1802"/>
              <a:gd name="T5" fmla="*/ 0 h 731"/>
              <a:gd name="T6" fmla="*/ 945 w 1802"/>
              <a:gd name="T7" fmla="*/ 273 h 731"/>
              <a:gd name="T8" fmla="*/ 1134 w 1802"/>
              <a:gd name="T9" fmla="*/ 190 h 731"/>
              <a:gd name="T10" fmla="*/ 1406 w 1802"/>
              <a:gd name="T11" fmla="*/ 435 h 731"/>
              <a:gd name="T12" fmla="*/ 1530 w 1802"/>
              <a:gd name="T13" fmla="*/ 495 h 731"/>
              <a:gd name="T14" fmla="*/ 1655 w 1802"/>
              <a:gd name="T15" fmla="*/ 430 h 731"/>
              <a:gd name="T16" fmla="*/ 1802 w 1802"/>
              <a:gd name="T17" fmla="*/ 583 h 731"/>
              <a:gd name="T18" fmla="*/ 1655 w 1802"/>
              <a:gd name="T19" fmla="*/ 731 h 731"/>
              <a:gd name="T20" fmla="*/ 1613 w 1802"/>
              <a:gd name="T21" fmla="*/ 731 h 731"/>
              <a:gd name="T22" fmla="*/ 1120 w 1802"/>
              <a:gd name="T23" fmla="*/ 731 h 731"/>
              <a:gd name="T24" fmla="*/ 844 w 1802"/>
              <a:gd name="T25" fmla="*/ 731 h 731"/>
              <a:gd name="T26" fmla="*/ 184 w 1802"/>
              <a:gd name="T27" fmla="*/ 731 h 731"/>
              <a:gd name="T28" fmla="*/ 184 w 1802"/>
              <a:gd name="T29" fmla="*/ 731 h 731"/>
              <a:gd name="T30" fmla="*/ 0 w 1802"/>
              <a:gd name="T31" fmla="*/ 536 h 731"/>
              <a:gd name="T32" fmla="*/ 194 w 1802"/>
              <a:gd name="T33" fmla="*/ 342 h 7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802" h="731">
                <a:moveTo>
                  <a:pt x="194" y="342"/>
                </a:moveTo>
                <a:cubicBezTo>
                  <a:pt x="203" y="342"/>
                  <a:pt x="217" y="347"/>
                  <a:pt x="226" y="347"/>
                </a:cubicBezTo>
                <a:cubicBezTo>
                  <a:pt x="235" y="153"/>
                  <a:pt x="396" y="0"/>
                  <a:pt x="590" y="0"/>
                </a:cubicBezTo>
                <a:cubicBezTo>
                  <a:pt x="761" y="0"/>
                  <a:pt x="904" y="116"/>
                  <a:pt x="945" y="273"/>
                </a:cubicBezTo>
                <a:cubicBezTo>
                  <a:pt x="991" y="222"/>
                  <a:pt x="1060" y="190"/>
                  <a:pt x="1134" y="190"/>
                </a:cubicBezTo>
                <a:cubicBezTo>
                  <a:pt x="1277" y="190"/>
                  <a:pt x="1392" y="296"/>
                  <a:pt x="1406" y="435"/>
                </a:cubicBezTo>
                <a:cubicBezTo>
                  <a:pt x="1452" y="439"/>
                  <a:pt x="1498" y="462"/>
                  <a:pt x="1530" y="495"/>
                </a:cubicBezTo>
                <a:cubicBezTo>
                  <a:pt x="1558" y="453"/>
                  <a:pt x="1604" y="430"/>
                  <a:pt x="1655" y="430"/>
                </a:cubicBezTo>
                <a:cubicBezTo>
                  <a:pt x="1738" y="430"/>
                  <a:pt x="1802" y="499"/>
                  <a:pt x="1802" y="583"/>
                </a:cubicBezTo>
                <a:cubicBezTo>
                  <a:pt x="1802" y="666"/>
                  <a:pt x="1738" y="731"/>
                  <a:pt x="1655" y="731"/>
                </a:cubicBezTo>
                <a:cubicBezTo>
                  <a:pt x="1613" y="731"/>
                  <a:pt x="1613" y="731"/>
                  <a:pt x="1613" y="731"/>
                </a:cubicBezTo>
                <a:cubicBezTo>
                  <a:pt x="1120" y="731"/>
                  <a:pt x="1120" y="731"/>
                  <a:pt x="1120" y="731"/>
                </a:cubicBezTo>
                <a:cubicBezTo>
                  <a:pt x="844" y="731"/>
                  <a:pt x="844" y="731"/>
                  <a:pt x="844" y="731"/>
                </a:cubicBezTo>
                <a:cubicBezTo>
                  <a:pt x="184" y="731"/>
                  <a:pt x="184" y="731"/>
                  <a:pt x="184" y="731"/>
                </a:cubicBezTo>
                <a:cubicBezTo>
                  <a:pt x="184" y="731"/>
                  <a:pt x="184" y="731"/>
                  <a:pt x="184" y="731"/>
                </a:cubicBezTo>
                <a:cubicBezTo>
                  <a:pt x="83" y="726"/>
                  <a:pt x="0" y="643"/>
                  <a:pt x="0" y="536"/>
                </a:cubicBezTo>
                <a:cubicBezTo>
                  <a:pt x="0" y="430"/>
                  <a:pt x="88" y="342"/>
                  <a:pt x="194" y="342"/>
                </a:cubicBezTo>
                <a:close/>
              </a:path>
            </a:pathLst>
          </a:custGeom>
          <a:solidFill>
            <a:srgbClr val="3E5865"/>
          </a:solidFill>
          <a:ln>
            <a:noFill/>
          </a:ln>
          <a:effectLst/>
        </p:spPr>
        <p:txBody>
          <a:bodyPr vert="horz" wrap="square" lIns="91440" tIns="45720" rIns="91440" bIns="45720" numCol="1" anchor="t" anchorCtr="0" compatLnSpc="1">
            <a:prstTxWarp prst="textNoShape">
              <a:avLst/>
            </a:prstTxWarp>
            <a:noAutofit/>
          </a:bodyPr>
          <a:lstStyle/>
          <a:p>
            <a:endParaRPr lang="en-US" sz="1400">
              <a:solidFill>
                <a:srgbClr val="505050"/>
              </a:solidFill>
              <a:latin typeface="Segoe UI"/>
            </a:endParaRPr>
          </a:p>
        </p:txBody>
      </p:sp>
      <p:pic>
        <p:nvPicPr>
          <p:cNvPr id="3" name="Picture 2"/>
          <p:cNvPicPr>
            <a:picLocks noChangeAspect="1"/>
          </p:cNvPicPr>
          <p:nvPr/>
        </p:nvPicPr>
        <p:blipFill>
          <a:blip r:embed="rId2"/>
          <a:stretch>
            <a:fillRect/>
          </a:stretch>
        </p:blipFill>
        <p:spPr>
          <a:xfrm>
            <a:off x="9716182" y="2728092"/>
            <a:ext cx="686547" cy="368391"/>
          </a:xfrm>
          <a:prstGeom prst="rect">
            <a:avLst/>
          </a:prstGeom>
        </p:spPr>
      </p:pic>
      <p:pic>
        <p:nvPicPr>
          <p:cNvPr id="4" name="Picture 3"/>
          <p:cNvPicPr>
            <a:picLocks noChangeAspect="1"/>
          </p:cNvPicPr>
          <p:nvPr/>
        </p:nvPicPr>
        <p:blipFill>
          <a:blip r:embed="rId3"/>
          <a:stretch>
            <a:fillRect/>
          </a:stretch>
        </p:blipFill>
        <p:spPr>
          <a:xfrm>
            <a:off x="9139237" y="2304185"/>
            <a:ext cx="792589" cy="454418"/>
          </a:xfrm>
          <a:prstGeom prst="rect">
            <a:avLst/>
          </a:prstGeom>
        </p:spPr>
      </p:pic>
      <p:grpSp>
        <p:nvGrpSpPr>
          <p:cNvPr id="1046" name="Group 1045"/>
          <p:cNvGrpSpPr/>
          <p:nvPr/>
        </p:nvGrpSpPr>
        <p:grpSpPr>
          <a:xfrm flipH="1">
            <a:off x="7387559" y="3360206"/>
            <a:ext cx="1089323" cy="1408277"/>
            <a:chOff x="6302641" y="3323402"/>
            <a:chExt cx="992188" cy="1282701"/>
          </a:xfrm>
        </p:grpSpPr>
        <p:sp>
          <p:nvSpPr>
            <p:cNvPr id="10" name="Rectangle 8"/>
            <p:cNvSpPr>
              <a:spLocks noChangeArrowheads="1"/>
            </p:cNvSpPr>
            <p:nvPr/>
          </p:nvSpPr>
          <p:spPr bwMode="auto">
            <a:xfrm>
              <a:off x="6569341" y="3494852"/>
              <a:ext cx="204788" cy="217488"/>
            </a:xfrm>
            <a:prstGeom prst="rect">
              <a:avLst/>
            </a:prstGeom>
            <a:solidFill>
              <a:srgbClr val="6DC2E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 name="Oval 9"/>
            <p:cNvSpPr>
              <a:spLocks noChangeArrowheads="1"/>
            </p:cNvSpPr>
            <p:nvPr/>
          </p:nvSpPr>
          <p:spPr bwMode="auto">
            <a:xfrm>
              <a:off x="6716979" y="3532952"/>
              <a:ext cx="141288" cy="14128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Rectangle 10"/>
            <p:cNvSpPr>
              <a:spLocks noChangeArrowheads="1"/>
            </p:cNvSpPr>
            <p:nvPr/>
          </p:nvSpPr>
          <p:spPr bwMode="auto">
            <a:xfrm>
              <a:off x="6534416" y="3712339"/>
              <a:ext cx="273050" cy="66675"/>
            </a:xfrm>
            <a:prstGeom prst="rect">
              <a:avLst/>
            </a:prstGeom>
            <a:solidFill>
              <a:srgbClr val="DD59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Line 11"/>
            <p:cNvSpPr>
              <a:spLocks noChangeShapeType="1"/>
            </p:cNvSpPr>
            <p:nvPr/>
          </p:nvSpPr>
          <p:spPr bwMode="auto">
            <a:xfrm flipV="1">
              <a:off x="6604266" y="3485327"/>
              <a:ext cx="0" cy="227013"/>
            </a:xfrm>
            <a:prstGeom prst="line">
              <a:avLst/>
            </a:prstGeom>
            <a:noFill/>
            <a:ln w="9525" cap="flat">
              <a:solidFill>
                <a:srgbClr val="00188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 name="Line 12"/>
            <p:cNvSpPr>
              <a:spLocks noChangeShapeType="1"/>
            </p:cNvSpPr>
            <p:nvPr/>
          </p:nvSpPr>
          <p:spPr bwMode="auto">
            <a:xfrm flipV="1">
              <a:off x="6650304" y="3485327"/>
              <a:ext cx="0" cy="227013"/>
            </a:xfrm>
            <a:prstGeom prst="line">
              <a:avLst/>
            </a:prstGeom>
            <a:noFill/>
            <a:ln w="9525" cap="flat">
              <a:solidFill>
                <a:srgbClr val="00188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 name="Line 13"/>
            <p:cNvSpPr>
              <a:spLocks noChangeShapeType="1"/>
            </p:cNvSpPr>
            <p:nvPr/>
          </p:nvSpPr>
          <p:spPr bwMode="auto">
            <a:xfrm flipV="1">
              <a:off x="6694754" y="3485327"/>
              <a:ext cx="0" cy="227013"/>
            </a:xfrm>
            <a:prstGeom prst="line">
              <a:avLst/>
            </a:prstGeom>
            <a:noFill/>
            <a:ln w="9525" cap="flat">
              <a:solidFill>
                <a:srgbClr val="00188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 name="Line 14"/>
            <p:cNvSpPr>
              <a:spLocks noChangeShapeType="1"/>
            </p:cNvSpPr>
            <p:nvPr/>
          </p:nvSpPr>
          <p:spPr bwMode="auto">
            <a:xfrm flipV="1">
              <a:off x="6740791" y="3485327"/>
              <a:ext cx="0" cy="227013"/>
            </a:xfrm>
            <a:prstGeom prst="line">
              <a:avLst/>
            </a:prstGeom>
            <a:noFill/>
            <a:ln w="9525" cap="flat">
              <a:solidFill>
                <a:srgbClr val="00188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 name="Line 15"/>
            <p:cNvSpPr>
              <a:spLocks noChangeShapeType="1"/>
            </p:cNvSpPr>
            <p:nvPr/>
          </p:nvSpPr>
          <p:spPr bwMode="auto">
            <a:xfrm>
              <a:off x="6562991" y="3542477"/>
              <a:ext cx="225425" cy="0"/>
            </a:xfrm>
            <a:prstGeom prst="line">
              <a:avLst/>
            </a:prstGeom>
            <a:noFill/>
            <a:ln w="9525" cap="flat">
              <a:solidFill>
                <a:srgbClr val="00188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Line 16"/>
            <p:cNvSpPr>
              <a:spLocks noChangeShapeType="1"/>
            </p:cNvSpPr>
            <p:nvPr/>
          </p:nvSpPr>
          <p:spPr bwMode="auto">
            <a:xfrm>
              <a:off x="6562991" y="3604389"/>
              <a:ext cx="225425" cy="0"/>
            </a:xfrm>
            <a:prstGeom prst="line">
              <a:avLst/>
            </a:prstGeom>
            <a:noFill/>
            <a:ln w="9525" cap="flat">
              <a:solidFill>
                <a:srgbClr val="00188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 name="Line 17"/>
            <p:cNvSpPr>
              <a:spLocks noChangeShapeType="1"/>
            </p:cNvSpPr>
            <p:nvPr/>
          </p:nvSpPr>
          <p:spPr bwMode="auto">
            <a:xfrm>
              <a:off x="6562991" y="3664714"/>
              <a:ext cx="225425" cy="0"/>
            </a:xfrm>
            <a:prstGeom prst="line">
              <a:avLst/>
            </a:prstGeom>
            <a:noFill/>
            <a:ln w="9525" cap="flat">
              <a:solidFill>
                <a:srgbClr val="00188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1" name="Rectangle 18"/>
            <p:cNvSpPr>
              <a:spLocks noChangeArrowheads="1"/>
            </p:cNvSpPr>
            <p:nvPr/>
          </p:nvSpPr>
          <p:spPr bwMode="auto">
            <a:xfrm>
              <a:off x="6534416" y="3464689"/>
              <a:ext cx="273050" cy="30163"/>
            </a:xfrm>
            <a:prstGeom prst="rect">
              <a:avLst/>
            </a:prstGeom>
            <a:solidFill>
              <a:srgbClr val="DD59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Freeform 19"/>
            <p:cNvSpPr>
              <a:spLocks/>
            </p:cNvSpPr>
            <p:nvPr/>
          </p:nvSpPr>
          <p:spPr bwMode="auto">
            <a:xfrm>
              <a:off x="6569341" y="3323402"/>
              <a:ext cx="204788" cy="142875"/>
            </a:xfrm>
            <a:custGeom>
              <a:avLst/>
              <a:gdLst>
                <a:gd name="T0" fmla="*/ 64 w 129"/>
                <a:gd name="T1" fmla="*/ 0 h 90"/>
                <a:gd name="T2" fmla="*/ 0 w 129"/>
                <a:gd name="T3" fmla="*/ 90 h 90"/>
                <a:gd name="T4" fmla="*/ 129 w 129"/>
                <a:gd name="T5" fmla="*/ 90 h 90"/>
                <a:gd name="T6" fmla="*/ 64 w 129"/>
                <a:gd name="T7" fmla="*/ 0 h 90"/>
              </a:gdLst>
              <a:ahLst/>
              <a:cxnLst>
                <a:cxn ang="0">
                  <a:pos x="T0" y="T1"/>
                </a:cxn>
                <a:cxn ang="0">
                  <a:pos x="T2" y="T3"/>
                </a:cxn>
                <a:cxn ang="0">
                  <a:pos x="T4" y="T5"/>
                </a:cxn>
                <a:cxn ang="0">
                  <a:pos x="T6" y="T7"/>
                </a:cxn>
              </a:cxnLst>
              <a:rect l="0" t="0" r="r" b="b"/>
              <a:pathLst>
                <a:path w="129" h="90">
                  <a:moveTo>
                    <a:pt x="64" y="0"/>
                  </a:moveTo>
                  <a:lnTo>
                    <a:pt x="0" y="90"/>
                  </a:lnTo>
                  <a:lnTo>
                    <a:pt x="129" y="90"/>
                  </a:lnTo>
                  <a:lnTo>
                    <a:pt x="64" y="0"/>
                  </a:lnTo>
                  <a:close/>
                </a:path>
              </a:pathLst>
            </a:custGeom>
            <a:solidFill>
              <a:srgbClr val="FF8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 name="Freeform 20"/>
            <p:cNvSpPr>
              <a:spLocks/>
            </p:cNvSpPr>
            <p:nvPr/>
          </p:nvSpPr>
          <p:spPr bwMode="auto">
            <a:xfrm>
              <a:off x="6569341" y="3323402"/>
              <a:ext cx="101600" cy="142875"/>
            </a:xfrm>
            <a:custGeom>
              <a:avLst/>
              <a:gdLst>
                <a:gd name="T0" fmla="*/ 64 w 64"/>
                <a:gd name="T1" fmla="*/ 0 h 90"/>
                <a:gd name="T2" fmla="*/ 0 w 64"/>
                <a:gd name="T3" fmla="*/ 90 h 90"/>
                <a:gd name="T4" fmla="*/ 64 w 64"/>
                <a:gd name="T5" fmla="*/ 90 h 90"/>
                <a:gd name="T6" fmla="*/ 64 w 64"/>
                <a:gd name="T7" fmla="*/ 0 h 90"/>
              </a:gdLst>
              <a:ahLst/>
              <a:cxnLst>
                <a:cxn ang="0">
                  <a:pos x="T0" y="T1"/>
                </a:cxn>
                <a:cxn ang="0">
                  <a:pos x="T2" y="T3"/>
                </a:cxn>
                <a:cxn ang="0">
                  <a:pos x="T4" y="T5"/>
                </a:cxn>
                <a:cxn ang="0">
                  <a:pos x="T6" y="T7"/>
                </a:cxn>
              </a:cxnLst>
              <a:rect l="0" t="0" r="r" b="b"/>
              <a:pathLst>
                <a:path w="64" h="90">
                  <a:moveTo>
                    <a:pt x="64" y="0"/>
                  </a:moveTo>
                  <a:lnTo>
                    <a:pt x="0" y="90"/>
                  </a:lnTo>
                  <a:lnTo>
                    <a:pt x="64" y="90"/>
                  </a:lnTo>
                  <a:lnTo>
                    <a:pt x="64" y="0"/>
                  </a:lnTo>
                  <a:close/>
                </a:path>
              </a:pathLst>
            </a:custGeom>
            <a:solidFill>
              <a:srgbClr val="DD5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Freeform 21"/>
            <p:cNvSpPr>
              <a:spLocks/>
            </p:cNvSpPr>
            <p:nvPr/>
          </p:nvSpPr>
          <p:spPr bwMode="auto">
            <a:xfrm>
              <a:off x="6910654" y="4244152"/>
              <a:ext cx="384175" cy="133350"/>
            </a:xfrm>
            <a:custGeom>
              <a:avLst/>
              <a:gdLst>
                <a:gd name="T0" fmla="*/ 0 w 242"/>
                <a:gd name="T1" fmla="*/ 29 h 84"/>
                <a:gd name="T2" fmla="*/ 194 w 242"/>
                <a:gd name="T3" fmla="*/ 0 h 84"/>
                <a:gd name="T4" fmla="*/ 242 w 242"/>
                <a:gd name="T5" fmla="*/ 84 h 84"/>
                <a:gd name="T6" fmla="*/ 52 w 242"/>
                <a:gd name="T7" fmla="*/ 84 h 84"/>
                <a:gd name="T8" fmla="*/ 0 w 242"/>
                <a:gd name="T9" fmla="*/ 29 h 84"/>
              </a:gdLst>
              <a:ahLst/>
              <a:cxnLst>
                <a:cxn ang="0">
                  <a:pos x="T0" y="T1"/>
                </a:cxn>
                <a:cxn ang="0">
                  <a:pos x="T2" y="T3"/>
                </a:cxn>
                <a:cxn ang="0">
                  <a:pos x="T4" y="T5"/>
                </a:cxn>
                <a:cxn ang="0">
                  <a:pos x="T6" y="T7"/>
                </a:cxn>
                <a:cxn ang="0">
                  <a:pos x="T8" y="T9"/>
                </a:cxn>
              </a:cxnLst>
              <a:rect l="0" t="0" r="r" b="b"/>
              <a:pathLst>
                <a:path w="242" h="84">
                  <a:moveTo>
                    <a:pt x="0" y="29"/>
                  </a:moveTo>
                  <a:lnTo>
                    <a:pt x="194" y="0"/>
                  </a:lnTo>
                  <a:lnTo>
                    <a:pt x="242" y="84"/>
                  </a:lnTo>
                  <a:lnTo>
                    <a:pt x="52" y="84"/>
                  </a:lnTo>
                  <a:lnTo>
                    <a:pt x="0" y="29"/>
                  </a:lnTo>
                  <a:close/>
                </a:path>
              </a:pathLst>
            </a:custGeom>
            <a:solidFill>
              <a:srgbClr val="BA14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Rectangle 22"/>
            <p:cNvSpPr>
              <a:spLocks noChangeArrowheads="1"/>
            </p:cNvSpPr>
            <p:nvPr/>
          </p:nvSpPr>
          <p:spPr bwMode="auto">
            <a:xfrm>
              <a:off x="6763016" y="4377502"/>
              <a:ext cx="342900" cy="228600"/>
            </a:xfrm>
            <a:prstGeom prst="rect">
              <a:avLst/>
            </a:prstGeom>
            <a:solidFill>
              <a:srgbClr val="FF8C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Rectangle 23"/>
            <p:cNvSpPr>
              <a:spLocks noChangeArrowheads="1"/>
            </p:cNvSpPr>
            <p:nvPr/>
          </p:nvSpPr>
          <p:spPr bwMode="auto">
            <a:xfrm>
              <a:off x="7105917" y="4377502"/>
              <a:ext cx="157163" cy="228600"/>
            </a:xfrm>
            <a:prstGeom prst="rect">
              <a:avLst/>
            </a:prstGeom>
            <a:solidFill>
              <a:srgbClr val="FFB9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Freeform 24"/>
            <p:cNvSpPr>
              <a:spLocks/>
            </p:cNvSpPr>
            <p:nvPr/>
          </p:nvSpPr>
          <p:spPr bwMode="auto">
            <a:xfrm>
              <a:off x="7105917" y="4244152"/>
              <a:ext cx="157163" cy="149225"/>
            </a:xfrm>
            <a:custGeom>
              <a:avLst/>
              <a:gdLst>
                <a:gd name="T0" fmla="*/ 0 w 99"/>
                <a:gd name="T1" fmla="*/ 84 h 94"/>
                <a:gd name="T2" fmla="*/ 53 w 99"/>
                <a:gd name="T3" fmla="*/ 0 h 94"/>
                <a:gd name="T4" fmla="*/ 99 w 99"/>
                <a:gd name="T5" fmla="*/ 84 h 94"/>
                <a:gd name="T6" fmla="*/ 50 w 99"/>
                <a:gd name="T7" fmla="*/ 94 h 94"/>
                <a:gd name="T8" fmla="*/ 0 w 99"/>
                <a:gd name="T9" fmla="*/ 84 h 94"/>
              </a:gdLst>
              <a:ahLst/>
              <a:cxnLst>
                <a:cxn ang="0">
                  <a:pos x="T0" y="T1"/>
                </a:cxn>
                <a:cxn ang="0">
                  <a:pos x="T2" y="T3"/>
                </a:cxn>
                <a:cxn ang="0">
                  <a:pos x="T4" y="T5"/>
                </a:cxn>
                <a:cxn ang="0">
                  <a:pos x="T6" y="T7"/>
                </a:cxn>
                <a:cxn ang="0">
                  <a:pos x="T8" y="T9"/>
                </a:cxn>
              </a:cxnLst>
              <a:rect l="0" t="0" r="r" b="b"/>
              <a:pathLst>
                <a:path w="99" h="94">
                  <a:moveTo>
                    <a:pt x="0" y="84"/>
                  </a:moveTo>
                  <a:lnTo>
                    <a:pt x="53" y="0"/>
                  </a:lnTo>
                  <a:lnTo>
                    <a:pt x="99" y="84"/>
                  </a:lnTo>
                  <a:lnTo>
                    <a:pt x="50" y="94"/>
                  </a:lnTo>
                  <a:lnTo>
                    <a:pt x="0" y="84"/>
                  </a:lnTo>
                  <a:close/>
                </a:path>
              </a:pathLst>
            </a:custGeom>
            <a:solidFill>
              <a:srgbClr val="FFB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 name="Rectangle 25"/>
            <p:cNvSpPr>
              <a:spLocks noChangeArrowheads="1"/>
            </p:cNvSpPr>
            <p:nvPr/>
          </p:nvSpPr>
          <p:spPr bwMode="auto">
            <a:xfrm>
              <a:off x="6655066" y="3783777"/>
              <a:ext cx="152400" cy="822326"/>
            </a:xfrm>
            <a:prstGeom prst="rect">
              <a:avLst/>
            </a:prstGeom>
            <a:solidFill>
              <a:srgbClr val="FFB9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Rectangle 26"/>
            <p:cNvSpPr>
              <a:spLocks noChangeArrowheads="1"/>
            </p:cNvSpPr>
            <p:nvPr/>
          </p:nvSpPr>
          <p:spPr bwMode="auto">
            <a:xfrm>
              <a:off x="6534416" y="3783777"/>
              <a:ext cx="120650" cy="822326"/>
            </a:xfrm>
            <a:prstGeom prst="rect">
              <a:avLst/>
            </a:prstGeom>
            <a:solidFill>
              <a:srgbClr val="FF8C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 name="Freeform 27"/>
            <p:cNvSpPr>
              <a:spLocks/>
            </p:cNvSpPr>
            <p:nvPr/>
          </p:nvSpPr>
          <p:spPr bwMode="auto">
            <a:xfrm>
              <a:off x="6707454" y="3866327"/>
              <a:ext cx="49213" cy="84138"/>
            </a:xfrm>
            <a:custGeom>
              <a:avLst/>
              <a:gdLst>
                <a:gd name="T0" fmla="*/ 21 w 21"/>
                <a:gd name="T1" fmla="*/ 36 h 36"/>
                <a:gd name="T2" fmla="*/ 21 w 21"/>
                <a:gd name="T3" fmla="*/ 10 h 36"/>
                <a:gd name="T4" fmla="*/ 10 w 21"/>
                <a:gd name="T5" fmla="*/ 0 h 36"/>
                <a:gd name="T6" fmla="*/ 0 w 21"/>
                <a:gd name="T7" fmla="*/ 10 h 36"/>
                <a:gd name="T8" fmla="*/ 0 w 21"/>
                <a:gd name="T9" fmla="*/ 36 h 36"/>
                <a:gd name="T10" fmla="*/ 21 w 21"/>
                <a:gd name="T11" fmla="*/ 36 h 36"/>
              </a:gdLst>
              <a:ahLst/>
              <a:cxnLst>
                <a:cxn ang="0">
                  <a:pos x="T0" y="T1"/>
                </a:cxn>
                <a:cxn ang="0">
                  <a:pos x="T2" y="T3"/>
                </a:cxn>
                <a:cxn ang="0">
                  <a:pos x="T4" y="T5"/>
                </a:cxn>
                <a:cxn ang="0">
                  <a:pos x="T6" y="T7"/>
                </a:cxn>
                <a:cxn ang="0">
                  <a:pos x="T8" y="T9"/>
                </a:cxn>
                <a:cxn ang="0">
                  <a:pos x="T10" y="T11"/>
                </a:cxn>
              </a:cxnLst>
              <a:rect l="0" t="0" r="r" b="b"/>
              <a:pathLst>
                <a:path w="21" h="36">
                  <a:moveTo>
                    <a:pt x="21" y="36"/>
                  </a:moveTo>
                  <a:cubicBezTo>
                    <a:pt x="21" y="10"/>
                    <a:pt x="21" y="10"/>
                    <a:pt x="21" y="10"/>
                  </a:cubicBezTo>
                  <a:cubicBezTo>
                    <a:pt x="21" y="5"/>
                    <a:pt x="16" y="0"/>
                    <a:pt x="10" y="0"/>
                  </a:cubicBezTo>
                  <a:cubicBezTo>
                    <a:pt x="5" y="0"/>
                    <a:pt x="0" y="5"/>
                    <a:pt x="0" y="10"/>
                  </a:cubicBezTo>
                  <a:cubicBezTo>
                    <a:pt x="0" y="36"/>
                    <a:pt x="0" y="36"/>
                    <a:pt x="0" y="36"/>
                  </a:cubicBezTo>
                  <a:lnTo>
                    <a:pt x="21" y="36"/>
                  </a:lnTo>
                  <a:close/>
                </a:path>
              </a:pathLst>
            </a:custGeom>
            <a:solidFill>
              <a:srgbClr val="002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 name="Freeform 28"/>
            <p:cNvSpPr>
              <a:spLocks/>
            </p:cNvSpPr>
            <p:nvPr/>
          </p:nvSpPr>
          <p:spPr bwMode="auto">
            <a:xfrm>
              <a:off x="6707454" y="4109215"/>
              <a:ext cx="49213" cy="82550"/>
            </a:xfrm>
            <a:custGeom>
              <a:avLst/>
              <a:gdLst>
                <a:gd name="T0" fmla="*/ 21 w 21"/>
                <a:gd name="T1" fmla="*/ 36 h 36"/>
                <a:gd name="T2" fmla="*/ 21 w 21"/>
                <a:gd name="T3" fmla="*/ 11 h 36"/>
                <a:gd name="T4" fmla="*/ 10 w 21"/>
                <a:gd name="T5" fmla="*/ 0 h 36"/>
                <a:gd name="T6" fmla="*/ 0 w 21"/>
                <a:gd name="T7" fmla="*/ 11 h 36"/>
                <a:gd name="T8" fmla="*/ 0 w 21"/>
                <a:gd name="T9" fmla="*/ 36 h 36"/>
                <a:gd name="T10" fmla="*/ 21 w 21"/>
                <a:gd name="T11" fmla="*/ 36 h 36"/>
              </a:gdLst>
              <a:ahLst/>
              <a:cxnLst>
                <a:cxn ang="0">
                  <a:pos x="T0" y="T1"/>
                </a:cxn>
                <a:cxn ang="0">
                  <a:pos x="T2" y="T3"/>
                </a:cxn>
                <a:cxn ang="0">
                  <a:pos x="T4" y="T5"/>
                </a:cxn>
                <a:cxn ang="0">
                  <a:pos x="T6" y="T7"/>
                </a:cxn>
                <a:cxn ang="0">
                  <a:pos x="T8" y="T9"/>
                </a:cxn>
                <a:cxn ang="0">
                  <a:pos x="T10" y="T11"/>
                </a:cxn>
              </a:cxnLst>
              <a:rect l="0" t="0" r="r" b="b"/>
              <a:pathLst>
                <a:path w="21" h="36">
                  <a:moveTo>
                    <a:pt x="21" y="36"/>
                  </a:moveTo>
                  <a:cubicBezTo>
                    <a:pt x="21" y="11"/>
                    <a:pt x="21" y="11"/>
                    <a:pt x="21" y="11"/>
                  </a:cubicBezTo>
                  <a:cubicBezTo>
                    <a:pt x="21" y="5"/>
                    <a:pt x="16" y="0"/>
                    <a:pt x="10" y="0"/>
                  </a:cubicBezTo>
                  <a:cubicBezTo>
                    <a:pt x="5" y="0"/>
                    <a:pt x="0" y="5"/>
                    <a:pt x="0" y="11"/>
                  </a:cubicBezTo>
                  <a:cubicBezTo>
                    <a:pt x="0" y="36"/>
                    <a:pt x="0" y="36"/>
                    <a:pt x="0" y="36"/>
                  </a:cubicBezTo>
                  <a:lnTo>
                    <a:pt x="21" y="36"/>
                  </a:lnTo>
                  <a:close/>
                </a:path>
              </a:pathLst>
            </a:custGeom>
            <a:solidFill>
              <a:srgbClr val="002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24" name="Freeform 29"/>
            <p:cNvSpPr>
              <a:spLocks/>
            </p:cNvSpPr>
            <p:nvPr/>
          </p:nvSpPr>
          <p:spPr bwMode="auto">
            <a:xfrm>
              <a:off x="6707454" y="4352102"/>
              <a:ext cx="49213" cy="80963"/>
            </a:xfrm>
            <a:custGeom>
              <a:avLst/>
              <a:gdLst>
                <a:gd name="T0" fmla="*/ 21 w 21"/>
                <a:gd name="T1" fmla="*/ 35 h 35"/>
                <a:gd name="T2" fmla="*/ 21 w 21"/>
                <a:gd name="T3" fmla="*/ 10 h 35"/>
                <a:gd name="T4" fmla="*/ 10 w 21"/>
                <a:gd name="T5" fmla="*/ 0 h 35"/>
                <a:gd name="T6" fmla="*/ 0 w 21"/>
                <a:gd name="T7" fmla="*/ 10 h 35"/>
                <a:gd name="T8" fmla="*/ 0 w 21"/>
                <a:gd name="T9" fmla="*/ 35 h 35"/>
                <a:gd name="T10" fmla="*/ 21 w 21"/>
                <a:gd name="T11" fmla="*/ 35 h 35"/>
              </a:gdLst>
              <a:ahLst/>
              <a:cxnLst>
                <a:cxn ang="0">
                  <a:pos x="T0" y="T1"/>
                </a:cxn>
                <a:cxn ang="0">
                  <a:pos x="T2" y="T3"/>
                </a:cxn>
                <a:cxn ang="0">
                  <a:pos x="T4" y="T5"/>
                </a:cxn>
                <a:cxn ang="0">
                  <a:pos x="T6" y="T7"/>
                </a:cxn>
                <a:cxn ang="0">
                  <a:pos x="T8" y="T9"/>
                </a:cxn>
                <a:cxn ang="0">
                  <a:pos x="T10" y="T11"/>
                </a:cxn>
              </a:cxnLst>
              <a:rect l="0" t="0" r="r" b="b"/>
              <a:pathLst>
                <a:path w="21" h="35">
                  <a:moveTo>
                    <a:pt x="21" y="35"/>
                  </a:moveTo>
                  <a:cubicBezTo>
                    <a:pt x="21" y="10"/>
                    <a:pt x="21" y="10"/>
                    <a:pt x="21" y="10"/>
                  </a:cubicBezTo>
                  <a:cubicBezTo>
                    <a:pt x="21" y="4"/>
                    <a:pt x="16" y="0"/>
                    <a:pt x="10" y="0"/>
                  </a:cubicBezTo>
                  <a:cubicBezTo>
                    <a:pt x="5" y="0"/>
                    <a:pt x="0" y="4"/>
                    <a:pt x="0" y="10"/>
                  </a:cubicBezTo>
                  <a:cubicBezTo>
                    <a:pt x="0" y="35"/>
                    <a:pt x="0" y="35"/>
                    <a:pt x="0" y="35"/>
                  </a:cubicBezTo>
                  <a:lnTo>
                    <a:pt x="21" y="35"/>
                  </a:lnTo>
                  <a:close/>
                </a:path>
              </a:pathLst>
            </a:custGeom>
            <a:solidFill>
              <a:srgbClr val="002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25" name="Freeform 30"/>
            <p:cNvSpPr>
              <a:spLocks/>
            </p:cNvSpPr>
            <p:nvPr/>
          </p:nvSpPr>
          <p:spPr bwMode="auto">
            <a:xfrm>
              <a:off x="6853504" y="4472752"/>
              <a:ext cx="50800" cy="87313"/>
            </a:xfrm>
            <a:custGeom>
              <a:avLst/>
              <a:gdLst>
                <a:gd name="T0" fmla="*/ 22 w 22"/>
                <a:gd name="T1" fmla="*/ 38 h 38"/>
                <a:gd name="T2" fmla="*/ 22 w 22"/>
                <a:gd name="T3" fmla="*/ 11 h 38"/>
                <a:gd name="T4" fmla="*/ 11 w 22"/>
                <a:gd name="T5" fmla="*/ 0 h 38"/>
                <a:gd name="T6" fmla="*/ 0 w 22"/>
                <a:gd name="T7" fmla="*/ 11 h 38"/>
                <a:gd name="T8" fmla="*/ 0 w 22"/>
                <a:gd name="T9" fmla="*/ 38 h 38"/>
                <a:gd name="T10" fmla="*/ 22 w 22"/>
                <a:gd name="T11" fmla="*/ 38 h 38"/>
              </a:gdLst>
              <a:ahLst/>
              <a:cxnLst>
                <a:cxn ang="0">
                  <a:pos x="T0" y="T1"/>
                </a:cxn>
                <a:cxn ang="0">
                  <a:pos x="T2" y="T3"/>
                </a:cxn>
                <a:cxn ang="0">
                  <a:pos x="T4" y="T5"/>
                </a:cxn>
                <a:cxn ang="0">
                  <a:pos x="T6" y="T7"/>
                </a:cxn>
                <a:cxn ang="0">
                  <a:pos x="T8" y="T9"/>
                </a:cxn>
                <a:cxn ang="0">
                  <a:pos x="T10" y="T11"/>
                </a:cxn>
              </a:cxnLst>
              <a:rect l="0" t="0" r="r" b="b"/>
              <a:pathLst>
                <a:path w="22" h="38">
                  <a:moveTo>
                    <a:pt x="22" y="38"/>
                  </a:moveTo>
                  <a:cubicBezTo>
                    <a:pt x="22" y="11"/>
                    <a:pt x="22" y="11"/>
                    <a:pt x="22" y="11"/>
                  </a:cubicBezTo>
                  <a:cubicBezTo>
                    <a:pt x="22" y="5"/>
                    <a:pt x="17" y="0"/>
                    <a:pt x="11" y="0"/>
                  </a:cubicBezTo>
                  <a:cubicBezTo>
                    <a:pt x="5" y="0"/>
                    <a:pt x="0" y="5"/>
                    <a:pt x="0" y="11"/>
                  </a:cubicBezTo>
                  <a:cubicBezTo>
                    <a:pt x="0" y="38"/>
                    <a:pt x="0" y="38"/>
                    <a:pt x="0" y="38"/>
                  </a:cubicBezTo>
                  <a:lnTo>
                    <a:pt x="22" y="38"/>
                  </a:lnTo>
                  <a:close/>
                </a:path>
              </a:pathLst>
            </a:custGeom>
            <a:solidFill>
              <a:srgbClr val="002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27" name="Freeform 31"/>
            <p:cNvSpPr>
              <a:spLocks/>
            </p:cNvSpPr>
            <p:nvPr/>
          </p:nvSpPr>
          <p:spPr bwMode="auto">
            <a:xfrm>
              <a:off x="6986854" y="4472752"/>
              <a:ext cx="50800" cy="87313"/>
            </a:xfrm>
            <a:custGeom>
              <a:avLst/>
              <a:gdLst>
                <a:gd name="T0" fmla="*/ 22 w 22"/>
                <a:gd name="T1" fmla="*/ 38 h 38"/>
                <a:gd name="T2" fmla="*/ 22 w 22"/>
                <a:gd name="T3" fmla="*/ 11 h 38"/>
                <a:gd name="T4" fmla="*/ 11 w 22"/>
                <a:gd name="T5" fmla="*/ 0 h 38"/>
                <a:gd name="T6" fmla="*/ 0 w 22"/>
                <a:gd name="T7" fmla="*/ 11 h 38"/>
                <a:gd name="T8" fmla="*/ 0 w 22"/>
                <a:gd name="T9" fmla="*/ 38 h 38"/>
                <a:gd name="T10" fmla="*/ 22 w 22"/>
                <a:gd name="T11" fmla="*/ 38 h 38"/>
              </a:gdLst>
              <a:ahLst/>
              <a:cxnLst>
                <a:cxn ang="0">
                  <a:pos x="T0" y="T1"/>
                </a:cxn>
                <a:cxn ang="0">
                  <a:pos x="T2" y="T3"/>
                </a:cxn>
                <a:cxn ang="0">
                  <a:pos x="T4" y="T5"/>
                </a:cxn>
                <a:cxn ang="0">
                  <a:pos x="T6" y="T7"/>
                </a:cxn>
                <a:cxn ang="0">
                  <a:pos x="T8" y="T9"/>
                </a:cxn>
                <a:cxn ang="0">
                  <a:pos x="T10" y="T11"/>
                </a:cxn>
              </a:cxnLst>
              <a:rect l="0" t="0" r="r" b="b"/>
              <a:pathLst>
                <a:path w="22" h="38">
                  <a:moveTo>
                    <a:pt x="22" y="38"/>
                  </a:moveTo>
                  <a:cubicBezTo>
                    <a:pt x="22" y="11"/>
                    <a:pt x="22" y="11"/>
                    <a:pt x="22" y="11"/>
                  </a:cubicBezTo>
                  <a:cubicBezTo>
                    <a:pt x="22" y="5"/>
                    <a:pt x="17" y="0"/>
                    <a:pt x="11" y="0"/>
                  </a:cubicBezTo>
                  <a:cubicBezTo>
                    <a:pt x="5" y="0"/>
                    <a:pt x="0" y="5"/>
                    <a:pt x="0" y="11"/>
                  </a:cubicBezTo>
                  <a:cubicBezTo>
                    <a:pt x="0" y="38"/>
                    <a:pt x="0" y="38"/>
                    <a:pt x="0" y="38"/>
                  </a:cubicBezTo>
                  <a:lnTo>
                    <a:pt x="22" y="38"/>
                  </a:lnTo>
                  <a:close/>
                </a:path>
              </a:pathLst>
            </a:custGeom>
            <a:solidFill>
              <a:srgbClr val="002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28" name="Rectangle 32"/>
            <p:cNvSpPr>
              <a:spLocks noChangeArrowheads="1"/>
            </p:cNvSpPr>
            <p:nvPr/>
          </p:nvSpPr>
          <p:spPr bwMode="auto">
            <a:xfrm>
              <a:off x="7155129" y="4467990"/>
              <a:ext cx="61913" cy="138113"/>
            </a:xfrm>
            <a:prstGeom prst="rect">
              <a:avLst/>
            </a:prstGeom>
            <a:solidFill>
              <a:srgbClr val="002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29" name="Rectangle 33"/>
            <p:cNvSpPr>
              <a:spLocks noChangeArrowheads="1"/>
            </p:cNvSpPr>
            <p:nvPr/>
          </p:nvSpPr>
          <p:spPr bwMode="auto">
            <a:xfrm>
              <a:off x="6618554" y="4467990"/>
              <a:ext cx="61913" cy="138113"/>
            </a:xfrm>
            <a:prstGeom prst="rect">
              <a:avLst/>
            </a:prstGeom>
            <a:solidFill>
              <a:srgbClr val="002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30" name="Rectangle 34"/>
            <p:cNvSpPr>
              <a:spLocks noChangeArrowheads="1"/>
            </p:cNvSpPr>
            <p:nvPr/>
          </p:nvSpPr>
          <p:spPr bwMode="auto">
            <a:xfrm>
              <a:off x="6534416" y="3982215"/>
              <a:ext cx="120650" cy="93663"/>
            </a:xfrm>
            <a:prstGeom prst="rect">
              <a:avLst/>
            </a:prstGeom>
            <a:solidFill>
              <a:srgbClr val="6DC2E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31" name="Rectangle 35"/>
            <p:cNvSpPr>
              <a:spLocks noChangeArrowheads="1"/>
            </p:cNvSpPr>
            <p:nvPr/>
          </p:nvSpPr>
          <p:spPr bwMode="auto">
            <a:xfrm>
              <a:off x="6655066" y="3982215"/>
              <a:ext cx="152400" cy="9366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32" name="Rectangle 36"/>
            <p:cNvSpPr>
              <a:spLocks noChangeArrowheads="1"/>
            </p:cNvSpPr>
            <p:nvPr/>
          </p:nvSpPr>
          <p:spPr bwMode="auto">
            <a:xfrm>
              <a:off x="6534416" y="4228277"/>
              <a:ext cx="120650" cy="93663"/>
            </a:xfrm>
            <a:prstGeom prst="rect">
              <a:avLst/>
            </a:prstGeom>
            <a:solidFill>
              <a:srgbClr val="6DC2E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33" name="Rectangle 37"/>
            <p:cNvSpPr>
              <a:spLocks noChangeArrowheads="1"/>
            </p:cNvSpPr>
            <p:nvPr/>
          </p:nvSpPr>
          <p:spPr bwMode="auto">
            <a:xfrm>
              <a:off x="6655066" y="4228277"/>
              <a:ext cx="152400" cy="9366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34" name="Freeform 38"/>
            <p:cNvSpPr>
              <a:spLocks/>
            </p:cNvSpPr>
            <p:nvPr/>
          </p:nvSpPr>
          <p:spPr bwMode="auto">
            <a:xfrm>
              <a:off x="6772541" y="4244152"/>
              <a:ext cx="444500" cy="133350"/>
            </a:xfrm>
            <a:custGeom>
              <a:avLst/>
              <a:gdLst>
                <a:gd name="T0" fmla="*/ 280 w 280"/>
                <a:gd name="T1" fmla="*/ 0 h 84"/>
                <a:gd name="T2" fmla="*/ 52 w 280"/>
                <a:gd name="T3" fmla="*/ 0 h 84"/>
                <a:gd name="T4" fmla="*/ 0 w 280"/>
                <a:gd name="T5" fmla="*/ 84 h 84"/>
                <a:gd name="T6" fmla="*/ 228 w 280"/>
                <a:gd name="T7" fmla="*/ 84 h 84"/>
                <a:gd name="T8" fmla="*/ 280 w 280"/>
                <a:gd name="T9" fmla="*/ 0 h 84"/>
              </a:gdLst>
              <a:ahLst/>
              <a:cxnLst>
                <a:cxn ang="0">
                  <a:pos x="T0" y="T1"/>
                </a:cxn>
                <a:cxn ang="0">
                  <a:pos x="T2" y="T3"/>
                </a:cxn>
                <a:cxn ang="0">
                  <a:pos x="T4" y="T5"/>
                </a:cxn>
                <a:cxn ang="0">
                  <a:pos x="T6" y="T7"/>
                </a:cxn>
                <a:cxn ang="0">
                  <a:pos x="T8" y="T9"/>
                </a:cxn>
              </a:cxnLst>
              <a:rect l="0" t="0" r="r" b="b"/>
              <a:pathLst>
                <a:path w="280" h="84">
                  <a:moveTo>
                    <a:pt x="280" y="0"/>
                  </a:moveTo>
                  <a:lnTo>
                    <a:pt x="52" y="0"/>
                  </a:lnTo>
                  <a:lnTo>
                    <a:pt x="0" y="84"/>
                  </a:lnTo>
                  <a:lnTo>
                    <a:pt x="228" y="84"/>
                  </a:lnTo>
                  <a:lnTo>
                    <a:pt x="280" y="0"/>
                  </a:lnTo>
                  <a:close/>
                </a:path>
              </a:pathLst>
            </a:custGeom>
            <a:solidFill>
              <a:srgbClr val="DD5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35" name="Freeform 39"/>
            <p:cNvSpPr>
              <a:spLocks noEditPoints="1"/>
            </p:cNvSpPr>
            <p:nvPr/>
          </p:nvSpPr>
          <p:spPr bwMode="auto">
            <a:xfrm>
              <a:off x="6470916" y="3683764"/>
              <a:ext cx="403225" cy="95250"/>
            </a:xfrm>
            <a:custGeom>
              <a:avLst/>
              <a:gdLst>
                <a:gd name="T0" fmla="*/ 251 w 254"/>
                <a:gd name="T1" fmla="*/ 4 h 60"/>
                <a:gd name="T2" fmla="*/ 251 w 254"/>
                <a:gd name="T3" fmla="*/ 56 h 60"/>
                <a:gd name="T4" fmla="*/ 4 w 254"/>
                <a:gd name="T5" fmla="*/ 56 h 60"/>
                <a:gd name="T6" fmla="*/ 4 w 254"/>
                <a:gd name="T7" fmla="*/ 4 h 60"/>
                <a:gd name="T8" fmla="*/ 251 w 254"/>
                <a:gd name="T9" fmla="*/ 4 h 60"/>
                <a:gd name="T10" fmla="*/ 254 w 254"/>
                <a:gd name="T11" fmla="*/ 0 h 60"/>
                <a:gd name="T12" fmla="*/ 0 w 254"/>
                <a:gd name="T13" fmla="*/ 0 h 60"/>
                <a:gd name="T14" fmla="*/ 0 w 254"/>
                <a:gd name="T15" fmla="*/ 60 h 60"/>
                <a:gd name="T16" fmla="*/ 254 w 254"/>
                <a:gd name="T17" fmla="*/ 60 h 60"/>
                <a:gd name="T18" fmla="*/ 254 w 254"/>
                <a:gd name="T19" fmla="*/ 0 h 60"/>
                <a:gd name="T20" fmla="*/ 254 w 254"/>
                <a:gd name="T21"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4" h="60">
                  <a:moveTo>
                    <a:pt x="251" y="4"/>
                  </a:moveTo>
                  <a:lnTo>
                    <a:pt x="251" y="56"/>
                  </a:lnTo>
                  <a:lnTo>
                    <a:pt x="4" y="56"/>
                  </a:lnTo>
                  <a:lnTo>
                    <a:pt x="4" y="4"/>
                  </a:lnTo>
                  <a:lnTo>
                    <a:pt x="251" y="4"/>
                  </a:lnTo>
                  <a:close/>
                  <a:moveTo>
                    <a:pt x="254" y="0"/>
                  </a:moveTo>
                  <a:lnTo>
                    <a:pt x="0" y="0"/>
                  </a:lnTo>
                  <a:lnTo>
                    <a:pt x="0" y="60"/>
                  </a:lnTo>
                  <a:lnTo>
                    <a:pt x="254" y="60"/>
                  </a:lnTo>
                  <a:lnTo>
                    <a:pt x="254" y="0"/>
                  </a:lnTo>
                  <a:lnTo>
                    <a:pt x="254"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36" name="Freeform 40"/>
            <p:cNvSpPr>
              <a:spLocks noEditPoints="1"/>
            </p:cNvSpPr>
            <p:nvPr/>
          </p:nvSpPr>
          <p:spPr bwMode="auto">
            <a:xfrm>
              <a:off x="6470916" y="3683764"/>
              <a:ext cx="403225" cy="95250"/>
            </a:xfrm>
            <a:custGeom>
              <a:avLst/>
              <a:gdLst>
                <a:gd name="T0" fmla="*/ 251 w 254"/>
                <a:gd name="T1" fmla="*/ 4 h 60"/>
                <a:gd name="T2" fmla="*/ 251 w 254"/>
                <a:gd name="T3" fmla="*/ 56 h 60"/>
                <a:gd name="T4" fmla="*/ 4 w 254"/>
                <a:gd name="T5" fmla="*/ 56 h 60"/>
                <a:gd name="T6" fmla="*/ 4 w 254"/>
                <a:gd name="T7" fmla="*/ 4 h 60"/>
                <a:gd name="T8" fmla="*/ 251 w 254"/>
                <a:gd name="T9" fmla="*/ 4 h 60"/>
                <a:gd name="T10" fmla="*/ 254 w 254"/>
                <a:gd name="T11" fmla="*/ 0 h 60"/>
                <a:gd name="T12" fmla="*/ 0 w 254"/>
                <a:gd name="T13" fmla="*/ 0 h 60"/>
                <a:gd name="T14" fmla="*/ 0 w 254"/>
                <a:gd name="T15" fmla="*/ 60 h 60"/>
                <a:gd name="T16" fmla="*/ 254 w 254"/>
                <a:gd name="T17" fmla="*/ 60 h 60"/>
                <a:gd name="T18" fmla="*/ 254 w 254"/>
                <a:gd name="T19" fmla="*/ 0 h 60"/>
                <a:gd name="T20" fmla="*/ 254 w 254"/>
                <a:gd name="T21"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4" h="60">
                  <a:moveTo>
                    <a:pt x="251" y="4"/>
                  </a:moveTo>
                  <a:lnTo>
                    <a:pt x="251" y="56"/>
                  </a:lnTo>
                  <a:lnTo>
                    <a:pt x="4" y="56"/>
                  </a:lnTo>
                  <a:lnTo>
                    <a:pt x="4" y="4"/>
                  </a:lnTo>
                  <a:lnTo>
                    <a:pt x="251" y="4"/>
                  </a:lnTo>
                  <a:moveTo>
                    <a:pt x="254" y="0"/>
                  </a:moveTo>
                  <a:lnTo>
                    <a:pt x="0" y="0"/>
                  </a:lnTo>
                  <a:lnTo>
                    <a:pt x="0" y="60"/>
                  </a:lnTo>
                  <a:lnTo>
                    <a:pt x="254" y="60"/>
                  </a:lnTo>
                  <a:lnTo>
                    <a:pt x="254" y="0"/>
                  </a:lnTo>
                  <a:lnTo>
                    <a:pt x="25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37" name="Line 41"/>
            <p:cNvSpPr>
              <a:spLocks noChangeShapeType="1"/>
            </p:cNvSpPr>
            <p:nvPr/>
          </p:nvSpPr>
          <p:spPr bwMode="auto">
            <a:xfrm>
              <a:off x="6518541" y="3683764"/>
              <a:ext cx="0" cy="98425"/>
            </a:xfrm>
            <a:prstGeom prst="line">
              <a:avLst/>
            </a:prstGeom>
            <a:noFill/>
            <a:ln w="6350"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38" name="Line 42"/>
            <p:cNvSpPr>
              <a:spLocks noChangeShapeType="1"/>
            </p:cNvSpPr>
            <p:nvPr/>
          </p:nvSpPr>
          <p:spPr bwMode="auto">
            <a:xfrm>
              <a:off x="6580454" y="3683764"/>
              <a:ext cx="0" cy="98425"/>
            </a:xfrm>
            <a:prstGeom prst="line">
              <a:avLst/>
            </a:prstGeom>
            <a:noFill/>
            <a:ln w="6350"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39" name="Line 43"/>
            <p:cNvSpPr>
              <a:spLocks noChangeShapeType="1"/>
            </p:cNvSpPr>
            <p:nvPr/>
          </p:nvSpPr>
          <p:spPr bwMode="auto">
            <a:xfrm>
              <a:off x="6643954" y="3683764"/>
              <a:ext cx="0" cy="98425"/>
            </a:xfrm>
            <a:prstGeom prst="line">
              <a:avLst/>
            </a:prstGeom>
            <a:noFill/>
            <a:ln w="6350"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40" name="Line 44"/>
            <p:cNvSpPr>
              <a:spLocks noChangeShapeType="1"/>
            </p:cNvSpPr>
            <p:nvPr/>
          </p:nvSpPr>
          <p:spPr bwMode="auto">
            <a:xfrm>
              <a:off x="6702691" y="3683764"/>
              <a:ext cx="0" cy="98425"/>
            </a:xfrm>
            <a:prstGeom prst="line">
              <a:avLst/>
            </a:prstGeom>
            <a:noFill/>
            <a:ln w="6350"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41" name="Line 45"/>
            <p:cNvSpPr>
              <a:spLocks noChangeShapeType="1"/>
            </p:cNvSpPr>
            <p:nvPr/>
          </p:nvSpPr>
          <p:spPr bwMode="auto">
            <a:xfrm>
              <a:off x="6766191" y="3683764"/>
              <a:ext cx="0" cy="98425"/>
            </a:xfrm>
            <a:prstGeom prst="line">
              <a:avLst/>
            </a:prstGeom>
            <a:noFill/>
            <a:ln w="6350"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42" name="Line 46"/>
            <p:cNvSpPr>
              <a:spLocks noChangeShapeType="1"/>
            </p:cNvSpPr>
            <p:nvPr/>
          </p:nvSpPr>
          <p:spPr bwMode="auto">
            <a:xfrm>
              <a:off x="6828104" y="3683764"/>
              <a:ext cx="0" cy="98425"/>
            </a:xfrm>
            <a:prstGeom prst="line">
              <a:avLst/>
            </a:prstGeom>
            <a:noFill/>
            <a:ln w="6350"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43" name="Freeform 47"/>
            <p:cNvSpPr>
              <a:spLocks/>
            </p:cNvSpPr>
            <p:nvPr/>
          </p:nvSpPr>
          <p:spPr bwMode="auto">
            <a:xfrm>
              <a:off x="6470916" y="3766314"/>
              <a:ext cx="403225" cy="68263"/>
            </a:xfrm>
            <a:custGeom>
              <a:avLst/>
              <a:gdLst>
                <a:gd name="T0" fmla="*/ 254 w 254"/>
                <a:gd name="T1" fmla="*/ 0 h 43"/>
                <a:gd name="T2" fmla="*/ 0 w 254"/>
                <a:gd name="T3" fmla="*/ 0 h 43"/>
                <a:gd name="T4" fmla="*/ 0 w 254"/>
                <a:gd name="T5" fmla="*/ 14 h 43"/>
                <a:gd name="T6" fmla="*/ 40 w 254"/>
                <a:gd name="T7" fmla="*/ 43 h 43"/>
                <a:gd name="T8" fmla="*/ 212 w 254"/>
                <a:gd name="T9" fmla="*/ 43 h 43"/>
                <a:gd name="T10" fmla="*/ 254 w 254"/>
                <a:gd name="T11" fmla="*/ 14 h 43"/>
                <a:gd name="T12" fmla="*/ 254 w 254"/>
                <a:gd name="T13" fmla="*/ 0 h 43"/>
              </a:gdLst>
              <a:ahLst/>
              <a:cxnLst>
                <a:cxn ang="0">
                  <a:pos x="T0" y="T1"/>
                </a:cxn>
                <a:cxn ang="0">
                  <a:pos x="T2" y="T3"/>
                </a:cxn>
                <a:cxn ang="0">
                  <a:pos x="T4" y="T5"/>
                </a:cxn>
                <a:cxn ang="0">
                  <a:pos x="T6" y="T7"/>
                </a:cxn>
                <a:cxn ang="0">
                  <a:pos x="T8" y="T9"/>
                </a:cxn>
                <a:cxn ang="0">
                  <a:pos x="T10" y="T11"/>
                </a:cxn>
                <a:cxn ang="0">
                  <a:pos x="T12" y="T13"/>
                </a:cxn>
              </a:cxnLst>
              <a:rect l="0" t="0" r="r" b="b"/>
              <a:pathLst>
                <a:path w="254" h="43">
                  <a:moveTo>
                    <a:pt x="254" y="0"/>
                  </a:moveTo>
                  <a:lnTo>
                    <a:pt x="0" y="0"/>
                  </a:lnTo>
                  <a:lnTo>
                    <a:pt x="0" y="14"/>
                  </a:lnTo>
                  <a:lnTo>
                    <a:pt x="40" y="43"/>
                  </a:lnTo>
                  <a:lnTo>
                    <a:pt x="212" y="43"/>
                  </a:lnTo>
                  <a:lnTo>
                    <a:pt x="254" y="14"/>
                  </a:lnTo>
                  <a:lnTo>
                    <a:pt x="254" y="0"/>
                  </a:lnTo>
                  <a:close/>
                </a:path>
              </a:pathLst>
            </a:custGeom>
            <a:solidFill>
              <a:srgbClr val="FF8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44" name="Freeform 48"/>
            <p:cNvSpPr>
              <a:spLocks/>
            </p:cNvSpPr>
            <p:nvPr/>
          </p:nvSpPr>
          <p:spPr bwMode="auto">
            <a:xfrm>
              <a:off x="6470916" y="3788539"/>
              <a:ext cx="403225" cy="46038"/>
            </a:xfrm>
            <a:custGeom>
              <a:avLst/>
              <a:gdLst>
                <a:gd name="T0" fmla="*/ 0 w 254"/>
                <a:gd name="T1" fmla="*/ 0 h 29"/>
                <a:gd name="T2" fmla="*/ 40 w 254"/>
                <a:gd name="T3" fmla="*/ 29 h 29"/>
                <a:gd name="T4" fmla="*/ 212 w 254"/>
                <a:gd name="T5" fmla="*/ 29 h 29"/>
                <a:gd name="T6" fmla="*/ 254 w 254"/>
                <a:gd name="T7" fmla="*/ 0 h 29"/>
                <a:gd name="T8" fmla="*/ 0 w 254"/>
                <a:gd name="T9" fmla="*/ 0 h 29"/>
              </a:gdLst>
              <a:ahLst/>
              <a:cxnLst>
                <a:cxn ang="0">
                  <a:pos x="T0" y="T1"/>
                </a:cxn>
                <a:cxn ang="0">
                  <a:pos x="T2" y="T3"/>
                </a:cxn>
                <a:cxn ang="0">
                  <a:pos x="T4" y="T5"/>
                </a:cxn>
                <a:cxn ang="0">
                  <a:pos x="T6" y="T7"/>
                </a:cxn>
                <a:cxn ang="0">
                  <a:pos x="T8" y="T9"/>
                </a:cxn>
              </a:cxnLst>
              <a:rect l="0" t="0" r="r" b="b"/>
              <a:pathLst>
                <a:path w="254" h="29">
                  <a:moveTo>
                    <a:pt x="0" y="0"/>
                  </a:moveTo>
                  <a:lnTo>
                    <a:pt x="40" y="29"/>
                  </a:lnTo>
                  <a:lnTo>
                    <a:pt x="212" y="29"/>
                  </a:lnTo>
                  <a:lnTo>
                    <a:pt x="254" y="0"/>
                  </a:lnTo>
                  <a:lnTo>
                    <a:pt x="0" y="0"/>
                  </a:lnTo>
                  <a:close/>
                </a:path>
              </a:pathLst>
            </a:custGeom>
            <a:solidFill>
              <a:srgbClr val="DD5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45" name="Freeform 49"/>
            <p:cNvSpPr>
              <a:spLocks/>
            </p:cNvSpPr>
            <p:nvPr/>
          </p:nvSpPr>
          <p:spPr bwMode="auto">
            <a:xfrm>
              <a:off x="6302641" y="4409252"/>
              <a:ext cx="133350" cy="196850"/>
            </a:xfrm>
            <a:custGeom>
              <a:avLst/>
              <a:gdLst>
                <a:gd name="T0" fmla="*/ 42 w 84"/>
                <a:gd name="T1" fmla="*/ 0 h 124"/>
                <a:gd name="T2" fmla="*/ 0 w 84"/>
                <a:gd name="T3" fmla="*/ 124 h 124"/>
                <a:gd name="T4" fmla="*/ 84 w 84"/>
                <a:gd name="T5" fmla="*/ 124 h 124"/>
                <a:gd name="T6" fmla="*/ 42 w 84"/>
                <a:gd name="T7" fmla="*/ 0 h 124"/>
              </a:gdLst>
              <a:ahLst/>
              <a:cxnLst>
                <a:cxn ang="0">
                  <a:pos x="T0" y="T1"/>
                </a:cxn>
                <a:cxn ang="0">
                  <a:pos x="T2" y="T3"/>
                </a:cxn>
                <a:cxn ang="0">
                  <a:pos x="T4" y="T5"/>
                </a:cxn>
                <a:cxn ang="0">
                  <a:pos x="T6" y="T7"/>
                </a:cxn>
              </a:cxnLst>
              <a:rect l="0" t="0" r="r" b="b"/>
              <a:pathLst>
                <a:path w="84" h="124">
                  <a:moveTo>
                    <a:pt x="42" y="0"/>
                  </a:moveTo>
                  <a:lnTo>
                    <a:pt x="0" y="124"/>
                  </a:lnTo>
                  <a:lnTo>
                    <a:pt x="84" y="124"/>
                  </a:lnTo>
                  <a:lnTo>
                    <a:pt x="42" y="0"/>
                  </a:lnTo>
                  <a:close/>
                </a:path>
              </a:pathLst>
            </a:custGeom>
            <a:solidFill>
              <a:srgbClr val="FFB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pic>
        <p:nvPicPr>
          <p:cNvPr id="62" name="Picture 61"/>
          <p:cNvPicPr>
            <a:picLocks noChangeAspect="1"/>
          </p:cNvPicPr>
          <p:nvPr/>
        </p:nvPicPr>
        <p:blipFill>
          <a:blip r:embed="rId4"/>
          <a:stretch>
            <a:fillRect/>
          </a:stretch>
        </p:blipFill>
        <p:spPr>
          <a:xfrm>
            <a:off x="10390124" y="2937837"/>
            <a:ext cx="712179" cy="1817283"/>
          </a:xfrm>
          <a:prstGeom prst="rect">
            <a:avLst/>
          </a:prstGeom>
        </p:spPr>
      </p:pic>
      <p:grpSp>
        <p:nvGrpSpPr>
          <p:cNvPr id="44" name="Group 43"/>
          <p:cNvGrpSpPr/>
          <p:nvPr/>
        </p:nvGrpSpPr>
        <p:grpSpPr>
          <a:xfrm>
            <a:off x="8209388" y="2946034"/>
            <a:ext cx="2155825" cy="1822449"/>
            <a:chOff x="8134533" y="859189"/>
            <a:chExt cx="2155825" cy="1822449"/>
          </a:xfrm>
          <a:solidFill>
            <a:schemeClr val="bg1"/>
          </a:solidFill>
        </p:grpSpPr>
        <p:sp>
          <p:nvSpPr>
            <p:cNvPr id="1054" name="Freeform 57"/>
            <p:cNvSpPr>
              <a:spLocks noEditPoints="1"/>
            </p:cNvSpPr>
            <p:nvPr/>
          </p:nvSpPr>
          <p:spPr bwMode="auto">
            <a:xfrm>
              <a:off x="8134533" y="859189"/>
              <a:ext cx="2155825" cy="1822449"/>
            </a:xfrm>
            <a:custGeom>
              <a:avLst/>
              <a:gdLst>
                <a:gd name="T0" fmla="*/ 2117 w 2121"/>
                <a:gd name="T1" fmla="*/ 1384 h 1792"/>
                <a:gd name="T2" fmla="*/ 2005 w 2121"/>
                <a:gd name="T3" fmla="*/ 948 h 1792"/>
                <a:gd name="T4" fmla="*/ 1925 w 2121"/>
                <a:gd name="T5" fmla="*/ 952 h 1792"/>
                <a:gd name="T6" fmla="*/ 589 w 2121"/>
                <a:gd name="T7" fmla="*/ 1200 h 1792"/>
                <a:gd name="T8" fmla="*/ 581 w 2121"/>
                <a:gd name="T9" fmla="*/ 44 h 1792"/>
                <a:gd name="T10" fmla="*/ 549 w 2121"/>
                <a:gd name="T11" fmla="*/ 20 h 1792"/>
                <a:gd name="T12" fmla="*/ 341 w 2121"/>
                <a:gd name="T13" fmla="*/ 20 h 1792"/>
                <a:gd name="T14" fmla="*/ 317 w 2121"/>
                <a:gd name="T15" fmla="*/ 288 h 1792"/>
                <a:gd name="T16" fmla="*/ 305 w 2121"/>
                <a:gd name="T17" fmla="*/ 540 h 1792"/>
                <a:gd name="T18" fmla="*/ 301 w 2121"/>
                <a:gd name="T19" fmla="*/ 1188 h 1792"/>
                <a:gd name="T20" fmla="*/ 301 w 2121"/>
                <a:gd name="T21" fmla="*/ 1292 h 1792"/>
                <a:gd name="T22" fmla="*/ 281 w 2121"/>
                <a:gd name="T23" fmla="*/ 1672 h 1792"/>
                <a:gd name="T24" fmla="*/ 621 w 2121"/>
                <a:gd name="T25" fmla="*/ 1668 h 1792"/>
                <a:gd name="T26" fmla="*/ 589 w 2121"/>
                <a:gd name="T27" fmla="*/ 1608 h 1792"/>
                <a:gd name="T28" fmla="*/ 1913 w 2121"/>
                <a:gd name="T29" fmla="*/ 1380 h 1792"/>
                <a:gd name="T30" fmla="*/ 1913 w 2121"/>
                <a:gd name="T31" fmla="*/ 1516 h 1792"/>
                <a:gd name="T32" fmla="*/ 2029 w 2121"/>
                <a:gd name="T33" fmla="*/ 1560 h 1792"/>
                <a:gd name="T34" fmla="*/ 2017 w 2121"/>
                <a:gd name="T35" fmla="*/ 1392 h 1792"/>
                <a:gd name="T36" fmla="*/ 389 w 2121"/>
                <a:gd name="T37" fmla="*/ 1408 h 1792"/>
                <a:gd name="T38" fmla="*/ 461 w 2121"/>
                <a:gd name="T39" fmla="*/ 1292 h 1792"/>
                <a:gd name="T40" fmla="*/ 473 w 2121"/>
                <a:gd name="T41" fmla="*/ 1340 h 1792"/>
                <a:gd name="T42" fmla="*/ 513 w 2121"/>
                <a:gd name="T43" fmla="*/ 1300 h 1792"/>
                <a:gd name="T44" fmla="*/ 473 w 2121"/>
                <a:gd name="T45" fmla="*/ 1340 h 1792"/>
                <a:gd name="T46" fmla="*/ 397 w 2121"/>
                <a:gd name="T47" fmla="*/ 1428 h 1792"/>
                <a:gd name="T48" fmla="*/ 381 w 2121"/>
                <a:gd name="T49" fmla="*/ 1380 h 1792"/>
                <a:gd name="T50" fmla="*/ 421 w 2121"/>
                <a:gd name="T51" fmla="*/ 1340 h 1792"/>
                <a:gd name="T52" fmla="*/ 385 w 2121"/>
                <a:gd name="T53" fmla="*/ 1548 h 1792"/>
                <a:gd name="T54" fmla="*/ 449 w 2121"/>
                <a:gd name="T55" fmla="*/ 1516 h 1792"/>
                <a:gd name="T56" fmla="*/ 389 w 2121"/>
                <a:gd name="T57" fmla="*/ 1576 h 1792"/>
                <a:gd name="T58" fmla="*/ 517 w 2121"/>
                <a:gd name="T59" fmla="*/ 1452 h 1792"/>
                <a:gd name="T60" fmla="*/ 381 w 2121"/>
                <a:gd name="T61" fmla="*/ 1184 h 1792"/>
                <a:gd name="T62" fmla="*/ 513 w 2121"/>
                <a:gd name="T63" fmla="*/ 976 h 1792"/>
                <a:gd name="T64" fmla="*/ 377 w 2121"/>
                <a:gd name="T65" fmla="*/ 684 h 1792"/>
                <a:gd name="T66" fmla="*/ 517 w 2121"/>
                <a:gd name="T67" fmla="*/ 832 h 1792"/>
                <a:gd name="T68" fmla="*/ 377 w 2121"/>
                <a:gd name="T69" fmla="*/ 684 h 1792"/>
                <a:gd name="T70" fmla="*/ 525 w 2121"/>
                <a:gd name="T71" fmla="*/ 392 h 1792"/>
                <a:gd name="T72" fmla="*/ 365 w 2121"/>
                <a:gd name="T73" fmla="*/ 412 h 1792"/>
                <a:gd name="T74" fmla="*/ 389 w 2121"/>
                <a:gd name="T75" fmla="*/ 1668 h 1792"/>
                <a:gd name="T76" fmla="*/ 389 w 2121"/>
                <a:gd name="T77" fmla="*/ 1592 h 1792"/>
                <a:gd name="T78" fmla="*/ 509 w 2121"/>
                <a:gd name="T79" fmla="*/ 1628 h 1792"/>
                <a:gd name="T80" fmla="*/ 365 w 2121"/>
                <a:gd name="T81" fmla="*/ 168 h 1792"/>
                <a:gd name="T82" fmla="*/ 525 w 2121"/>
                <a:gd name="T83" fmla="*/ 284 h 1792"/>
                <a:gd name="T84" fmla="*/ 1965 w 2121"/>
                <a:gd name="T85" fmla="*/ 1448 h 1792"/>
                <a:gd name="T86" fmla="*/ 1945 w 2121"/>
                <a:gd name="T87" fmla="*/ 1480 h 1792"/>
                <a:gd name="T88" fmla="*/ 1941 w 2121"/>
                <a:gd name="T89" fmla="*/ 1424 h 1792"/>
                <a:gd name="T90" fmla="*/ 1941 w 2121"/>
                <a:gd name="T91" fmla="*/ 1424 h 1792"/>
                <a:gd name="T92" fmla="*/ 1961 w 2121"/>
                <a:gd name="T93" fmla="*/ 1400 h 1792"/>
                <a:gd name="T94" fmla="*/ 1941 w 2121"/>
                <a:gd name="T95" fmla="*/ 1476 h 1792"/>
                <a:gd name="T96" fmla="*/ 1993 w 2121"/>
                <a:gd name="T97" fmla="*/ 1516 h 1792"/>
                <a:gd name="T98" fmla="*/ 1993 w 2121"/>
                <a:gd name="T99" fmla="*/ 1488 h 1792"/>
                <a:gd name="T100" fmla="*/ 1973 w 2121"/>
                <a:gd name="T101" fmla="*/ 1456 h 1792"/>
                <a:gd name="T102" fmla="*/ 1993 w 2121"/>
                <a:gd name="T103" fmla="*/ 1420 h 1792"/>
                <a:gd name="T104" fmla="*/ 1993 w 2121"/>
                <a:gd name="T105" fmla="*/ 1396 h 1792"/>
                <a:gd name="T106" fmla="*/ 1937 w 2121"/>
                <a:gd name="T107" fmla="*/ 1340 h 1792"/>
                <a:gd name="T108" fmla="*/ 1965 w 2121"/>
                <a:gd name="T109" fmla="*/ 1236 h 1792"/>
                <a:gd name="T110" fmla="*/ 1965 w 2121"/>
                <a:gd name="T111" fmla="*/ 1160 h 1792"/>
                <a:gd name="T112" fmla="*/ 1965 w 2121"/>
                <a:gd name="T113" fmla="*/ 1236 h 1792"/>
                <a:gd name="T114" fmla="*/ 1965 w 2121"/>
                <a:gd name="T115" fmla="*/ 1076 h 1792"/>
                <a:gd name="T116" fmla="*/ 1941 w 2121"/>
                <a:gd name="T117" fmla="*/ 1048 h 1792"/>
                <a:gd name="T118" fmla="*/ 1957 w 2121"/>
                <a:gd name="T119" fmla="*/ 992 h 1792"/>
                <a:gd name="T120" fmla="*/ 1941 w 2121"/>
                <a:gd name="T121" fmla="*/ 1048 h 17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121" h="1792">
                  <a:moveTo>
                    <a:pt x="2017" y="1392"/>
                  </a:moveTo>
                  <a:cubicBezTo>
                    <a:pt x="2121" y="1408"/>
                    <a:pt x="2121" y="1408"/>
                    <a:pt x="2121" y="1408"/>
                  </a:cubicBezTo>
                  <a:cubicBezTo>
                    <a:pt x="2117" y="1384"/>
                    <a:pt x="2117" y="1384"/>
                    <a:pt x="2117" y="1384"/>
                  </a:cubicBezTo>
                  <a:cubicBezTo>
                    <a:pt x="2021" y="1360"/>
                    <a:pt x="2021" y="1360"/>
                    <a:pt x="2021" y="1360"/>
                  </a:cubicBezTo>
                  <a:cubicBezTo>
                    <a:pt x="2009" y="960"/>
                    <a:pt x="2009" y="960"/>
                    <a:pt x="2009" y="960"/>
                  </a:cubicBezTo>
                  <a:cubicBezTo>
                    <a:pt x="2005" y="948"/>
                    <a:pt x="2005" y="948"/>
                    <a:pt x="2005" y="948"/>
                  </a:cubicBezTo>
                  <a:cubicBezTo>
                    <a:pt x="1993" y="972"/>
                    <a:pt x="1993" y="972"/>
                    <a:pt x="1993" y="972"/>
                  </a:cubicBezTo>
                  <a:cubicBezTo>
                    <a:pt x="1929" y="968"/>
                    <a:pt x="1929" y="968"/>
                    <a:pt x="1929" y="968"/>
                  </a:cubicBezTo>
                  <a:cubicBezTo>
                    <a:pt x="1925" y="952"/>
                    <a:pt x="1925" y="952"/>
                    <a:pt x="1925" y="952"/>
                  </a:cubicBezTo>
                  <a:cubicBezTo>
                    <a:pt x="1917" y="968"/>
                    <a:pt x="1917" y="968"/>
                    <a:pt x="1917" y="968"/>
                  </a:cubicBezTo>
                  <a:cubicBezTo>
                    <a:pt x="1921" y="1336"/>
                    <a:pt x="1921" y="1336"/>
                    <a:pt x="1921" y="1336"/>
                  </a:cubicBezTo>
                  <a:cubicBezTo>
                    <a:pt x="589" y="1200"/>
                    <a:pt x="589" y="1200"/>
                    <a:pt x="589" y="1200"/>
                  </a:cubicBezTo>
                  <a:cubicBezTo>
                    <a:pt x="593" y="524"/>
                    <a:pt x="593" y="524"/>
                    <a:pt x="593" y="524"/>
                  </a:cubicBezTo>
                  <a:cubicBezTo>
                    <a:pt x="581" y="524"/>
                    <a:pt x="581" y="524"/>
                    <a:pt x="581" y="524"/>
                  </a:cubicBezTo>
                  <a:cubicBezTo>
                    <a:pt x="581" y="44"/>
                    <a:pt x="581" y="44"/>
                    <a:pt x="581" y="44"/>
                  </a:cubicBezTo>
                  <a:cubicBezTo>
                    <a:pt x="565" y="24"/>
                    <a:pt x="565" y="24"/>
                    <a:pt x="565" y="24"/>
                  </a:cubicBezTo>
                  <a:cubicBezTo>
                    <a:pt x="553" y="0"/>
                    <a:pt x="553" y="0"/>
                    <a:pt x="553" y="0"/>
                  </a:cubicBezTo>
                  <a:cubicBezTo>
                    <a:pt x="549" y="20"/>
                    <a:pt x="549" y="20"/>
                    <a:pt x="549" y="20"/>
                  </a:cubicBezTo>
                  <a:cubicBezTo>
                    <a:pt x="501" y="52"/>
                    <a:pt x="501" y="52"/>
                    <a:pt x="501" y="52"/>
                  </a:cubicBezTo>
                  <a:cubicBezTo>
                    <a:pt x="377" y="72"/>
                    <a:pt x="377" y="72"/>
                    <a:pt x="377" y="72"/>
                  </a:cubicBezTo>
                  <a:cubicBezTo>
                    <a:pt x="341" y="20"/>
                    <a:pt x="341" y="20"/>
                    <a:pt x="341" y="20"/>
                  </a:cubicBezTo>
                  <a:cubicBezTo>
                    <a:pt x="325" y="44"/>
                    <a:pt x="325" y="44"/>
                    <a:pt x="325" y="44"/>
                  </a:cubicBezTo>
                  <a:cubicBezTo>
                    <a:pt x="313" y="52"/>
                    <a:pt x="313" y="52"/>
                    <a:pt x="313" y="52"/>
                  </a:cubicBezTo>
                  <a:cubicBezTo>
                    <a:pt x="317" y="288"/>
                    <a:pt x="317" y="288"/>
                    <a:pt x="317" y="288"/>
                  </a:cubicBezTo>
                  <a:cubicBezTo>
                    <a:pt x="305" y="292"/>
                    <a:pt x="305" y="292"/>
                    <a:pt x="305" y="292"/>
                  </a:cubicBezTo>
                  <a:cubicBezTo>
                    <a:pt x="317" y="536"/>
                    <a:pt x="317" y="536"/>
                    <a:pt x="317" y="536"/>
                  </a:cubicBezTo>
                  <a:cubicBezTo>
                    <a:pt x="305" y="540"/>
                    <a:pt x="305" y="540"/>
                    <a:pt x="305" y="540"/>
                  </a:cubicBezTo>
                  <a:cubicBezTo>
                    <a:pt x="313" y="848"/>
                    <a:pt x="313" y="848"/>
                    <a:pt x="313" y="848"/>
                  </a:cubicBezTo>
                  <a:cubicBezTo>
                    <a:pt x="305" y="844"/>
                    <a:pt x="305" y="844"/>
                    <a:pt x="305" y="844"/>
                  </a:cubicBezTo>
                  <a:cubicBezTo>
                    <a:pt x="301" y="1188"/>
                    <a:pt x="301" y="1188"/>
                    <a:pt x="301" y="1188"/>
                  </a:cubicBezTo>
                  <a:cubicBezTo>
                    <a:pt x="9" y="1156"/>
                    <a:pt x="9" y="1156"/>
                    <a:pt x="9" y="1156"/>
                  </a:cubicBezTo>
                  <a:cubicBezTo>
                    <a:pt x="9" y="1156"/>
                    <a:pt x="10" y="1272"/>
                    <a:pt x="5" y="1276"/>
                  </a:cubicBezTo>
                  <a:cubicBezTo>
                    <a:pt x="0" y="1280"/>
                    <a:pt x="294" y="1293"/>
                    <a:pt x="301" y="1292"/>
                  </a:cubicBezTo>
                  <a:cubicBezTo>
                    <a:pt x="308" y="1291"/>
                    <a:pt x="305" y="1612"/>
                    <a:pt x="305" y="1612"/>
                  </a:cubicBezTo>
                  <a:cubicBezTo>
                    <a:pt x="301" y="1672"/>
                    <a:pt x="301" y="1672"/>
                    <a:pt x="301" y="1672"/>
                  </a:cubicBezTo>
                  <a:cubicBezTo>
                    <a:pt x="281" y="1672"/>
                    <a:pt x="281" y="1672"/>
                    <a:pt x="281" y="1672"/>
                  </a:cubicBezTo>
                  <a:cubicBezTo>
                    <a:pt x="281" y="1784"/>
                    <a:pt x="281" y="1784"/>
                    <a:pt x="281" y="1784"/>
                  </a:cubicBezTo>
                  <a:cubicBezTo>
                    <a:pt x="621" y="1792"/>
                    <a:pt x="621" y="1792"/>
                    <a:pt x="621" y="1792"/>
                  </a:cubicBezTo>
                  <a:cubicBezTo>
                    <a:pt x="621" y="1668"/>
                    <a:pt x="621" y="1668"/>
                    <a:pt x="621" y="1668"/>
                  </a:cubicBezTo>
                  <a:cubicBezTo>
                    <a:pt x="601" y="1664"/>
                    <a:pt x="601" y="1664"/>
                    <a:pt x="601" y="1664"/>
                  </a:cubicBezTo>
                  <a:cubicBezTo>
                    <a:pt x="601" y="1620"/>
                    <a:pt x="601" y="1620"/>
                    <a:pt x="601" y="1620"/>
                  </a:cubicBezTo>
                  <a:cubicBezTo>
                    <a:pt x="589" y="1608"/>
                    <a:pt x="589" y="1608"/>
                    <a:pt x="589" y="1608"/>
                  </a:cubicBezTo>
                  <a:cubicBezTo>
                    <a:pt x="597" y="1304"/>
                    <a:pt x="597" y="1304"/>
                    <a:pt x="597" y="1304"/>
                  </a:cubicBezTo>
                  <a:cubicBezTo>
                    <a:pt x="597" y="1304"/>
                    <a:pt x="1153" y="1321"/>
                    <a:pt x="1541" y="1352"/>
                  </a:cubicBezTo>
                  <a:cubicBezTo>
                    <a:pt x="1789" y="1372"/>
                    <a:pt x="1913" y="1380"/>
                    <a:pt x="1913" y="1380"/>
                  </a:cubicBezTo>
                  <a:cubicBezTo>
                    <a:pt x="1913" y="1492"/>
                    <a:pt x="1913" y="1492"/>
                    <a:pt x="1913" y="1492"/>
                  </a:cubicBezTo>
                  <a:cubicBezTo>
                    <a:pt x="1909" y="1496"/>
                    <a:pt x="1909" y="1496"/>
                    <a:pt x="1909" y="1496"/>
                  </a:cubicBezTo>
                  <a:cubicBezTo>
                    <a:pt x="1913" y="1516"/>
                    <a:pt x="1913" y="1516"/>
                    <a:pt x="1913" y="1516"/>
                  </a:cubicBezTo>
                  <a:cubicBezTo>
                    <a:pt x="1905" y="1524"/>
                    <a:pt x="1905" y="1524"/>
                    <a:pt x="1905" y="1524"/>
                  </a:cubicBezTo>
                  <a:cubicBezTo>
                    <a:pt x="1905" y="1560"/>
                    <a:pt x="1905" y="1560"/>
                    <a:pt x="1905" y="1560"/>
                  </a:cubicBezTo>
                  <a:cubicBezTo>
                    <a:pt x="2029" y="1560"/>
                    <a:pt x="2029" y="1560"/>
                    <a:pt x="2029" y="1560"/>
                  </a:cubicBezTo>
                  <a:cubicBezTo>
                    <a:pt x="2029" y="1520"/>
                    <a:pt x="2029" y="1520"/>
                    <a:pt x="2029" y="1520"/>
                  </a:cubicBezTo>
                  <a:cubicBezTo>
                    <a:pt x="2017" y="1520"/>
                    <a:pt x="2017" y="1520"/>
                    <a:pt x="2017" y="1520"/>
                  </a:cubicBezTo>
                  <a:lnTo>
                    <a:pt x="2017" y="1392"/>
                  </a:lnTo>
                  <a:close/>
                  <a:moveTo>
                    <a:pt x="449" y="1352"/>
                  </a:moveTo>
                  <a:cubicBezTo>
                    <a:pt x="501" y="1408"/>
                    <a:pt x="501" y="1408"/>
                    <a:pt x="501" y="1408"/>
                  </a:cubicBezTo>
                  <a:cubicBezTo>
                    <a:pt x="389" y="1408"/>
                    <a:pt x="389" y="1408"/>
                    <a:pt x="389" y="1408"/>
                  </a:cubicBezTo>
                  <a:lnTo>
                    <a:pt x="449" y="1352"/>
                  </a:lnTo>
                  <a:close/>
                  <a:moveTo>
                    <a:pt x="429" y="1292"/>
                  </a:moveTo>
                  <a:cubicBezTo>
                    <a:pt x="461" y="1292"/>
                    <a:pt x="461" y="1292"/>
                    <a:pt x="461" y="1292"/>
                  </a:cubicBezTo>
                  <a:cubicBezTo>
                    <a:pt x="445" y="1312"/>
                    <a:pt x="445" y="1312"/>
                    <a:pt x="445" y="1312"/>
                  </a:cubicBezTo>
                  <a:lnTo>
                    <a:pt x="429" y="1292"/>
                  </a:lnTo>
                  <a:close/>
                  <a:moveTo>
                    <a:pt x="473" y="1340"/>
                  </a:moveTo>
                  <a:cubicBezTo>
                    <a:pt x="473" y="1324"/>
                    <a:pt x="473" y="1324"/>
                    <a:pt x="473" y="1324"/>
                  </a:cubicBezTo>
                  <a:cubicBezTo>
                    <a:pt x="497" y="1304"/>
                    <a:pt x="497" y="1304"/>
                    <a:pt x="497" y="1304"/>
                  </a:cubicBezTo>
                  <a:cubicBezTo>
                    <a:pt x="513" y="1300"/>
                    <a:pt x="513" y="1300"/>
                    <a:pt x="513" y="1300"/>
                  </a:cubicBezTo>
                  <a:cubicBezTo>
                    <a:pt x="513" y="1300"/>
                    <a:pt x="513" y="1303"/>
                    <a:pt x="513" y="1307"/>
                  </a:cubicBezTo>
                  <a:cubicBezTo>
                    <a:pt x="513" y="1326"/>
                    <a:pt x="513" y="1380"/>
                    <a:pt x="513" y="1380"/>
                  </a:cubicBezTo>
                  <a:lnTo>
                    <a:pt x="473" y="1340"/>
                  </a:lnTo>
                  <a:close/>
                  <a:moveTo>
                    <a:pt x="497" y="1428"/>
                  </a:moveTo>
                  <a:cubicBezTo>
                    <a:pt x="449" y="1480"/>
                    <a:pt x="449" y="1480"/>
                    <a:pt x="449" y="1480"/>
                  </a:cubicBezTo>
                  <a:cubicBezTo>
                    <a:pt x="397" y="1428"/>
                    <a:pt x="397" y="1428"/>
                    <a:pt x="397" y="1428"/>
                  </a:cubicBezTo>
                  <a:lnTo>
                    <a:pt x="497" y="1428"/>
                  </a:lnTo>
                  <a:close/>
                  <a:moveTo>
                    <a:pt x="421" y="1340"/>
                  </a:moveTo>
                  <a:cubicBezTo>
                    <a:pt x="381" y="1380"/>
                    <a:pt x="381" y="1380"/>
                    <a:pt x="381" y="1380"/>
                  </a:cubicBezTo>
                  <a:cubicBezTo>
                    <a:pt x="381" y="1292"/>
                    <a:pt x="381" y="1292"/>
                    <a:pt x="381" y="1292"/>
                  </a:cubicBezTo>
                  <a:cubicBezTo>
                    <a:pt x="425" y="1320"/>
                    <a:pt x="425" y="1320"/>
                    <a:pt x="425" y="1320"/>
                  </a:cubicBezTo>
                  <a:lnTo>
                    <a:pt x="421" y="1340"/>
                  </a:lnTo>
                  <a:close/>
                  <a:moveTo>
                    <a:pt x="425" y="1492"/>
                  </a:moveTo>
                  <a:cubicBezTo>
                    <a:pt x="425" y="1512"/>
                    <a:pt x="425" y="1512"/>
                    <a:pt x="425" y="1512"/>
                  </a:cubicBezTo>
                  <a:cubicBezTo>
                    <a:pt x="385" y="1548"/>
                    <a:pt x="385" y="1548"/>
                    <a:pt x="385" y="1548"/>
                  </a:cubicBezTo>
                  <a:cubicBezTo>
                    <a:pt x="381" y="1444"/>
                    <a:pt x="381" y="1444"/>
                    <a:pt x="381" y="1444"/>
                  </a:cubicBezTo>
                  <a:lnTo>
                    <a:pt x="425" y="1492"/>
                  </a:lnTo>
                  <a:close/>
                  <a:moveTo>
                    <a:pt x="449" y="1516"/>
                  </a:moveTo>
                  <a:cubicBezTo>
                    <a:pt x="449" y="1516"/>
                    <a:pt x="451" y="1518"/>
                    <a:pt x="455" y="1522"/>
                  </a:cubicBezTo>
                  <a:cubicBezTo>
                    <a:pt x="469" y="1538"/>
                    <a:pt x="505" y="1576"/>
                    <a:pt x="505" y="1576"/>
                  </a:cubicBezTo>
                  <a:cubicBezTo>
                    <a:pt x="389" y="1576"/>
                    <a:pt x="389" y="1576"/>
                    <a:pt x="389" y="1576"/>
                  </a:cubicBezTo>
                  <a:lnTo>
                    <a:pt x="449" y="1516"/>
                  </a:lnTo>
                  <a:close/>
                  <a:moveTo>
                    <a:pt x="469" y="1504"/>
                  </a:moveTo>
                  <a:cubicBezTo>
                    <a:pt x="517" y="1452"/>
                    <a:pt x="517" y="1452"/>
                    <a:pt x="517" y="1452"/>
                  </a:cubicBezTo>
                  <a:cubicBezTo>
                    <a:pt x="517" y="1552"/>
                    <a:pt x="517" y="1552"/>
                    <a:pt x="517" y="1552"/>
                  </a:cubicBezTo>
                  <a:lnTo>
                    <a:pt x="469" y="1504"/>
                  </a:lnTo>
                  <a:close/>
                  <a:moveTo>
                    <a:pt x="381" y="1184"/>
                  </a:moveTo>
                  <a:cubicBezTo>
                    <a:pt x="381" y="996"/>
                    <a:pt x="381" y="996"/>
                    <a:pt x="381" y="996"/>
                  </a:cubicBezTo>
                  <a:cubicBezTo>
                    <a:pt x="381" y="996"/>
                    <a:pt x="406" y="949"/>
                    <a:pt x="445" y="948"/>
                  </a:cubicBezTo>
                  <a:cubicBezTo>
                    <a:pt x="484" y="947"/>
                    <a:pt x="513" y="976"/>
                    <a:pt x="513" y="976"/>
                  </a:cubicBezTo>
                  <a:cubicBezTo>
                    <a:pt x="525" y="1200"/>
                    <a:pt x="525" y="1200"/>
                    <a:pt x="525" y="1200"/>
                  </a:cubicBezTo>
                  <a:lnTo>
                    <a:pt x="381" y="1184"/>
                  </a:lnTo>
                  <a:close/>
                  <a:moveTo>
                    <a:pt x="377" y="684"/>
                  </a:moveTo>
                  <a:cubicBezTo>
                    <a:pt x="377" y="684"/>
                    <a:pt x="360" y="652"/>
                    <a:pt x="445" y="640"/>
                  </a:cubicBezTo>
                  <a:cubicBezTo>
                    <a:pt x="530" y="628"/>
                    <a:pt x="521" y="664"/>
                    <a:pt x="521" y="664"/>
                  </a:cubicBezTo>
                  <a:cubicBezTo>
                    <a:pt x="517" y="832"/>
                    <a:pt x="517" y="832"/>
                    <a:pt x="517" y="832"/>
                  </a:cubicBezTo>
                  <a:cubicBezTo>
                    <a:pt x="517" y="832"/>
                    <a:pt x="479" y="849"/>
                    <a:pt x="441" y="852"/>
                  </a:cubicBezTo>
                  <a:cubicBezTo>
                    <a:pt x="403" y="855"/>
                    <a:pt x="365" y="844"/>
                    <a:pt x="365" y="844"/>
                  </a:cubicBezTo>
                  <a:lnTo>
                    <a:pt x="377" y="684"/>
                  </a:lnTo>
                  <a:close/>
                  <a:moveTo>
                    <a:pt x="365" y="412"/>
                  </a:moveTo>
                  <a:cubicBezTo>
                    <a:pt x="365" y="412"/>
                    <a:pt x="370" y="388"/>
                    <a:pt x="449" y="376"/>
                  </a:cubicBezTo>
                  <a:cubicBezTo>
                    <a:pt x="528" y="364"/>
                    <a:pt x="525" y="392"/>
                    <a:pt x="525" y="392"/>
                  </a:cubicBezTo>
                  <a:cubicBezTo>
                    <a:pt x="525" y="528"/>
                    <a:pt x="525" y="528"/>
                    <a:pt x="525" y="528"/>
                  </a:cubicBezTo>
                  <a:cubicBezTo>
                    <a:pt x="377" y="540"/>
                    <a:pt x="377" y="540"/>
                    <a:pt x="377" y="540"/>
                  </a:cubicBezTo>
                  <a:lnTo>
                    <a:pt x="365" y="412"/>
                  </a:lnTo>
                  <a:close/>
                  <a:moveTo>
                    <a:pt x="509" y="1628"/>
                  </a:moveTo>
                  <a:cubicBezTo>
                    <a:pt x="505" y="1672"/>
                    <a:pt x="505" y="1672"/>
                    <a:pt x="505" y="1672"/>
                  </a:cubicBezTo>
                  <a:cubicBezTo>
                    <a:pt x="389" y="1668"/>
                    <a:pt x="389" y="1668"/>
                    <a:pt x="389" y="1668"/>
                  </a:cubicBezTo>
                  <a:cubicBezTo>
                    <a:pt x="389" y="1620"/>
                    <a:pt x="389" y="1620"/>
                    <a:pt x="389" y="1620"/>
                  </a:cubicBezTo>
                  <a:cubicBezTo>
                    <a:pt x="377" y="1608"/>
                    <a:pt x="377" y="1608"/>
                    <a:pt x="377" y="1608"/>
                  </a:cubicBezTo>
                  <a:cubicBezTo>
                    <a:pt x="389" y="1592"/>
                    <a:pt x="389" y="1592"/>
                    <a:pt x="389" y="1592"/>
                  </a:cubicBezTo>
                  <a:cubicBezTo>
                    <a:pt x="509" y="1592"/>
                    <a:pt x="509" y="1592"/>
                    <a:pt x="509" y="1592"/>
                  </a:cubicBezTo>
                  <a:cubicBezTo>
                    <a:pt x="529" y="1612"/>
                    <a:pt x="529" y="1612"/>
                    <a:pt x="529" y="1612"/>
                  </a:cubicBezTo>
                  <a:lnTo>
                    <a:pt x="509" y="1628"/>
                  </a:lnTo>
                  <a:close/>
                  <a:moveTo>
                    <a:pt x="525" y="284"/>
                  </a:moveTo>
                  <a:cubicBezTo>
                    <a:pt x="369" y="300"/>
                    <a:pt x="369" y="300"/>
                    <a:pt x="369" y="300"/>
                  </a:cubicBezTo>
                  <a:cubicBezTo>
                    <a:pt x="365" y="168"/>
                    <a:pt x="365" y="168"/>
                    <a:pt x="365" y="168"/>
                  </a:cubicBezTo>
                  <a:cubicBezTo>
                    <a:pt x="365" y="168"/>
                    <a:pt x="369" y="156"/>
                    <a:pt x="449" y="144"/>
                  </a:cubicBezTo>
                  <a:cubicBezTo>
                    <a:pt x="529" y="132"/>
                    <a:pt x="529" y="152"/>
                    <a:pt x="529" y="152"/>
                  </a:cubicBezTo>
                  <a:lnTo>
                    <a:pt x="525" y="284"/>
                  </a:lnTo>
                  <a:close/>
                  <a:moveTo>
                    <a:pt x="1949" y="1432"/>
                  </a:moveTo>
                  <a:cubicBezTo>
                    <a:pt x="1985" y="1432"/>
                    <a:pt x="1985" y="1432"/>
                    <a:pt x="1985" y="1432"/>
                  </a:cubicBezTo>
                  <a:cubicBezTo>
                    <a:pt x="1965" y="1448"/>
                    <a:pt x="1965" y="1448"/>
                    <a:pt x="1965" y="1448"/>
                  </a:cubicBezTo>
                  <a:lnTo>
                    <a:pt x="1949" y="1432"/>
                  </a:lnTo>
                  <a:close/>
                  <a:moveTo>
                    <a:pt x="1985" y="1480"/>
                  </a:moveTo>
                  <a:cubicBezTo>
                    <a:pt x="1945" y="1480"/>
                    <a:pt x="1945" y="1480"/>
                    <a:pt x="1945" y="1480"/>
                  </a:cubicBezTo>
                  <a:cubicBezTo>
                    <a:pt x="1965" y="1464"/>
                    <a:pt x="1965" y="1464"/>
                    <a:pt x="1965" y="1464"/>
                  </a:cubicBezTo>
                  <a:lnTo>
                    <a:pt x="1985" y="1480"/>
                  </a:lnTo>
                  <a:close/>
                  <a:moveTo>
                    <a:pt x="1941" y="1424"/>
                  </a:moveTo>
                  <a:cubicBezTo>
                    <a:pt x="1965" y="1404"/>
                    <a:pt x="1965" y="1404"/>
                    <a:pt x="1965" y="1404"/>
                  </a:cubicBezTo>
                  <a:cubicBezTo>
                    <a:pt x="1985" y="1424"/>
                    <a:pt x="1985" y="1424"/>
                    <a:pt x="1985" y="1424"/>
                  </a:cubicBezTo>
                  <a:lnTo>
                    <a:pt x="1941" y="1424"/>
                  </a:lnTo>
                  <a:close/>
                  <a:moveTo>
                    <a:pt x="1937" y="1416"/>
                  </a:moveTo>
                  <a:cubicBezTo>
                    <a:pt x="1937" y="1388"/>
                    <a:pt x="1937" y="1388"/>
                    <a:pt x="1937" y="1388"/>
                  </a:cubicBezTo>
                  <a:cubicBezTo>
                    <a:pt x="1961" y="1400"/>
                    <a:pt x="1961" y="1400"/>
                    <a:pt x="1961" y="1400"/>
                  </a:cubicBezTo>
                  <a:lnTo>
                    <a:pt x="1937" y="1416"/>
                  </a:lnTo>
                  <a:close/>
                  <a:moveTo>
                    <a:pt x="1961" y="1456"/>
                  </a:moveTo>
                  <a:cubicBezTo>
                    <a:pt x="1941" y="1476"/>
                    <a:pt x="1941" y="1476"/>
                    <a:pt x="1941" y="1476"/>
                  </a:cubicBezTo>
                  <a:cubicBezTo>
                    <a:pt x="1937" y="1436"/>
                    <a:pt x="1937" y="1436"/>
                    <a:pt x="1937" y="1436"/>
                  </a:cubicBezTo>
                  <a:lnTo>
                    <a:pt x="1961" y="1456"/>
                  </a:lnTo>
                  <a:close/>
                  <a:moveTo>
                    <a:pt x="1993" y="1516"/>
                  </a:moveTo>
                  <a:cubicBezTo>
                    <a:pt x="1941" y="1516"/>
                    <a:pt x="1941" y="1516"/>
                    <a:pt x="1941" y="1516"/>
                  </a:cubicBezTo>
                  <a:cubicBezTo>
                    <a:pt x="1941" y="1488"/>
                    <a:pt x="1941" y="1488"/>
                    <a:pt x="1941" y="1488"/>
                  </a:cubicBezTo>
                  <a:cubicBezTo>
                    <a:pt x="1993" y="1488"/>
                    <a:pt x="1993" y="1488"/>
                    <a:pt x="1993" y="1488"/>
                  </a:cubicBezTo>
                  <a:lnTo>
                    <a:pt x="1993" y="1516"/>
                  </a:lnTo>
                  <a:close/>
                  <a:moveTo>
                    <a:pt x="1993" y="1476"/>
                  </a:moveTo>
                  <a:cubicBezTo>
                    <a:pt x="1973" y="1456"/>
                    <a:pt x="1973" y="1456"/>
                    <a:pt x="1973" y="1456"/>
                  </a:cubicBezTo>
                  <a:cubicBezTo>
                    <a:pt x="1993" y="1436"/>
                    <a:pt x="1993" y="1436"/>
                    <a:pt x="1993" y="1436"/>
                  </a:cubicBezTo>
                  <a:lnTo>
                    <a:pt x="1993" y="1476"/>
                  </a:lnTo>
                  <a:close/>
                  <a:moveTo>
                    <a:pt x="1993" y="1420"/>
                  </a:moveTo>
                  <a:cubicBezTo>
                    <a:pt x="1973" y="1404"/>
                    <a:pt x="1973" y="1404"/>
                    <a:pt x="1973" y="1404"/>
                  </a:cubicBezTo>
                  <a:cubicBezTo>
                    <a:pt x="1973" y="1396"/>
                    <a:pt x="1973" y="1396"/>
                    <a:pt x="1973" y="1396"/>
                  </a:cubicBezTo>
                  <a:cubicBezTo>
                    <a:pt x="1993" y="1396"/>
                    <a:pt x="1993" y="1396"/>
                    <a:pt x="1993" y="1396"/>
                  </a:cubicBezTo>
                  <a:lnTo>
                    <a:pt x="1993" y="1420"/>
                  </a:lnTo>
                  <a:close/>
                  <a:moveTo>
                    <a:pt x="1993" y="1352"/>
                  </a:moveTo>
                  <a:cubicBezTo>
                    <a:pt x="1937" y="1340"/>
                    <a:pt x="1937" y="1340"/>
                    <a:pt x="1937" y="1340"/>
                  </a:cubicBezTo>
                  <a:cubicBezTo>
                    <a:pt x="1937" y="1340"/>
                    <a:pt x="1922" y="1271"/>
                    <a:pt x="1965" y="1268"/>
                  </a:cubicBezTo>
                  <a:cubicBezTo>
                    <a:pt x="2009" y="1266"/>
                    <a:pt x="1993" y="1352"/>
                    <a:pt x="1993" y="1352"/>
                  </a:cubicBezTo>
                  <a:close/>
                  <a:moveTo>
                    <a:pt x="1965" y="1236"/>
                  </a:moveTo>
                  <a:cubicBezTo>
                    <a:pt x="1935" y="1237"/>
                    <a:pt x="1937" y="1232"/>
                    <a:pt x="1937" y="1232"/>
                  </a:cubicBezTo>
                  <a:cubicBezTo>
                    <a:pt x="1937" y="1232"/>
                    <a:pt x="1936" y="1178"/>
                    <a:pt x="1937" y="1176"/>
                  </a:cubicBezTo>
                  <a:cubicBezTo>
                    <a:pt x="1938" y="1174"/>
                    <a:pt x="1940" y="1162"/>
                    <a:pt x="1965" y="1160"/>
                  </a:cubicBezTo>
                  <a:cubicBezTo>
                    <a:pt x="1991" y="1158"/>
                    <a:pt x="1993" y="1168"/>
                    <a:pt x="1993" y="1168"/>
                  </a:cubicBezTo>
                  <a:cubicBezTo>
                    <a:pt x="1997" y="1224"/>
                    <a:pt x="1997" y="1224"/>
                    <a:pt x="1997" y="1224"/>
                  </a:cubicBezTo>
                  <a:cubicBezTo>
                    <a:pt x="1997" y="1224"/>
                    <a:pt x="1995" y="1235"/>
                    <a:pt x="1965" y="1236"/>
                  </a:cubicBezTo>
                  <a:close/>
                  <a:moveTo>
                    <a:pt x="1965" y="1132"/>
                  </a:moveTo>
                  <a:cubicBezTo>
                    <a:pt x="1932" y="1132"/>
                    <a:pt x="1933" y="1118"/>
                    <a:pt x="1933" y="1104"/>
                  </a:cubicBezTo>
                  <a:cubicBezTo>
                    <a:pt x="1933" y="1090"/>
                    <a:pt x="1933" y="1075"/>
                    <a:pt x="1965" y="1076"/>
                  </a:cubicBezTo>
                  <a:cubicBezTo>
                    <a:pt x="1997" y="1078"/>
                    <a:pt x="1997" y="1089"/>
                    <a:pt x="1997" y="1100"/>
                  </a:cubicBezTo>
                  <a:cubicBezTo>
                    <a:pt x="1997" y="1116"/>
                    <a:pt x="1998" y="1132"/>
                    <a:pt x="1965" y="1132"/>
                  </a:cubicBezTo>
                  <a:close/>
                  <a:moveTo>
                    <a:pt x="1941" y="1048"/>
                  </a:moveTo>
                  <a:cubicBezTo>
                    <a:pt x="1933" y="1044"/>
                    <a:pt x="1933" y="1044"/>
                    <a:pt x="1933" y="1044"/>
                  </a:cubicBezTo>
                  <a:cubicBezTo>
                    <a:pt x="1933" y="1004"/>
                    <a:pt x="1933" y="1004"/>
                    <a:pt x="1933" y="1004"/>
                  </a:cubicBezTo>
                  <a:cubicBezTo>
                    <a:pt x="1933" y="1004"/>
                    <a:pt x="1942" y="997"/>
                    <a:pt x="1957" y="992"/>
                  </a:cubicBezTo>
                  <a:cubicBezTo>
                    <a:pt x="1972" y="988"/>
                    <a:pt x="1997" y="1000"/>
                    <a:pt x="1997" y="1000"/>
                  </a:cubicBezTo>
                  <a:cubicBezTo>
                    <a:pt x="2001" y="1044"/>
                    <a:pt x="2001" y="1044"/>
                    <a:pt x="2001" y="1044"/>
                  </a:cubicBezTo>
                  <a:lnTo>
                    <a:pt x="1941" y="1048"/>
                  </a:ln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055" name="Freeform 58"/>
            <p:cNvSpPr>
              <a:spLocks/>
            </p:cNvSpPr>
            <p:nvPr/>
          </p:nvSpPr>
          <p:spPr bwMode="auto">
            <a:xfrm>
              <a:off x="8710796" y="962376"/>
              <a:ext cx="1384300" cy="1001712"/>
            </a:xfrm>
            <a:custGeom>
              <a:avLst/>
              <a:gdLst>
                <a:gd name="T0" fmla="*/ 0 w 1362"/>
                <a:gd name="T1" fmla="*/ 0 h 985"/>
                <a:gd name="T2" fmla="*/ 1362 w 1362"/>
                <a:gd name="T3" fmla="*/ 985 h 985"/>
              </a:gdLst>
              <a:ahLst/>
              <a:cxnLst>
                <a:cxn ang="0">
                  <a:pos x="T0" y="T1"/>
                </a:cxn>
                <a:cxn ang="0">
                  <a:pos x="T2" y="T3"/>
                </a:cxn>
              </a:cxnLst>
              <a:rect l="0" t="0" r="r" b="b"/>
              <a:pathLst>
                <a:path w="1362" h="985">
                  <a:moveTo>
                    <a:pt x="0" y="0"/>
                  </a:moveTo>
                  <a:cubicBezTo>
                    <a:pt x="0" y="544"/>
                    <a:pt x="609" y="985"/>
                    <a:pt x="1362" y="985"/>
                  </a:cubicBezTo>
                </a:path>
              </a:pathLst>
            </a:custGeom>
            <a:noFill/>
            <a:ln w="28575" cap="flat">
              <a:solidFill>
                <a:srgbClr val="FDFDFD"/>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2" name="Line 59"/>
            <p:cNvSpPr>
              <a:spLocks noChangeShapeType="1"/>
            </p:cNvSpPr>
            <p:nvPr/>
          </p:nvSpPr>
          <p:spPr bwMode="auto">
            <a:xfrm>
              <a:off x="8799696" y="1319563"/>
              <a:ext cx="0" cy="781050"/>
            </a:xfrm>
            <a:prstGeom prst="line">
              <a:avLst/>
            </a:prstGeom>
            <a:grpFill/>
            <a:ln w="15875" cap="flat">
              <a:solidFill>
                <a:srgbClr val="FDFDFD"/>
              </a:solidFill>
              <a:prstDash val="solid"/>
              <a:miter lim="800000"/>
              <a:headEnd/>
              <a:tailEnd/>
            </a:ln>
            <a:extLst/>
          </p:spPr>
          <p:txBody>
            <a:bodyPr vert="horz" wrap="square" lIns="91440" tIns="45720" rIns="91440" bIns="45720" numCol="1" anchor="t" anchorCtr="0" compatLnSpc="1">
              <a:prstTxWarp prst="textNoShape">
                <a:avLst/>
              </a:prstTxWarp>
            </a:bodyPr>
            <a:lstStyle/>
            <a:p>
              <a:r>
                <a:rPr lang="en-US" dirty="0" smtClean="0"/>
                <a:t>Z</a:t>
              </a:r>
              <a:endParaRPr lang="en-US" dirty="0"/>
            </a:p>
          </p:txBody>
        </p:sp>
        <p:sp>
          <p:nvSpPr>
            <p:cNvPr id="33" name="Line 60"/>
            <p:cNvSpPr>
              <a:spLocks noChangeShapeType="1"/>
            </p:cNvSpPr>
            <p:nvPr/>
          </p:nvSpPr>
          <p:spPr bwMode="auto">
            <a:xfrm>
              <a:off x="9210858" y="1721201"/>
              <a:ext cx="0" cy="439737"/>
            </a:xfrm>
            <a:prstGeom prst="line">
              <a:avLst/>
            </a:prstGeom>
            <a:grpFill/>
            <a:ln w="15875" cap="flat">
              <a:solidFill>
                <a:srgbClr val="FDFDFD"/>
              </a:solidFill>
              <a:prstDash val="solid"/>
              <a:miter lim="800000"/>
              <a:headEnd/>
              <a:tailEnd/>
            </a:ln>
            <a:extLst/>
          </p:spPr>
          <p:txBody>
            <a:bodyPr vert="horz" wrap="square" lIns="91440" tIns="45720" rIns="91440" bIns="45720" numCol="1" anchor="t" anchorCtr="0" compatLnSpc="1">
              <a:prstTxWarp prst="textNoShape">
                <a:avLst/>
              </a:prstTxWarp>
            </a:bodyPr>
            <a:lstStyle/>
            <a:p>
              <a:endParaRPr lang="en-US"/>
            </a:p>
          </p:txBody>
        </p:sp>
        <p:sp>
          <p:nvSpPr>
            <p:cNvPr id="34" name="Line 61"/>
            <p:cNvSpPr>
              <a:spLocks noChangeShapeType="1"/>
            </p:cNvSpPr>
            <p:nvPr/>
          </p:nvSpPr>
          <p:spPr bwMode="auto">
            <a:xfrm>
              <a:off x="8971146" y="1564038"/>
              <a:ext cx="0" cy="552450"/>
            </a:xfrm>
            <a:prstGeom prst="line">
              <a:avLst/>
            </a:prstGeom>
            <a:grpFill/>
            <a:ln w="15875" cap="flat">
              <a:solidFill>
                <a:srgbClr val="FDFDFD"/>
              </a:solidFill>
              <a:prstDash val="solid"/>
              <a:miter lim="800000"/>
              <a:headEnd/>
              <a:tailEnd/>
            </a:ln>
            <a:extLst/>
          </p:spPr>
          <p:txBody>
            <a:bodyPr vert="horz" wrap="square" lIns="91440" tIns="45720" rIns="91440" bIns="45720" numCol="1" anchor="t" anchorCtr="0" compatLnSpc="1">
              <a:prstTxWarp prst="textNoShape">
                <a:avLst/>
              </a:prstTxWarp>
            </a:bodyPr>
            <a:lstStyle/>
            <a:p>
              <a:endParaRPr lang="en-US"/>
            </a:p>
          </p:txBody>
        </p:sp>
        <p:sp>
          <p:nvSpPr>
            <p:cNvPr id="35" name="Line 62"/>
            <p:cNvSpPr>
              <a:spLocks noChangeShapeType="1"/>
            </p:cNvSpPr>
            <p:nvPr/>
          </p:nvSpPr>
          <p:spPr bwMode="auto">
            <a:xfrm>
              <a:off x="9093383" y="1668813"/>
              <a:ext cx="0" cy="463550"/>
            </a:xfrm>
            <a:prstGeom prst="line">
              <a:avLst/>
            </a:prstGeom>
            <a:grpFill/>
            <a:ln w="15875" cap="flat">
              <a:solidFill>
                <a:srgbClr val="FDFDFD"/>
              </a:solidFill>
              <a:prstDash val="solid"/>
              <a:miter lim="800000"/>
              <a:headEnd/>
              <a:tailEnd/>
            </a:ln>
            <a:extLst/>
          </p:spPr>
          <p:txBody>
            <a:bodyPr vert="horz" wrap="square" lIns="91440" tIns="45720" rIns="91440" bIns="45720" numCol="1" anchor="t" anchorCtr="0" compatLnSpc="1">
              <a:prstTxWarp prst="textNoShape">
                <a:avLst/>
              </a:prstTxWarp>
            </a:bodyPr>
            <a:lstStyle/>
            <a:p>
              <a:endParaRPr lang="en-US"/>
            </a:p>
          </p:txBody>
        </p:sp>
        <p:sp>
          <p:nvSpPr>
            <p:cNvPr id="36" name="Line 63"/>
            <p:cNvSpPr>
              <a:spLocks noChangeShapeType="1"/>
            </p:cNvSpPr>
            <p:nvPr/>
          </p:nvSpPr>
          <p:spPr bwMode="auto">
            <a:xfrm>
              <a:off x="9320396" y="1798988"/>
              <a:ext cx="0" cy="395287"/>
            </a:xfrm>
            <a:prstGeom prst="line">
              <a:avLst/>
            </a:prstGeom>
            <a:grpFill/>
            <a:ln w="15875" cap="flat">
              <a:solidFill>
                <a:srgbClr val="FDFDFD"/>
              </a:solidFill>
              <a:prstDash val="solid"/>
              <a:miter lim="800000"/>
              <a:headEnd/>
              <a:tailEnd/>
            </a:ln>
            <a:extLst/>
          </p:spPr>
          <p:txBody>
            <a:bodyPr vert="horz" wrap="square" lIns="91440" tIns="45720" rIns="91440" bIns="45720" numCol="1" anchor="t" anchorCtr="0" compatLnSpc="1">
              <a:prstTxWarp prst="textNoShape">
                <a:avLst/>
              </a:prstTxWarp>
            </a:bodyPr>
            <a:lstStyle/>
            <a:p>
              <a:endParaRPr lang="en-US"/>
            </a:p>
          </p:txBody>
        </p:sp>
        <p:sp>
          <p:nvSpPr>
            <p:cNvPr id="37" name="Line 64"/>
            <p:cNvSpPr>
              <a:spLocks noChangeShapeType="1"/>
            </p:cNvSpPr>
            <p:nvPr/>
          </p:nvSpPr>
          <p:spPr bwMode="auto">
            <a:xfrm>
              <a:off x="9418821" y="1840263"/>
              <a:ext cx="0" cy="354012"/>
            </a:xfrm>
            <a:prstGeom prst="line">
              <a:avLst/>
            </a:prstGeom>
            <a:grpFill/>
            <a:ln w="15875" cap="flat">
              <a:solidFill>
                <a:srgbClr val="FDFDFD"/>
              </a:solidFill>
              <a:prstDash val="solid"/>
              <a:miter lim="800000"/>
              <a:headEnd/>
              <a:tailEnd/>
            </a:ln>
            <a:extLst/>
          </p:spPr>
          <p:txBody>
            <a:bodyPr vert="horz" wrap="square" lIns="91440" tIns="45720" rIns="91440" bIns="45720" numCol="1" anchor="t" anchorCtr="0" compatLnSpc="1">
              <a:prstTxWarp prst="textNoShape">
                <a:avLst/>
              </a:prstTxWarp>
            </a:bodyPr>
            <a:lstStyle/>
            <a:p>
              <a:endParaRPr lang="en-US"/>
            </a:p>
          </p:txBody>
        </p:sp>
        <p:sp>
          <p:nvSpPr>
            <p:cNvPr id="38" name="Line 65"/>
            <p:cNvSpPr>
              <a:spLocks noChangeShapeType="1"/>
            </p:cNvSpPr>
            <p:nvPr/>
          </p:nvSpPr>
          <p:spPr bwMode="auto">
            <a:xfrm>
              <a:off x="9528358" y="1884713"/>
              <a:ext cx="0" cy="320675"/>
            </a:xfrm>
            <a:prstGeom prst="line">
              <a:avLst/>
            </a:prstGeom>
            <a:grpFill/>
            <a:ln w="15875" cap="flat">
              <a:solidFill>
                <a:srgbClr val="FDFDFD"/>
              </a:solidFill>
              <a:prstDash val="solid"/>
              <a:miter lim="800000"/>
              <a:headEnd/>
              <a:tailEnd/>
            </a:ln>
            <a:extLst/>
          </p:spPr>
          <p:txBody>
            <a:bodyPr vert="horz" wrap="square" lIns="91440" tIns="45720" rIns="91440" bIns="45720" numCol="1" anchor="t" anchorCtr="0" compatLnSpc="1">
              <a:prstTxWarp prst="textNoShape">
                <a:avLst/>
              </a:prstTxWarp>
            </a:bodyPr>
            <a:lstStyle/>
            <a:p>
              <a:endParaRPr lang="en-US"/>
            </a:p>
          </p:txBody>
        </p:sp>
        <p:sp>
          <p:nvSpPr>
            <p:cNvPr id="39" name="Line 66"/>
            <p:cNvSpPr>
              <a:spLocks noChangeShapeType="1"/>
            </p:cNvSpPr>
            <p:nvPr/>
          </p:nvSpPr>
          <p:spPr bwMode="auto">
            <a:xfrm>
              <a:off x="9629958" y="1908526"/>
              <a:ext cx="0" cy="304800"/>
            </a:xfrm>
            <a:prstGeom prst="line">
              <a:avLst/>
            </a:prstGeom>
            <a:grpFill/>
            <a:ln w="15875" cap="flat">
              <a:solidFill>
                <a:srgbClr val="FDFDFD"/>
              </a:solidFill>
              <a:prstDash val="solid"/>
              <a:miter lim="800000"/>
              <a:headEnd/>
              <a:tailEnd/>
            </a:ln>
            <a:extLst/>
          </p:spPr>
          <p:txBody>
            <a:bodyPr vert="horz" wrap="square" lIns="91440" tIns="45720" rIns="91440" bIns="45720" numCol="1" anchor="t" anchorCtr="0" compatLnSpc="1">
              <a:prstTxWarp prst="textNoShape">
                <a:avLst/>
              </a:prstTxWarp>
            </a:bodyPr>
            <a:lstStyle/>
            <a:p>
              <a:endParaRPr lang="en-US"/>
            </a:p>
          </p:txBody>
        </p:sp>
        <p:sp>
          <p:nvSpPr>
            <p:cNvPr id="40" name="Line 67"/>
            <p:cNvSpPr>
              <a:spLocks noChangeShapeType="1"/>
            </p:cNvSpPr>
            <p:nvPr/>
          </p:nvSpPr>
          <p:spPr bwMode="auto">
            <a:xfrm>
              <a:off x="9744258" y="1933926"/>
              <a:ext cx="0" cy="288925"/>
            </a:xfrm>
            <a:prstGeom prst="line">
              <a:avLst/>
            </a:prstGeom>
            <a:grpFill/>
            <a:ln w="15875" cap="flat">
              <a:solidFill>
                <a:srgbClr val="FDFDFD"/>
              </a:solidFill>
              <a:prstDash val="solid"/>
              <a:miter lim="800000"/>
              <a:headEnd/>
              <a:tailEnd/>
            </a:ln>
            <a:extLst/>
          </p:spPr>
          <p:txBody>
            <a:bodyPr vert="horz" wrap="square" lIns="91440" tIns="45720" rIns="91440" bIns="45720" numCol="1" anchor="t" anchorCtr="0" compatLnSpc="1">
              <a:prstTxWarp prst="textNoShape">
                <a:avLst/>
              </a:prstTxWarp>
            </a:bodyPr>
            <a:lstStyle/>
            <a:p>
              <a:endParaRPr lang="en-US"/>
            </a:p>
          </p:txBody>
        </p:sp>
        <p:sp>
          <p:nvSpPr>
            <p:cNvPr id="41" name="Line 68"/>
            <p:cNvSpPr>
              <a:spLocks noChangeShapeType="1"/>
            </p:cNvSpPr>
            <p:nvPr/>
          </p:nvSpPr>
          <p:spPr bwMode="auto">
            <a:xfrm>
              <a:off x="9856971" y="1945038"/>
              <a:ext cx="0" cy="288925"/>
            </a:xfrm>
            <a:prstGeom prst="line">
              <a:avLst/>
            </a:prstGeom>
            <a:grpFill/>
            <a:ln w="15875" cap="flat">
              <a:solidFill>
                <a:srgbClr val="FDFDFD"/>
              </a:solidFill>
              <a:prstDash val="solid"/>
              <a:miter lim="800000"/>
              <a:headEnd/>
              <a:tailEnd/>
            </a:ln>
            <a:extLst/>
          </p:spPr>
          <p:txBody>
            <a:bodyPr vert="horz" wrap="square" lIns="91440" tIns="45720" rIns="91440" bIns="45720" numCol="1" anchor="t" anchorCtr="0" compatLnSpc="1">
              <a:prstTxWarp prst="textNoShape">
                <a:avLst/>
              </a:prstTxWarp>
            </a:bodyPr>
            <a:lstStyle/>
            <a:p>
              <a:endParaRPr lang="en-US"/>
            </a:p>
          </p:txBody>
        </p:sp>
        <p:sp>
          <p:nvSpPr>
            <p:cNvPr id="42" name="Line 69"/>
            <p:cNvSpPr>
              <a:spLocks noChangeShapeType="1"/>
            </p:cNvSpPr>
            <p:nvPr/>
          </p:nvSpPr>
          <p:spPr bwMode="auto">
            <a:xfrm>
              <a:off x="9971271" y="1970438"/>
              <a:ext cx="0" cy="288925"/>
            </a:xfrm>
            <a:prstGeom prst="line">
              <a:avLst/>
            </a:prstGeom>
            <a:grpFill/>
            <a:ln w="15875" cap="flat">
              <a:solidFill>
                <a:srgbClr val="FDFDFD"/>
              </a:solidFill>
              <a:prstDash val="solid"/>
              <a:miter lim="800000"/>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101" name="Group 100"/>
          <p:cNvGrpSpPr/>
          <p:nvPr/>
        </p:nvGrpSpPr>
        <p:grpSpPr>
          <a:xfrm>
            <a:off x="278468" y="524176"/>
            <a:ext cx="9181556" cy="616934"/>
            <a:chOff x="1428751" y="1635126"/>
            <a:chExt cx="9181556" cy="616934"/>
          </a:xfrm>
        </p:grpSpPr>
        <p:sp>
          <p:nvSpPr>
            <p:cNvPr id="102" name="Rectangle 101"/>
            <p:cNvSpPr/>
            <p:nvPr/>
          </p:nvSpPr>
          <p:spPr>
            <a:xfrm>
              <a:off x="4048126" y="1661129"/>
              <a:ext cx="6562181" cy="590931"/>
            </a:xfrm>
            <a:prstGeom prst="rect">
              <a:avLst/>
            </a:prstGeom>
          </p:spPr>
          <p:txBody>
            <a:bodyPr wrap="none">
              <a:spAutoFit/>
            </a:bodyPr>
            <a:lstStyle/>
            <a:p>
              <a:pPr defTabSz="699220" fontAlgn="base">
                <a:lnSpc>
                  <a:spcPct val="90000"/>
                </a:lnSpc>
                <a:spcBef>
                  <a:spcPct val="0"/>
                </a:spcBef>
                <a:spcAft>
                  <a:spcPct val="0"/>
                </a:spcAft>
              </a:pPr>
              <a:r>
                <a:rPr lang="en-US" sz="3600" b="1" dirty="0" smtClean="0">
                  <a:solidFill>
                    <a:srgbClr val="FFFFFF"/>
                  </a:solidFill>
                  <a:latin typeface="Segoe UI Semibold" panose="020B0702040204020203" pitchFamily="34" charset="0"/>
                  <a:ea typeface="Segoe UI" pitchFamily="34" charset="0"/>
                  <a:cs typeface="Segoe UI Semibold" panose="020B0702040204020203" pitchFamily="34" charset="0"/>
                </a:rPr>
                <a:t>&amp; Megatrade Pre-Hosting Day</a:t>
              </a:r>
              <a:endParaRPr lang="en-US" sz="3600" b="1" dirty="0">
                <a:solidFill>
                  <a:srgbClr val="FFFFFF"/>
                </a:solidFill>
                <a:latin typeface="Segoe UI Semibold" panose="020B0702040204020203" pitchFamily="34" charset="0"/>
                <a:ea typeface="Segoe UI" pitchFamily="34" charset="0"/>
                <a:cs typeface="Segoe UI Semibold" panose="020B0702040204020203" pitchFamily="34" charset="0"/>
              </a:endParaRPr>
            </a:p>
          </p:txBody>
        </p:sp>
        <p:sp>
          <p:nvSpPr>
            <p:cNvPr id="103" name="Freeform 21"/>
            <p:cNvSpPr>
              <a:spLocks/>
            </p:cNvSpPr>
            <p:nvPr/>
          </p:nvSpPr>
          <p:spPr bwMode="auto">
            <a:xfrm>
              <a:off x="2143126" y="1744663"/>
              <a:ext cx="357188" cy="333375"/>
            </a:xfrm>
            <a:custGeom>
              <a:avLst/>
              <a:gdLst>
                <a:gd name="T0" fmla="*/ 119 w 218"/>
                <a:gd name="T1" fmla="*/ 127 h 202"/>
                <a:gd name="T2" fmla="*/ 110 w 218"/>
                <a:gd name="T3" fmla="*/ 153 h 202"/>
                <a:gd name="T4" fmla="*/ 109 w 218"/>
                <a:gd name="T5" fmla="*/ 153 h 202"/>
                <a:gd name="T6" fmla="*/ 100 w 218"/>
                <a:gd name="T7" fmla="*/ 127 h 202"/>
                <a:gd name="T8" fmla="*/ 50 w 218"/>
                <a:gd name="T9" fmla="*/ 0 h 202"/>
                <a:gd name="T10" fmla="*/ 0 w 218"/>
                <a:gd name="T11" fmla="*/ 0 h 202"/>
                <a:gd name="T12" fmla="*/ 0 w 218"/>
                <a:gd name="T13" fmla="*/ 202 h 202"/>
                <a:gd name="T14" fmla="*/ 33 w 218"/>
                <a:gd name="T15" fmla="*/ 202 h 202"/>
                <a:gd name="T16" fmla="*/ 33 w 218"/>
                <a:gd name="T17" fmla="*/ 78 h 202"/>
                <a:gd name="T18" fmla="*/ 32 w 218"/>
                <a:gd name="T19" fmla="*/ 50 h 202"/>
                <a:gd name="T20" fmla="*/ 31 w 218"/>
                <a:gd name="T21" fmla="*/ 37 h 202"/>
                <a:gd name="T22" fmla="*/ 32 w 218"/>
                <a:gd name="T23" fmla="*/ 37 h 202"/>
                <a:gd name="T24" fmla="*/ 37 w 218"/>
                <a:gd name="T25" fmla="*/ 55 h 202"/>
                <a:gd name="T26" fmla="*/ 97 w 218"/>
                <a:gd name="T27" fmla="*/ 202 h 202"/>
                <a:gd name="T28" fmla="*/ 120 w 218"/>
                <a:gd name="T29" fmla="*/ 202 h 202"/>
                <a:gd name="T30" fmla="*/ 180 w 218"/>
                <a:gd name="T31" fmla="*/ 53 h 202"/>
                <a:gd name="T32" fmla="*/ 185 w 218"/>
                <a:gd name="T33" fmla="*/ 37 h 202"/>
                <a:gd name="T34" fmla="*/ 185 w 218"/>
                <a:gd name="T35" fmla="*/ 37 h 202"/>
                <a:gd name="T36" fmla="*/ 184 w 218"/>
                <a:gd name="T37" fmla="*/ 74 h 202"/>
                <a:gd name="T38" fmla="*/ 184 w 218"/>
                <a:gd name="T39" fmla="*/ 202 h 202"/>
                <a:gd name="T40" fmla="*/ 218 w 218"/>
                <a:gd name="T41" fmla="*/ 202 h 202"/>
                <a:gd name="T42" fmla="*/ 218 w 218"/>
                <a:gd name="T43" fmla="*/ 0 h 202"/>
                <a:gd name="T44" fmla="*/ 171 w 218"/>
                <a:gd name="T45" fmla="*/ 0 h 202"/>
                <a:gd name="T46" fmla="*/ 119 w 218"/>
                <a:gd name="T47" fmla="*/ 127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18" h="202">
                  <a:moveTo>
                    <a:pt x="119" y="127"/>
                  </a:moveTo>
                  <a:cubicBezTo>
                    <a:pt x="110" y="153"/>
                    <a:pt x="110" y="153"/>
                    <a:pt x="110" y="153"/>
                  </a:cubicBezTo>
                  <a:cubicBezTo>
                    <a:pt x="109" y="153"/>
                    <a:pt x="109" y="153"/>
                    <a:pt x="109" y="153"/>
                  </a:cubicBezTo>
                  <a:cubicBezTo>
                    <a:pt x="108" y="147"/>
                    <a:pt x="105" y="138"/>
                    <a:pt x="100" y="127"/>
                  </a:cubicBezTo>
                  <a:cubicBezTo>
                    <a:pt x="50" y="0"/>
                    <a:pt x="50" y="0"/>
                    <a:pt x="50" y="0"/>
                  </a:cubicBezTo>
                  <a:cubicBezTo>
                    <a:pt x="0" y="0"/>
                    <a:pt x="0" y="0"/>
                    <a:pt x="0" y="0"/>
                  </a:cubicBezTo>
                  <a:cubicBezTo>
                    <a:pt x="0" y="202"/>
                    <a:pt x="0" y="202"/>
                    <a:pt x="0" y="202"/>
                  </a:cubicBezTo>
                  <a:cubicBezTo>
                    <a:pt x="33" y="202"/>
                    <a:pt x="33" y="202"/>
                    <a:pt x="33" y="202"/>
                  </a:cubicBezTo>
                  <a:cubicBezTo>
                    <a:pt x="33" y="78"/>
                    <a:pt x="33" y="78"/>
                    <a:pt x="33" y="78"/>
                  </a:cubicBezTo>
                  <a:cubicBezTo>
                    <a:pt x="33" y="70"/>
                    <a:pt x="33" y="61"/>
                    <a:pt x="32" y="50"/>
                  </a:cubicBezTo>
                  <a:cubicBezTo>
                    <a:pt x="32" y="45"/>
                    <a:pt x="32" y="41"/>
                    <a:pt x="31" y="37"/>
                  </a:cubicBezTo>
                  <a:cubicBezTo>
                    <a:pt x="32" y="37"/>
                    <a:pt x="32" y="37"/>
                    <a:pt x="32" y="37"/>
                  </a:cubicBezTo>
                  <a:cubicBezTo>
                    <a:pt x="34" y="45"/>
                    <a:pt x="36" y="51"/>
                    <a:pt x="37" y="55"/>
                  </a:cubicBezTo>
                  <a:cubicBezTo>
                    <a:pt x="97" y="202"/>
                    <a:pt x="97" y="202"/>
                    <a:pt x="97" y="202"/>
                  </a:cubicBezTo>
                  <a:cubicBezTo>
                    <a:pt x="120" y="202"/>
                    <a:pt x="120" y="202"/>
                    <a:pt x="120" y="202"/>
                  </a:cubicBezTo>
                  <a:cubicBezTo>
                    <a:pt x="180" y="53"/>
                    <a:pt x="180" y="53"/>
                    <a:pt x="180" y="53"/>
                  </a:cubicBezTo>
                  <a:cubicBezTo>
                    <a:pt x="182" y="50"/>
                    <a:pt x="183" y="43"/>
                    <a:pt x="185" y="37"/>
                  </a:cubicBezTo>
                  <a:cubicBezTo>
                    <a:pt x="185" y="37"/>
                    <a:pt x="185" y="37"/>
                    <a:pt x="185" y="37"/>
                  </a:cubicBezTo>
                  <a:cubicBezTo>
                    <a:pt x="184" y="52"/>
                    <a:pt x="184" y="65"/>
                    <a:pt x="184" y="74"/>
                  </a:cubicBezTo>
                  <a:cubicBezTo>
                    <a:pt x="184" y="202"/>
                    <a:pt x="184" y="202"/>
                    <a:pt x="184" y="202"/>
                  </a:cubicBezTo>
                  <a:cubicBezTo>
                    <a:pt x="218" y="202"/>
                    <a:pt x="218" y="202"/>
                    <a:pt x="218" y="202"/>
                  </a:cubicBezTo>
                  <a:cubicBezTo>
                    <a:pt x="218" y="0"/>
                    <a:pt x="218" y="0"/>
                    <a:pt x="218" y="0"/>
                  </a:cubicBezTo>
                  <a:cubicBezTo>
                    <a:pt x="171" y="0"/>
                    <a:pt x="171" y="0"/>
                    <a:pt x="171" y="0"/>
                  </a:cubicBezTo>
                  <a:lnTo>
                    <a:pt x="119" y="12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04" name="Rectangle 22"/>
            <p:cNvSpPr>
              <a:spLocks noChangeArrowheads="1"/>
            </p:cNvSpPr>
            <p:nvPr/>
          </p:nvSpPr>
          <p:spPr bwMode="auto">
            <a:xfrm>
              <a:off x="2554288" y="1838326"/>
              <a:ext cx="55563" cy="239713"/>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05" name="Freeform 23"/>
            <p:cNvSpPr>
              <a:spLocks/>
            </p:cNvSpPr>
            <p:nvPr/>
          </p:nvSpPr>
          <p:spPr bwMode="auto">
            <a:xfrm>
              <a:off x="2549526" y="1738313"/>
              <a:ext cx="66675" cy="65088"/>
            </a:xfrm>
            <a:custGeom>
              <a:avLst/>
              <a:gdLst>
                <a:gd name="T0" fmla="*/ 21 w 41"/>
                <a:gd name="T1" fmla="*/ 0 h 39"/>
                <a:gd name="T2" fmla="*/ 6 w 41"/>
                <a:gd name="T3" fmla="*/ 6 h 39"/>
                <a:gd name="T4" fmla="*/ 0 w 41"/>
                <a:gd name="T5" fmla="*/ 20 h 39"/>
                <a:gd name="T6" fmla="*/ 6 w 41"/>
                <a:gd name="T7" fmla="*/ 34 h 39"/>
                <a:gd name="T8" fmla="*/ 21 w 41"/>
                <a:gd name="T9" fmla="*/ 39 h 39"/>
                <a:gd name="T10" fmla="*/ 35 w 41"/>
                <a:gd name="T11" fmla="*/ 34 h 39"/>
                <a:gd name="T12" fmla="*/ 41 w 41"/>
                <a:gd name="T13" fmla="*/ 20 h 39"/>
                <a:gd name="T14" fmla="*/ 35 w 41"/>
                <a:gd name="T15" fmla="*/ 6 h 39"/>
                <a:gd name="T16" fmla="*/ 21 w 41"/>
                <a:gd name="T17"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 h="39">
                  <a:moveTo>
                    <a:pt x="21" y="0"/>
                  </a:moveTo>
                  <a:cubicBezTo>
                    <a:pt x="15" y="0"/>
                    <a:pt x="10" y="2"/>
                    <a:pt x="6" y="6"/>
                  </a:cubicBezTo>
                  <a:cubicBezTo>
                    <a:pt x="2" y="9"/>
                    <a:pt x="0" y="14"/>
                    <a:pt x="0" y="20"/>
                  </a:cubicBezTo>
                  <a:cubicBezTo>
                    <a:pt x="0" y="25"/>
                    <a:pt x="2" y="30"/>
                    <a:pt x="6" y="34"/>
                  </a:cubicBezTo>
                  <a:cubicBezTo>
                    <a:pt x="10" y="37"/>
                    <a:pt x="15" y="39"/>
                    <a:pt x="21" y="39"/>
                  </a:cubicBezTo>
                  <a:cubicBezTo>
                    <a:pt x="26" y="39"/>
                    <a:pt x="31" y="37"/>
                    <a:pt x="35" y="34"/>
                  </a:cubicBezTo>
                  <a:cubicBezTo>
                    <a:pt x="39" y="30"/>
                    <a:pt x="41" y="25"/>
                    <a:pt x="41" y="20"/>
                  </a:cubicBezTo>
                  <a:cubicBezTo>
                    <a:pt x="41" y="14"/>
                    <a:pt x="39" y="10"/>
                    <a:pt x="35" y="6"/>
                  </a:cubicBezTo>
                  <a:cubicBezTo>
                    <a:pt x="31" y="2"/>
                    <a:pt x="26" y="0"/>
                    <a:pt x="21"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06" name="Freeform 24"/>
            <p:cNvSpPr>
              <a:spLocks/>
            </p:cNvSpPr>
            <p:nvPr/>
          </p:nvSpPr>
          <p:spPr bwMode="auto">
            <a:xfrm>
              <a:off x="2647951" y="1833563"/>
              <a:ext cx="185738" cy="249238"/>
            </a:xfrm>
            <a:custGeom>
              <a:avLst/>
              <a:gdLst>
                <a:gd name="T0" fmla="*/ 96 w 113"/>
                <a:gd name="T1" fmla="*/ 2 h 151"/>
                <a:gd name="T2" fmla="*/ 77 w 113"/>
                <a:gd name="T3" fmla="*/ 0 h 151"/>
                <a:gd name="T4" fmla="*/ 36 w 113"/>
                <a:gd name="T5" fmla="*/ 10 h 151"/>
                <a:gd name="T6" fmla="*/ 9 w 113"/>
                <a:gd name="T7" fmla="*/ 38 h 151"/>
                <a:gd name="T8" fmla="*/ 0 w 113"/>
                <a:gd name="T9" fmla="*/ 79 h 151"/>
                <a:gd name="T10" fmla="*/ 9 w 113"/>
                <a:gd name="T11" fmla="*/ 116 h 151"/>
                <a:gd name="T12" fmla="*/ 34 w 113"/>
                <a:gd name="T13" fmla="*/ 142 h 151"/>
                <a:gd name="T14" fmla="*/ 71 w 113"/>
                <a:gd name="T15" fmla="*/ 151 h 151"/>
                <a:gd name="T16" fmla="*/ 112 w 113"/>
                <a:gd name="T17" fmla="*/ 142 h 151"/>
                <a:gd name="T18" fmla="*/ 113 w 113"/>
                <a:gd name="T19" fmla="*/ 141 h 151"/>
                <a:gd name="T20" fmla="*/ 113 w 113"/>
                <a:gd name="T21" fmla="*/ 110 h 151"/>
                <a:gd name="T22" fmla="*/ 111 w 113"/>
                <a:gd name="T23" fmla="*/ 111 h 151"/>
                <a:gd name="T24" fmla="*/ 95 w 113"/>
                <a:gd name="T25" fmla="*/ 120 h 151"/>
                <a:gd name="T26" fmla="*/ 78 w 113"/>
                <a:gd name="T27" fmla="*/ 123 h 151"/>
                <a:gd name="T28" fmla="*/ 46 w 113"/>
                <a:gd name="T29" fmla="*/ 111 h 151"/>
                <a:gd name="T30" fmla="*/ 35 w 113"/>
                <a:gd name="T31" fmla="*/ 76 h 151"/>
                <a:gd name="T32" fmla="*/ 47 w 113"/>
                <a:gd name="T33" fmla="*/ 41 h 151"/>
                <a:gd name="T34" fmla="*/ 79 w 113"/>
                <a:gd name="T35" fmla="*/ 28 h 151"/>
                <a:gd name="T36" fmla="*/ 111 w 113"/>
                <a:gd name="T37" fmla="*/ 39 h 151"/>
                <a:gd name="T38" fmla="*/ 113 w 113"/>
                <a:gd name="T39" fmla="*/ 40 h 151"/>
                <a:gd name="T40" fmla="*/ 113 w 113"/>
                <a:gd name="T41" fmla="*/ 7 h 151"/>
                <a:gd name="T42" fmla="*/ 112 w 113"/>
                <a:gd name="T43" fmla="*/ 7 h 151"/>
                <a:gd name="T44" fmla="*/ 96 w 113"/>
                <a:gd name="T45" fmla="*/ 2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13" h="151">
                  <a:moveTo>
                    <a:pt x="96" y="2"/>
                  </a:moveTo>
                  <a:cubicBezTo>
                    <a:pt x="90" y="0"/>
                    <a:pt x="84" y="0"/>
                    <a:pt x="77" y="0"/>
                  </a:cubicBezTo>
                  <a:cubicBezTo>
                    <a:pt x="62" y="0"/>
                    <a:pt x="48" y="3"/>
                    <a:pt x="36" y="10"/>
                  </a:cubicBezTo>
                  <a:cubicBezTo>
                    <a:pt x="24" y="16"/>
                    <a:pt x="15" y="26"/>
                    <a:pt x="9" y="38"/>
                  </a:cubicBezTo>
                  <a:cubicBezTo>
                    <a:pt x="3" y="50"/>
                    <a:pt x="0" y="64"/>
                    <a:pt x="0" y="79"/>
                  </a:cubicBezTo>
                  <a:cubicBezTo>
                    <a:pt x="0" y="93"/>
                    <a:pt x="3" y="105"/>
                    <a:pt x="9" y="116"/>
                  </a:cubicBezTo>
                  <a:cubicBezTo>
                    <a:pt x="15" y="127"/>
                    <a:pt x="23" y="136"/>
                    <a:pt x="34" y="142"/>
                  </a:cubicBezTo>
                  <a:cubicBezTo>
                    <a:pt x="45" y="148"/>
                    <a:pt x="57" y="151"/>
                    <a:pt x="71" y="151"/>
                  </a:cubicBezTo>
                  <a:cubicBezTo>
                    <a:pt x="87" y="151"/>
                    <a:pt x="101" y="148"/>
                    <a:pt x="112" y="142"/>
                  </a:cubicBezTo>
                  <a:cubicBezTo>
                    <a:pt x="113" y="141"/>
                    <a:pt x="113" y="141"/>
                    <a:pt x="113" y="141"/>
                  </a:cubicBezTo>
                  <a:cubicBezTo>
                    <a:pt x="113" y="110"/>
                    <a:pt x="113" y="110"/>
                    <a:pt x="113" y="110"/>
                  </a:cubicBezTo>
                  <a:cubicBezTo>
                    <a:pt x="111" y="111"/>
                    <a:pt x="111" y="111"/>
                    <a:pt x="111" y="111"/>
                  </a:cubicBezTo>
                  <a:cubicBezTo>
                    <a:pt x="106" y="115"/>
                    <a:pt x="101" y="118"/>
                    <a:pt x="95" y="120"/>
                  </a:cubicBezTo>
                  <a:cubicBezTo>
                    <a:pt x="89" y="122"/>
                    <a:pt x="83" y="123"/>
                    <a:pt x="78" y="123"/>
                  </a:cubicBezTo>
                  <a:cubicBezTo>
                    <a:pt x="65" y="123"/>
                    <a:pt x="54" y="119"/>
                    <a:pt x="46" y="111"/>
                  </a:cubicBezTo>
                  <a:cubicBezTo>
                    <a:pt x="39" y="102"/>
                    <a:pt x="35" y="91"/>
                    <a:pt x="35" y="76"/>
                  </a:cubicBezTo>
                  <a:cubicBezTo>
                    <a:pt x="35" y="62"/>
                    <a:pt x="39" y="50"/>
                    <a:pt x="47" y="41"/>
                  </a:cubicBezTo>
                  <a:cubicBezTo>
                    <a:pt x="55" y="32"/>
                    <a:pt x="66" y="28"/>
                    <a:pt x="79" y="28"/>
                  </a:cubicBezTo>
                  <a:cubicBezTo>
                    <a:pt x="90" y="28"/>
                    <a:pt x="101" y="32"/>
                    <a:pt x="111" y="39"/>
                  </a:cubicBezTo>
                  <a:cubicBezTo>
                    <a:pt x="113" y="40"/>
                    <a:pt x="113" y="40"/>
                    <a:pt x="113" y="40"/>
                  </a:cubicBezTo>
                  <a:cubicBezTo>
                    <a:pt x="113" y="7"/>
                    <a:pt x="113" y="7"/>
                    <a:pt x="113" y="7"/>
                  </a:cubicBezTo>
                  <a:cubicBezTo>
                    <a:pt x="112" y="7"/>
                    <a:pt x="112" y="7"/>
                    <a:pt x="112" y="7"/>
                  </a:cubicBezTo>
                  <a:cubicBezTo>
                    <a:pt x="108" y="5"/>
                    <a:pt x="103" y="3"/>
                    <a:pt x="96" y="2"/>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07" name="Freeform 25"/>
            <p:cNvSpPr>
              <a:spLocks/>
            </p:cNvSpPr>
            <p:nvPr/>
          </p:nvSpPr>
          <p:spPr bwMode="auto">
            <a:xfrm>
              <a:off x="2873376" y="1835151"/>
              <a:ext cx="138113" cy="242888"/>
            </a:xfrm>
            <a:custGeom>
              <a:avLst/>
              <a:gdLst>
                <a:gd name="T0" fmla="*/ 70 w 84"/>
                <a:gd name="T1" fmla="*/ 0 h 147"/>
                <a:gd name="T2" fmla="*/ 48 w 84"/>
                <a:gd name="T3" fmla="*/ 8 h 147"/>
                <a:gd name="T4" fmla="*/ 35 w 84"/>
                <a:gd name="T5" fmla="*/ 27 h 147"/>
                <a:gd name="T6" fmla="*/ 34 w 84"/>
                <a:gd name="T7" fmla="*/ 27 h 147"/>
                <a:gd name="T8" fmla="*/ 34 w 84"/>
                <a:gd name="T9" fmla="*/ 2 h 147"/>
                <a:gd name="T10" fmla="*/ 0 w 84"/>
                <a:gd name="T11" fmla="*/ 2 h 147"/>
                <a:gd name="T12" fmla="*/ 0 w 84"/>
                <a:gd name="T13" fmla="*/ 147 h 147"/>
                <a:gd name="T14" fmla="*/ 34 w 84"/>
                <a:gd name="T15" fmla="*/ 147 h 147"/>
                <a:gd name="T16" fmla="*/ 34 w 84"/>
                <a:gd name="T17" fmla="*/ 73 h 147"/>
                <a:gd name="T18" fmla="*/ 43 w 84"/>
                <a:gd name="T19" fmla="*/ 42 h 147"/>
                <a:gd name="T20" fmla="*/ 65 w 84"/>
                <a:gd name="T21" fmla="*/ 30 h 147"/>
                <a:gd name="T22" fmla="*/ 75 w 84"/>
                <a:gd name="T23" fmla="*/ 32 h 147"/>
                <a:gd name="T24" fmla="*/ 83 w 84"/>
                <a:gd name="T25" fmla="*/ 35 h 147"/>
                <a:gd name="T26" fmla="*/ 84 w 84"/>
                <a:gd name="T27" fmla="*/ 36 h 147"/>
                <a:gd name="T28" fmla="*/ 84 w 84"/>
                <a:gd name="T29" fmla="*/ 2 h 147"/>
                <a:gd name="T30" fmla="*/ 84 w 84"/>
                <a:gd name="T31" fmla="*/ 2 h 147"/>
                <a:gd name="T32" fmla="*/ 70 w 84"/>
                <a:gd name="T33" fmla="*/ 0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4" h="147">
                  <a:moveTo>
                    <a:pt x="70" y="0"/>
                  </a:moveTo>
                  <a:cubicBezTo>
                    <a:pt x="62" y="0"/>
                    <a:pt x="54" y="2"/>
                    <a:pt x="48" y="8"/>
                  </a:cubicBezTo>
                  <a:cubicBezTo>
                    <a:pt x="42" y="13"/>
                    <a:pt x="38" y="19"/>
                    <a:pt x="35" y="27"/>
                  </a:cubicBezTo>
                  <a:cubicBezTo>
                    <a:pt x="34" y="27"/>
                    <a:pt x="34" y="27"/>
                    <a:pt x="34" y="27"/>
                  </a:cubicBezTo>
                  <a:cubicBezTo>
                    <a:pt x="34" y="2"/>
                    <a:pt x="34" y="2"/>
                    <a:pt x="34" y="2"/>
                  </a:cubicBezTo>
                  <a:cubicBezTo>
                    <a:pt x="0" y="2"/>
                    <a:pt x="0" y="2"/>
                    <a:pt x="0" y="2"/>
                  </a:cubicBezTo>
                  <a:cubicBezTo>
                    <a:pt x="0" y="147"/>
                    <a:pt x="0" y="147"/>
                    <a:pt x="0" y="147"/>
                  </a:cubicBezTo>
                  <a:cubicBezTo>
                    <a:pt x="34" y="147"/>
                    <a:pt x="34" y="147"/>
                    <a:pt x="34" y="147"/>
                  </a:cubicBezTo>
                  <a:cubicBezTo>
                    <a:pt x="34" y="73"/>
                    <a:pt x="34" y="73"/>
                    <a:pt x="34" y="73"/>
                  </a:cubicBezTo>
                  <a:cubicBezTo>
                    <a:pt x="34" y="60"/>
                    <a:pt x="37" y="50"/>
                    <a:pt x="43" y="42"/>
                  </a:cubicBezTo>
                  <a:cubicBezTo>
                    <a:pt x="48" y="34"/>
                    <a:pt x="56" y="30"/>
                    <a:pt x="65" y="30"/>
                  </a:cubicBezTo>
                  <a:cubicBezTo>
                    <a:pt x="68" y="30"/>
                    <a:pt x="71" y="31"/>
                    <a:pt x="75" y="32"/>
                  </a:cubicBezTo>
                  <a:cubicBezTo>
                    <a:pt x="79" y="33"/>
                    <a:pt x="81" y="34"/>
                    <a:pt x="83" y="35"/>
                  </a:cubicBezTo>
                  <a:cubicBezTo>
                    <a:pt x="84" y="36"/>
                    <a:pt x="84" y="36"/>
                    <a:pt x="84" y="36"/>
                  </a:cubicBezTo>
                  <a:cubicBezTo>
                    <a:pt x="84" y="2"/>
                    <a:pt x="84" y="2"/>
                    <a:pt x="84" y="2"/>
                  </a:cubicBezTo>
                  <a:cubicBezTo>
                    <a:pt x="84" y="2"/>
                    <a:pt x="84" y="2"/>
                    <a:pt x="84" y="2"/>
                  </a:cubicBezTo>
                  <a:cubicBezTo>
                    <a:pt x="81" y="0"/>
                    <a:pt x="76" y="0"/>
                    <a:pt x="70"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08" name="Freeform 26"/>
            <p:cNvSpPr>
              <a:spLocks noEditPoints="1"/>
            </p:cNvSpPr>
            <p:nvPr/>
          </p:nvSpPr>
          <p:spPr bwMode="auto">
            <a:xfrm>
              <a:off x="3014663" y="1833563"/>
              <a:ext cx="242888" cy="249238"/>
            </a:xfrm>
            <a:custGeom>
              <a:avLst/>
              <a:gdLst>
                <a:gd name="T0" fmla="*/ 77 w 149"/>
                <a:gd name="T1" fmla="*/ 0 h 151"/>
                <a:gd name="T2" fmla="*/ 20 w 149"/>
                <a:gd name="T3" fmla="*/ 20 h 151"/>
                <a:gd name="T4" fmla="*/ 0 w 149"/>
                <a:gd name="T5" fmla="*/ 77 h 151"/>
                <a:gd name="T6" fmla="*/ 20 w 149"/>
                <a:gd name="T7" fmla="*/ 131 h 151"/>
                <a:gd name="T8" fmla="*/ 73 w 149"/>
                <a:gd name="T9" fmla="*/ 151 h 151"/>
                <a:gd name="T10" fmla="*/ 128 w 149"/>
                <a:gd name="T11" fmla="*/ 130 h 151"/>
                <a:gd name="T12" fmla="*/ 149 w 149"/>
                <a:gd name="T13" fmla="*/ 74 h 151"/>
                <a:gd name="T14" fmla="*/ 130 w 149"/>
                <a:gd name="T15" fmla="*/ 20 h 151"/>
                <a:gd name="T16" fmla="*/ 77 w 149"/>
                <a:gd name="T17" fmla="*/ 0 h 151"/>
                <a:gd name="T18" fmla="*/ 104 w 149"/>
                <a:gd name="T19" fmla="*/ 111 h 151"/>
                <a:gd name="T20" fmla="*/ 75 w 149"/>
                <a:gd name="T21" fmla="*/ 123 h 151"/>
                <a:gd name="T22" fmla="*/ 46 w 149"/>
                <a:gd name="T23" fmla="*/ 111 h 151"/>
                <a:gd name="T24" fmla="*/ 35 w 149"/>
                <a:gd name="T25" fmla="*/ 76 h 151"/>
                <a:gd name="T26" fmla="*/ 46 w 149"/>
                <a:gd name="T27" fmla="*/ 40 h 151"/>
                <a:gd name="T28" fmla="*/ 75 w 149"/>
                <a:gd name="T29" fmla="*/ 28 h 151"/>
                <a:gd name="T30" fmla="*/ 103 w 149"/>
                <a:gd name="T31" fmla="*/ 40 h 151"/>
                <a:gd name="T32" fmla="*/ 113 w 149"/>
                <a:gd name="T33" fmla="*/ 75 h 151"/>
                <a:gd name="T34" fmla="*/ 104 w 149"/>
                <a:gd name="T35" fmla="*/ 111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9" h="151">
                  <a:moveTo>
                    <a:pt x="77" y="0"/>
                  </a:moveTo>
                  <a:cubicBezTo>
                    <a:pt x="53" y="0"/>
                    <a:pt x="34" y="7"/>
                    <a:pt x="20" y="20"/>
                  </a:cubicBezTo>
                  <a:cubicBezTo>
                    <a:pt x="7" y="34"/>
                    <a:pt x="0" y="53"/>
                    <a:pt x="0" y="77"/>
                  </a:cubicBezTo>
                  <a:cubicBezTo>
                    <a:pt x="0" y="100"/>
                    <a:pt x="7" y="118"/>
                    <a:pt x="20" y="131"/>
                  </a:cubicBezTo>
                  <a:cubicBezTo>
                    <a:pt x="33" y="144"/>
                    <a:pt x="51" y="151"/>
                    <a:pt x="73" y="151"/>
                  </a:cubicBezTo>
                  <a:cubicBezTo>
                    <a:pt x="96" y="151"/>
                    <a:pt x="115" y="144"/>
                    <a:pt x="128" y="130"/>
                  </a:cubicBezTo>
                  <a:cubicBezTo>
                    <a:pt x="142" y="116"/>
                    <a:pt x="149" y="97"/>
                    <a:pt x="149" y="74"/>
                  </a:cubicBezTo>
                  <a:cubicBezTo>
                    <a:pt x="149" y="51"/>
                    <a:pt x="142" y="33"/>
                    <a:pt x="130" y="20"/>
                  </a:cubicBezTo>
                  <a:cubicBezTo>
                    <a:pt x="117" y="6"/>
                    <a:pt x="99" y="0"/>
                    <a:pt x="77" y="0"/>
                  </a:cubicBezTo>
                  <a:close/>
                  <a:moveTo>
                    <a:pt x="104" y="111"/>
                  </a:moveTo>
                  <a:cubicBezTo>
                    <a:pt x="97" y="119"/>
                    <a:pt x="88" y="123"/>
                    <a:pt x="75" y="123"/>
                  </a:cubicBezTo>
                  <a:cubicBezTo>
                    <a:pt x="63" y="123"/>
                    <a:pt x="53" y="119"/>
                    <a:pt x="46" y="111"/>
                  </a:cubicBezTo>
                  <a:cubicBezTo>
                    <a:pt x="39" y="103"/>
                    <a:pt x="35" y="91"/>
                    <a:pt x="35" y="76"/>
                  </a:cubicBezTo>
                  <a:cubicBezTo>
                    <a:pt x="35" y="61"/>
                    <a:pt x="39" y="49"/>
                    <a:pt x="46" y="40"/>
                  </a:cubicBezTo>
                  <a:cubicBezTo>
                    <a:pt x="53" y="32"/>
                    <a:pt x="63" y="28"/>
                    <a:pt x="75" y="28"/>
                  </a:cubicBezTo>
                  <a:cubicBezTo>
                    <a:pt x="87" y="28"/>
                    <a:pt x="96" y="32"/>
                    <a:pt x="103" y="40"/>
                  </a:cubicBezTo>
                  <a:cubicBezTo>
                    <a:pt x="110" y="48"/>
                    <a:pt x="113" y="60"/>
                    <a:pt x="113" y="75"/>
                  </a:cubicBezTo>
                  <a:cubicBezTo>
                    <a:pt x="113" y="91"/>
                    <a:pt x="110" y="103"/>
                    <a:pt x="104" y="11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09" name="Freeform 27"/>
            <p:cNvSpPr>
              <a:spLocks/>
            </p:cNvSpPr>
            <p:nvPr/>
          </p:nvSpPr>
          <p:spPr bwMode="auto">
            <a:xfrm>
              <a:off x="3284538" y="1833563"/>
              <a:ext cx="157163" cy="249238"/>
            </a:xfrm>
            <a:custGeom>
              <a:avLst/>
              <a:gdLst>
                <a:gd name="T0" fmla="*/ 59 w 96"/>
                <a:gd name="T1" fmla="*/ 63 h 151"/>
                <a:gd name="T2" fmla="*/ 39 w 96"/>
                <a:gd name="T3" fmla="*/ 52 h 151"/>
                <a:gd name="T4" fmla="*/ 34 w 96"/>
                <a:gd name="T5" fmla="*/ 41 h 151"/>
                <a:gd name="T6" fmla="*/ 40 w 96"/>
                <a:gd name="T7" fmla="*/ 31 h 151"/>
                <a:gd name="T8" fmla="*/ 54 w 96"/>
                <a:gd name="T9" fmla="*/ 27 h 151"/>
                <a:gd name="T10" fmla="*/ 72 w 96"/>
                <a:gd name="T11" fmla="*/ 29 h 151"/>
                <a:gd name="T12" fmla="*/ 87 w 96"/>
                <a:gd name="T13" fmla="*/ 36 h 151"/>
                <a:gd name="T14" fmla="*/ 88 w 96"/>
                <a:gd name="T15" fmla="*/ 37 h 151"/>
                <a:gd name="T16" fmla="*/ 88 w 96"/>
                <a:gd name="T17" fmla="*/ 6 h 151"/>
                <a:gd name="T18" fmla="*/ 88 w 96"/>
                <a:gd name="T19" fmla="*/ 6 h 151"/>
                <a:gd name="T20" fmla="*/ 72 w 96"/>
                <a:gd name="T21" fmla="*/ 1 h 151"/>
                <a:gd name="T22" fmla="*/ 55 w 96"/>
                <a:gd name="T23" fmla="*/ 0 h 151"/>
                <a:gd name="T24" fmla="*/ 16 w 96"/>
                <a:gd name="T25" fmla="*/ 12 h 151"/>
                <a:gd name="T26" fmla="*/ 0 w 96"/>
                <a:gd name="T27" fmla="*/ 44 h 151"/>
                <a:gd name="T28" fmla="*/ 3 w 96"/>
                <a:gd name="T29" fmla="*/ 62 h 151"/>
                <a:gd name="T30" fmla="*/ 14 w 96"/>
                <a:gd name="T31" fmla="*/ 75 h 151"/>
                <a:gd name="T32" fmla="*/ 35 w 96"/>
                <a:gd name="T33" fmla="*/ 87 h 151"/>
                <a:gd name="T34" fmla="*/ 52 w 96"/>
                <a:gd name="T35" fmla="*/ 95 h 151"/>
                <a:gd name="T36" fmla="*/ 60 w 96"/>
                <a:gd name="T37" fmla="*/ 102 h 151"/>
                <a:gd name="T38" fmla="*/ 62 w 96"/>
                <a:gd name="T39" fmla="*/ 110 h 151"/>
                <a:gd name="T40" fmla="*/ 40 w 96"/>
                <a:gd name="T41" fmla="*/ 124 h 151"/>
                <a:gd name="T42" fmla="*/ 21 w 96"/>
                <a:gd name="T43" fmla="*/ 121 h 151"/>
                <a:gd name="T44" fmla="*/ 2 w 96"/>
                <a:gd name="T45" fmla="*/ 111 h 151"/>
                <a:gd name="T46" fmla="*/ 0 w 96"/>
                <a:gd name="T47" fmla="*/ 110 h 151"/>
                <a:gd name="T48" fmla="*/ 0 w 96"/>
                <a:gd name="T49" fmla="*/ 143 h 151"/>
                <a:gd name="T50" fmla="*/ 1 w 96"/>
                <a:gd name="T51" fmla="*/ 143 h 151"/>
                <a:gd name="T52" fmla="*/ 19 w 96"/>
                <a:gd name="T53" fmla="*/ 149 h 151"/>
                <a:gd name="T54" fmla="*/ 38 w 96"/>
                <a:gd name="T55" fmla="*/ 151 h 151"/>
                <a:gd name="T56" fmla="*/ 80 w 96"/>
                <a:gd name="T57" fmla="*/ 139 h 151"/>
                <a:gd name="T58" fmla="*/ 96 w 96"/>
                <a:gd name="T59" fmla="*/ 106 h 151"/>
                <a:gd name="T60" fmla="*/ 88 w 96"/>
                <a:gd name="T61" fmla="*/ 81 h 151"/>
                <a:gd name="T62" fmla="*/ 59 w 96"/>
                <a:gd name="T63" fmla="*/ 63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6" h="151">
                  <a:moveTo>
                    <a:pt x="59" y="63"/>
                  </a:moveTo>
                  <a:cubicBezTo>
                    <a:pt x="48" y="59"/>
                    <a:pt x="41" y="55"/>
                    <a:pt x="39" y="52"/>
                  </a:cubicBezTo>
                  <a:cubicBezTo>
                    <a:pt x="36" y="50"/>
                    <a:pt x="34" y="46"/>
                    <a:pt x="34" y="41"/>
                  </a:cubicBezTo>
                  <a:cubicBezTo>
                    <a:pt x="34" y="37"/>
                    <a:pt x="36" y="34"/>
                    <a:pt x="40" y="31"/>
                  </a:cubicBezTo>
                  <a:cubicBezTo>
                    <a:pt x="43" y="28"/>
                    <a:pt x="48" y="27"/>
                    <a:pt x="54" y="27"/>
                  </a:cubicBezTo>
                  <a:cubicBezTo>
                    <a:pt x="60" y="27"/>
                    <a:pt x="66" y="28"/>
                    <a:pt x="72" y="29"/>
                  </a:cubicBezTo>
                  <a:cubicBezTo>
                    <a:pt x="78" y="31"/>
                    <a:pt x="83" y="34"/>
                    <a:pt x="87" y="36"/>
                  </a:cubicBezTo>
                  <a:cubicBezTo>
                    <a:pt x="88" y="37"/>
                    <a:pt x="88" y="37"/>
                    <a:pt x="88" y="37"/>
                  </a:cubicBezTo>
                  <a:cubicBezTo>
                    <a:pt x="88" y="6"/>
                    <a:pt x="88" y="6"/>
                    <a:pt x="88" y="6"/>
                  </a:cubicBezTo>
                  <a:cubicBezTo>
                    <a:pt x="88" y="6"/>
                    <a:pt x="88" y="6"/>
                    <a:pt x="88" y="6"/>
                  </a:cubicBezTo>
                  <a:cubicBezTo>
                    <a:pt x="84" y="4"/>
                    <a:pt x="79" y="3"/>
                    <a:pt x="72" y="1"/>
                  </a:cubicBezTo>
                  <a:cubicBezTo>
                    <a:pt x="66" y="0"/>
                    <a:pt x="60" y="0"/>
                    <a:pt x="55" y="0"/>
                  </a:cubicBezTo>
                  <a:cubicBezTo>
                    <a:pt x="39" y="0"/>
                    <a:pt x="26" y="4"/>
                    <a:pt x="16" y="12"/>
                  </a:cubicBezTo>
                  <a:cubicBezTo>
                    <a:pt x="5" y="20"/>
                    <a:pt x="0" y="31"/>
                    <a:pt x="0" y="44"/>
                  </a:cubicBezTo>
                  <a:cubicBezTo>
                    <a:pt x="0" y="51"/>
                    <a:pt x="1" y="57"/>
                    <a:pt x="3" y="62"/>
                  </a:cubicBezTo>
                  <a:cubicBezTo>
                    <a:pt x="6" y="67"/>
                    <a:pt x="9" y="72"/>
                    <a:pt x="14" y="75"/>
                  </a:cubicBezTo>
                  <a:cubicBezTo>
                    <a:pt x="18" y="79"/>
                    <a:pt x="25" y="83"/>
                    <a:pt x="35" y="87"/>
                  </a:cubicBezTo>
                  <a:cubicBezTo>
                    <a:pt x="42" y="90"/>
                    <a:pt x="48" y="93"/>
                    <a:pt x="52" y="95"/>
                  </a:cubicBezTo>
                  <a:cubicBezTo>
                    <a:pt x="56" y="97"/>
                    <a:pt x="58" y="99"/>
                    <a:pt x="60" y="102"/>
                  </a:cubicBezTo>
                  <a:cubicBezTo>
                    <a:pt x="61" y="104"/>
                    <a:pt x="62" y="106"/>
                    <a:pt x="62" y="110"/>
                  </a:cubicBezTo>
                  <a:cubicBezTo>
                    <a:pt x="62" y="119"/>
                    <a:pt x="55" y="124"/>
                    <a:pt x="40" y="124"/>
                  </a:cubicBezTo>
                  <a:cubicBezTo>
                    <a:pt x="34" y="124"/>
                    <a:pt x="28" y="123"/>
                    <a:pt x="21" y="121"/>
                  </a:cubicBezTo>
                  <a:cubicBezTo>
                    <a:pt x="14" y="118"/>
                    <a:pt x="7" y="115"/>
                    <a:pt x="2" y="111"/>
                  </a:cubicBezTo>
                  <a:cubicBezTo>
                    <a:pt x="0" y="110"/>
                    <a:pt x="0" y="110"/>
                    <a:pt x="0" y="110"/>
                  </a:cubicBezTo>
                  <a:cubicBezTo>
                    <a:pt x="0" y="143"/>
                    <a:pt x="0" y="143"/>
                    <a:pt x="0" y="143"/>
                  </a:cubicBezTo>
                  <a:cubicBezTo>
                    <a:pt x="1" y="143"/>
                    <a:pt x="1" y="143"/>
                    <a:pt x="1" y="143"/>
                  </a:cubicBezTo>
                  <a:cubicBezTo>
                    <a:pt x="5" y="146"/>
                    <a:pt x="12" y="147"/>
                    <a:pt x="19" y="149"/>
                  </a:cubicBezTo>
                  <a:cubicBezTo>
                    <a:pt x="26" y="150"/>
                    <a:pt x="33" y="151"/>
                    <a:pt x="38" y="151"/>
                  </a:cubicBezTo>
                  <a:cubicBezTo>
                    <a:pt x="56" y="151"/>
                    <a:pt x="70" y="147"/>
                    <a:pt x="80" y="139"/>
                  </a:cubicBezTo>
                  <a:cubicBezTo>
                    <a:pt x="91" y="130"/>
                    <a:pt x="96" y="119"/>
                    <a:pt x="96" y="106"/>
                  </a:cubicBezTo>
                  <a:cubicBezTo>
                    <a:pt x="96" y="96"/>
                    <a:pt x="93" y="88"/>
                    <a:pt x="88" y="81"/>
                  </a:cubicBezTo>
                  <a:cubicBezTo>
                    <a:pt x="82" y="74"/>
                    <a:pt x="72" y="68"/>
                    <a:pt x="59" y="63"/>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10" name="Freeform 28"/>
            <p:cNvSpPr>
              <a:spLocks noEditPoints="1"/>
            </p:cNvSpPr>
            <p:nvPr/>
          </p:nvSpPr>
          <p:spPr bwMode="auto">
            <a:xfrm>
              <a:off x="3465513" y="1833563"/>
              <a:ext cx="242888" cy="249238"/>
            </a:xfrm>
            <a:custGeom>
              <a:avLst/>
              <a:gdLst>
                <a:gd name="T0" fmla="*/ 76 w 148"/>
                <a:gd name="T1" fmla="*/ 0 h 151"/>
                <a:gd name="T2" fmla="*/ 20 w 148"/>
                <a:gd name="T3" fmla="*/ 20 h 151"/>
                <a:gd name="T4" fmla="*/ 0 w 148"/>
                <a:gd name="T5" fmla="*/ 77 h 151"/>
                <a:gd name="T6" fmla="*/ 20 w 148"/>
                <a:gd name="T7" fmla="*/ 131 h 151"/>
                <a:gd name="T8" fmla="*/ 73 w 148"/>
                <a:gd name="T9" fmla="*/ 151 h 151"/>
                <a:gd name="T10" fmla="*/ 128 w 148"/>
                <a:gd name="T11" fmla="*/ 130 h 151"/>
                <a:gd name="T12" fmla="*/ 148 w 148"/>
                <a:gd name="T13" fmla="*/ 74 h 151"/>
                <a:gd name="T14" fmla="*/ 129 w 148"/>
                <a:gd name="T15" fmla="*/ 20 h 151"/>
                <a:gd name="T16" fmla="*/ 76 w 148"/>
                <a:gd name="T17" fmla="*/ 0 h 151"/>
                <a:gd name="T18" fmla="*/ 103 w 148"/>
                <a:gd name="T19" fmla="*/ 111 h 151"/>
                <a:gd name="T20" fmla="*/ 75 w 148"/>
                <a:gd name="T21" fmla="*/ 123 h 151"/>
                <a:gd name="T22" fmla="*/ 46 w 148"/>
                <a:gd name="T23" fmla="*/ 111 h 151"/>
                <a:gd name="T24" fmla="*/ 35 w 148"/>
                <a:gd name="T25" fmla="*/ 76 h 151"/>
                <a:gd name="T26" fmla="*/ 46 w 148"/>
                <a:gd name="T27" fmla="*/ 40 h 151"/>
                <a:gd name="T28" fmla="*/ 75 w 148"/>
                <a:gd name="T29" fmla="*/ 28 h 151"/>
                <a:gd name="T30" fmla="*/ 103 w 148"/>
                <a:gd name="T31" fmla="*/ 40 h 151"/>
                <a:gd name="T32" fmla="*/ 113 w 148"/>
                <a:gd name="T33" fmla="*/ 75 h 151"/>
                <a:gd name="T34" fmla="*/ 103 w 148"/>
                <a:gd name="T35" fmla="*/ 111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8" h="151">
                  <a:moveTo>
                    <a:pt x="76" y="0"/>
                  </a:moveTo>
                  <a:cubicBezTo>
                    <a:pt x="53" y="0"/>
                    <a:pt x="34" y="7"/>
                    <a:pt x="20" y="20"/>
                  </a:cubicBezTo>
                  <a:cubicBezTo>
                    <a:pt x="7" y="34"/>
                    <a:pt x="0" y="53"/>
                    <a:pt x="0" y="77"/>
                  </a:cubicBezTo>
                  <a:cubicBezTo>
                    <a:pt x="0" y="100"/>
                    <a:pt x="7" y="118"/>
                    <a:pt x="20" y="131"/>
                  </a:cubicBezTo>
                  <a:cubicBezTo>
                    <a:pt x="33" y="144"/>
                    <a:pt x="51" y="151"/>
                    <a:pt x="73" y="151"/>
                  </a:cubicBezTo>
                  <a:cubicBezTo>
                    <a:pt x="96" y="151"/>
                    <a:pt x="115" y="144"/>
                    <a:pt x="128" y="130"/>
                  </a:cubicBezTo>
                  <a:cubicBezTo>
                    <a:pt x="142" y="116"/>
                    <a:pt x="148" y="97"/>
                    <a:pt x="148" y="74"/>
                  </a:cubicBezTo>
                  <a:cubicBezTo>
                    <a:pt x="148" y="51"/>
                    <a:pt x="142" y="33"/>
                    <a:pt x="129" y="20"/>
                  </a:cubicBezTo>
                  <a:cubicBezTo>
                    <a:pt x="117" y="6"/>
                    <a:pt x="99" y="0"/>
                    <a:pt x="76" y="0"/>
                  </a:cubicBezTo>
                  <a:close/>
                  <a:moveTo>
                    <a:pt x="103" y="111"/>
                  </a:moveTo>
                  <a:cubicBezTo>
                    <a:pt x="97" y="119"/>
                    <a:pt x="87" y="123"/>
                    <a:pt x="75" y="123"/>
                  </a:cubicBezTo>
                  <a:cubicBezTo>
                    <a:pt x="62" y="123"/>
                    <a:pt x="53" y="119"/>
                    <a:pt x="46" y="111"/>
                  </a:cubicBezTo>
                  <a:cubicBezTo>
                    <a:pt x="39" y="103"/>
                    <a:pt x="35" y="91"/>
                    <a:pt x="35" y="76"/>
                  </a:cubicBezTo>
                  <a:cubicBezTo>
                    <a:pt x="35" y="61"/>
                    <a:pt x="39" y="49"/>
                    <a:pt x="46" y="40"/>
                  </a:cubicBezTo>
                  <a:cubicBezTo>
                    <a:pt x="53" y="32"/>
                    <a:pt x="62" y="28"/>
                    <a:pt x="75" y="28"/>
                  </a:cubicBezTo>
                  <a:cubicBezTo>
                    <a:pt x="87" y="28"/>
                    <a:pt x="96" y="32"/>
                    <a:pt x="103" y="40"/>
                  </a:cubicBezTo>
                  <a:cubicBezTo>
                    <a:pt x="110" y="48"/>
                    <a:pt x="113" y="60"/>
                    <a:pt x="113" y="75"/>
                  </a:cubicBezTo>
                  <a:cubicBezTo>
                    <a:pt x="113" y="91"/>
                    <a:pt x="110" y="103"/>
                    <a:pt x="103" y="11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11" name="Freeform 29"/>
            <p:cNvSpPr>
              <a:spLocks/>
            </p:cNvSpPr>
            <p:nvPr/>
          </p:nvSpPr>
          <p:spPr bwMode="auto">
            <a:xfrm>
              <a:off x="3714751" y="1720851"/>
              <a:ext cx="290513" cy="361950"/>
            </a:xfrm>
            <a:custGeom>
              <a:avLst/>
              <a:gdLst>
                <a:gd name="T0" fmla="*/ 178 w 178"/>
                <a:gd name="T1" fmla="*/ 100 h 220"/>
                <a:gd name="T2" fmla="*/ 178 w 178"/>
                <a:gd name="T3" fmla="*/ 72 h 220"/>
                <a:gd name="T4" fmla="*/ 143 w 178"/>
                <a:gd name="T5" fmla="*/ 72 h 220"/>
                <a:gd name="T6" fmla="*/ 143 w 178"/>
                <a:gd name="T7" fmla="*/ 29 h 220"/>
                <a:gd name="T8" fmla="*/ 142 w 178"/>
                <a:gd name="T9" fmla="*/ 29 h 220"/>
                <a:gd name="T10" fmla="*/ 110 w 178"/>
                <a:gd name="T11" fmla="*/ 39 h 220"/>
                <a:gd name="T12" fmla="*/ 109 w 178"/>
                <a:gd name="T13" fmla="*/ 40 h 220"/>
                <a:gd name="T14" fmla="*/ 109 w 178"/>
                <a:gd name="T15" fmla="*/ 72 h 220"/>
                <a:gd name="T16" fmla="*/ 58 w 178"/>
                <a:gd name="T17" fmla="*/ 72 h 220"/>
                <a:gd name="T18" fmla="*/ 58 w 178"/>
                <a:gd name="T19" fmla="*/ 54 h 220"/>
                <a:gd name="T20" fmla="*/ 64 w 178"/>
                <a:gd name="T21" fmla="*/ 35 h 220"/>
                <a:gd name="T22" fmla="*/ 79 w 178"/>
                <a:gd name="T23" fmla="*/ 28 h 220"/>
                <a:gd name="T24" fmla="*/ 94 w 178"/>
                <a:gd name="T25" fmla="*/ 32 h 220"/>
                <a:gd name="T26" fmla="*/ 96 w 178"/>
                <a:gd name="T27" fmla="*/ 32 h 220"/>
                <a:gd name="T28" fmla="*/ 96 w 178"/>
                <a:gd name="T29" fmla="*/ 3 h 220"/>
                <a:gd name="T30" fmla="*/ 95 w 178"/>
                <a:gd name="T31" fmla="*/ 3 h 220"/>
                <a:gd name="T32" fmla="*/ 76 w 178"/>
                <a:gd name="T33" fmla="*/ 0 h 220"/>
                <a:gd name="T34" fmla="*/ 49 w 178"/>
                <a:gd name="T35" fmla="*/ 7 h 220"/>
                <a:gd name="T36" fmla="*/ 30 w 178"/>
                <a:gd name="T37" fmla="*/ 25 h 220"/>
                <a:gd name="T38" fmla="*/ 24 w 178"/>
                <a:gd name="T39" fmla="*/ 52 h 220"/>
                <a:gd name="T40" fmla="*/ 24 w 178"/>
                <a:gd name="T41" fmla="*/ 72 h 220"/>
                <a:gd name="T42" fmla="*/ 0 w 178"/>
                <a:gd name="T43" fmla="*/ 72 h 220"/>
                <a:gd name="T44" fmla="*/ 0 w 178"/>
                <a:gd name="T45" fmla="*/ 100 h 220"/>
                <a:gd name="T46" fmla="*/ 24 w 178"/>
                <a:gd name="T47" fmla="*/ 100 h 220"/>
                <a:gd name="T48" fmla="*/ 24 w 178"/>
                <a:gd name="T49" fmla="*/ 217 h 220"/>
                <a:gd name="T50" fmla="*/ 58 w 178"/>
                <a:gd name="T51" fmla="*/ 217 h 220"/>
                <a:gd name="T52" fmla="*/ 58 w 178"/>
                <a:gd name="T53" fmla="*/ 100 h 220"/>
                <a:gd name="T54" fmla="*/ 109 w 178"/>
                <a:gd name="T55" fmla="*/ 100 h 220"/>
                <a:gd name="T56" fmla="*/ 109 w 178"/>
                <a:gd name="T57" fmla="*/ 174 h 220"/>
                <a:gd name="T58" fmla="*/ 152 w 178"/>
                <a:gd name="T59" fmla="*/ 220 h 220"/>
                <a:gd name="T60" fmla="*/ 166 w 178"/>
                <a:gd name="T61" fmla="*/ 219 h 220"/>
                <a:gd name="T62" fmla="*/ 177 w 178"/>
                <a:gd name="T63" fmla="*/ 215 h 220"/>
                <a:gd name="T64" fmla="*/ 178 w 178"/>
                <a:gd name="T65" fmla="*/ 215 h 220"/>
                <a:gd name="T66" fmla="*/ 178 w 178"/>
                <a:gd name="T67" fmla="*/ 187 h 220"/>
                <a:gd name="T68" fmla="*/ 176 w 178"/>
                <a:gd name="T69" fmla="*/ 188 h 220"/>
                <a:gd name="T70" fmla="*/ 169 w 178"/>
                <a:gd name="T71" fmla="*/ 191 h 220"/>
                <a:gd name="T72" fmla="*/ 162 w 178"/>
                <a:gd name="T73" fmla="*/ 192 h 220"/>
                <a:gd name="T74" fmla="*/ 148 w 178"/>
                <a:gd name="T75" fmla="*/ 187 h 220"/>
                <a:gd name="T76" fmla="*/ 143 w 178"/>
                <a:gd name="T77" fmla="*/ 168 h 220"/>
                <a:gd name="T78" fmla="*/ 143 w 178"/>
                <a:gd name="T79" fmla="*/ 100 h 220"/>
                <a:gd name="T80" fmla="*/ 178 w 178"/>
                <a:gd name="T81" fmla="*/ 10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78" h="220">
                  <a:moveTo>
                    <a:pt x="178" y="100"/>
                  </a:moveTo>
                  <a:cubicBezTo>
                    <a:pt x="178" y="72"/>
                    <a:pt x="178" y="72"/>
                    <a:pt x="178" y="72"/>
                  </a:cubicBezTo>
                  <a:cubicBezTo>
                    <a:pt x="143" y="72"/>
                    <a:pt x="143" y="72"/>
                    <a:pt x="143" y="72"/>
                  </a:cubicBezTo>
                  <a:cubicBezTo>
                    <a:pt x="143" y="29"/>
                    <a:pt x="143" y="29"/>
                    <a:pt x="143" y="29"/>
                  </a:cubicBezTo>
                  <a:cubicBezTo>
                    <a:pt x="142" y="29"/>
                    <a:pt x="142" y="29"/>
                    <a:pt x="142" y="29"/>
                  </a:cubicBezTo>
                  <a:cubicBezTo>
                    <a:pt x="110" y="39"/>
                    <a:pt x="110" y="39"/>
                    <a:pt x="110" y="39"/>
                  </a:cubicBezTo>
                  <a:cubicBezTo>
                    <a:pt x="109" y="40"/>
                    <a:pt x="109" y="40"/>
                    <a:pt x="109" y="40"/>
                  </a:cubicBezTo>
                  <a:cubicBezTo>
                    <a:pt x="109" y="72"/>
                    <a:pt x="109" y="72"/>
                    <a:pt x="109" y="72"/>
                  </a:cubicBezTo>
                  <a:cubicBezTo>
                    <a:pt x="58" y="72"/>
                    <a:pt x="58" y="72"/>
                    <a:pt x="58" y="72"/>
                  </a:cubicBezTo>
                  <a:cubicBezTo>
                    <a:pt x="58" y="54"/>
                    <a:pt x="58" y="54"/>
                    <a:pt x="58" y="54"/>
                  </a:cubicBezTo>
                  <a:cubicBezTo>
                    <a:pt x="58" y="46"/>
                    <a:pt x="60" y="39"/>
                    <a:pt x="64" y="35"/>
                  </a:cubicBezTo>
                  <a:cubicBezTo>
                    <a:pt x="67" y="30"/>
                    <a:pt x="73" y="28"/>
                    <a:pt x="79" y="28"/>
                  </a:cubicBezTo>
                  <a:cubicBezTo>
                    <a:pt x="84" y="28"/>
                    <a:pt x="89" y="29"/>
                    <a:pt x="94" y="32"/>
                  </a:cubicBezTo>
                  <a:cubicBezTo>
                    <a:pt x="96" y="32"/>
                    <a:pt x="96" y="32"/>
                    <a:pt x="96" y="32"/>
                  </a:cubicBezTo>
                  <a:cubicBezTo>
                    <a:pt x="96" y="3"/>
                    <a:pt x="96" y="3"/>
                    <a:pt x="96" y="3"/>
                  </a:cubicBezTo>
                  <a:cubicBezTo>
                    <a:pt x="95" y="3"/>
                    <a:pt x="95" y="3"/>
                    <a:pt x="95" y="3"/>
                  </a:cubicBezTo>
                  <a:cubicBezTo>
                    <a:pt x="90" y="1"/>
                    <a:pt x="84" y="0"/>
                    <a:pt x="76" y="0"/>
                  </a:cubicBezTo>
                  <a:cubicBezTo>
                    <a:pt x="66" y="0"/>
                    <a:pt x="57" y="3"/>
                    <a:pt x="49" y="7"/>
                  </a:cubicBezTo>
                  <a:cubicBezTo>
                    <a:pt x="41" y="11"/>
                    <a:pt x="35" y="17"/>
                    <a:pt x="30" y="25"/>
                  </a:cubicBezTo>
                  <a:cubicBezTo>
                    <a:pt x="26" y="33"/>
                    <a:pt x="24" y="42"/>
                    <a:pt x="24" y="52"/>
                  </a:cubicBezTo>
                  <a:cubicBezTo>
                    <a:pt x="24" y="72"/>
                    <a:pt x="24" y="72"/>
                    <a:pt x="24" y="72"/>
                  </a:cubicBezTo>
                  <a:cubicBezTo>
                    <a:pt x="0" y="72"/>
                    <a:pt x="0" y="72"/>
                    <a:pt x="0" y="72"/>
                  </a:cubicBezTo>
                  <a:cubicBezTo>
                    <a:pt x="0" y="100"/>
                    <a:pt x="0" y="100"/>
                    <a:pt x="0" y="100"/>
                  </a:cubicBezTo>
                  <a:cubicBezTo>
                    <a:pt x="24" y="100"/>
                    <a:pt x="24" y="100"/>
                    <a:pt x="24" y="100"/>
                  </a:cubicBezTo>
                  <a:cubicBezTo>
                    <a:pt x="24" y="217"/>
                    <a:pt x="24" y="217"/>
                    <a:pt x="24" y="217"/>
                  </a:cubicBezTo>
                  <a:cubicBezTo>
                    <a:pt x="58" y="217"/>
                    <a:pt x="58" y="217"/>
                    <a:pt x="58" y="217"/>
                  </a:cubicBezTo>
                  <a:cubicBezTo>
                    <a:pt x="58" y="100"/>
                    <a:pt x="58" y="100"/>
                    <a:pt x="58" y="100"/>
                  </a:cubicBezTo>
                  <a:cubicBezTo>
                    <a:pt x="109" y="100"/>
                    <a:pt x="109" y="100"/>
                    <a:pt x="109" y="100"/>
                  </a:cubicBezTo>
                  <a:cubicBezTo>
                    <a:pt x="109" y="174"/>
                    <a:pt x="109" y="174"/>
                    <a:pt x="109" y="174"/>
                  </a:cubicBezTo>
                  <a:cubicBezTo>
                    <a:pt x="109" y="205"/>
                    <a:pt x="123" y="220"/>
                    <a:pt x="152" y="220"/>
                  </a:cubicBezTo>
                  <a:cubicBezTo>
                    <a:pt x="157" y="220"/>
                    <a:pt x="161" y="220"/>
                    <a:pt x="166" y="219"/>
                  </a:cubicBezTo>
                  <a:cubicBezTo>
                    <a:pt x="172" y="217"/>
                    <a:pt x="175" y="216"/>
                    <a:pt x="177" y="215"/>
                  </a:cubicBezTo>
                  <a:cubicBezTo>
                    <a:pt x="178" y="215"/>
                    <a:pt x="178" y="215"/>
                    <a:pt x="178" y="215"/>
                  </a:cubicBezTo>
                  <a:cubicBezTo>
                    <a:pt x="178" y="187"/>
                    <a:pt x="178" y="187"/>
                    <a:pt x="178" y="187"/>
                  </a:cubicBezTo>
                  <a:cubicBezTo>
                    <a:pt x="176" y="188"/>
                    <a:pt x="176" y="188"/>
                    <a:pt x="176" y="188"/>
                  </a:cubicBezTo>
                  <a:cubicBezTo>
                    <a:pt x="174" y="189"/>
                    <a:pt x="172" y="190"/>
                    <a:pt x="169" y="191"/>
                  </a:cubicBezTo>
                  <a:cubicBezTo>
                    <a:pt x="166" y="192"/>
                    <a:pt x="164" y="192"/>
                    <a:pt x="162" y="192"/>
                  </a:cubicBezTo>
                  <a:cubicBezTo>
                    <a:pt x="156" y="192"/>
                    <a:pt x="151" y="190"/>
                    <a:pt x="148" y="187"/>
                  </a:cubicBezTo>
                  <a:cubicBezTo>
                    <a:pt x="145" y="183"/>
                    <a:pt x="143" y="177"/>
                    <a:pt x="143" y="168"/>
                  </a:cubicBezTo>
                  <a:cubicBezTo>
                    <a:pt x="143" y="100"/>
                    <a:pt x="143" y="100"/>
                    <a:pt x="143" y="100"/>
                  </a:cubicBezTo>
                  <a:lnTo>
                    <a:pt x="178" y="10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12" name="Rectangle 30"/>
            <p:cNvSpPr>
              <a:spLocks noChangeArrowheads="1"/>
            </p:cNvSpPr>
            <p:nvPr/>
          </p:nvSpPr>
          <p:spPr bwMode="auto">
            <a:xfrm>
              <a:off x="1428751" y="1635126"/>
              <a:ext cx="261938" cy="263525"/>
            </a:xfrm>
            <a:prstGeom prst="rect">
              <a:avLst/>
            </a:prstGeom>
            <a:solidFill>
              <a:srgbClr val="F2502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3" name="Rectangle 31"/>
            <p:cNvSpPr>
              <a:spLocks noChangeArrowheads="1"/>
            </p:cNvSpPr>
            <p:nvPr/>
          </p:nvSpPr>
          <p:spPr bwMode="auto">
            <a:xfrm>
              <a:off x="1717676" y="1635126"/>
              <a:ext cx="260350" cy="263525"/>
            </a:xfrm>
            <a:prstGeom prst="rect">
              <a:avLst/>
            </a:prstGeom>
            <a:solidFill>
              <a:srgbClr val="7FBA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4" name="Rectangle 32"/>
            <p:cNvSpPr>
              <a:spLocks noChangeArrowheads="1"/>
            </p:cNvSpPr>
            <p:nvPr/>
          </p:nvSpPr>
          <p:spPr bwMode="auto">
            <a:xfrm>
              <a:off x="1428751" y="1924051"/>
              <a:ext cx="261938" cy="263525"/>
            </a:xfrm>
            <a:prstGeom prst="rect">
              <a:avLst/>
            </a:prstGeom>
            <a:solidFill>
              <a:srgbClr val="00A4E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5" name="Rectangle 33"/>
            <p:cNvSpPr>
              <a:spLocks noChangeArrowheads="1"/>
            </p:cNvSpPr>
            <p:nvPr/>
          </p:nvSpPr>
          <p:spPr bwMode="auto">
            <a:xfrm>
              <a:off x="1717676" y="1924051"/>
              <a:ext cx="260350" cy="263525"/>
            </a:xfrm>
            <a:prstGeom prst="rect">
              <a:avLst/>
            </a:prstGeom>
            <a:solidFill>
              <a:srgbClr val="FFB9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80" name="Rectangle 79"/>
          <p:cNvSpPr/>
          <p:nvPr/>
        </p:nvSpPr>
        <p:spPr bwMode="gray">
          <a:xfrm>
            <a:off x="265351" y="2356640"/>
            <a:ext cx="5037002" cy="2624124"/>
          </a:xfrm>
          <a:prstGeom prst="rect">
            <a:avLst/>
          </a:prstGeom>
          <a:solidFill>
            <a:srgbClr val="96969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84" name="TextBox 83"/>
          <p:cNvSpPr txBox="1"/>
          <p:nvPr/>
        </p:nvSpPr>
        <p:spPr>
          <a:xfrm>
            <a:off x="239388" y="2686192"/>
            <a:ext cx="5494004" cy="1270091"/>
          </a:xfrm>
          <a:prstGeom prst="rect">
            <a:avLst/>
          </a:prstGeom>
          <a:noFill/>
        </p:spPr>
        <p:txBody>
          <a:bodyPr wrap="square" lIns="182880" tIns="146304" rIns="182880" bIns="146304" rtlCol="0">
            <a:spAutoFit/>
          </a:bodyPr>
          <a:lstStyle/>
          <a:p>
            <a:pPr algn="just">
              <a:lnSpc>
                <a:spcPts val="3500"/>
              </a:lnSpc>
              <a:spcAft>
                <a:spcPts val="600"/>
              </a:spcAft>
            </a:pPr>
            <a:r>
              <a:rPr lang="ru-RU" sz="3600" dirty="0" smtClean="0">
                <a:solidFill>
                  <a:srgbClr val="92D050"/>
                </a:solidFill>
              </a:rPr>
              <a:t>Ключевые изменения</a:t>
            </a:r>
          </a:p>
          <a:p>
            <a:pPr algn="just">
              <a:lnSpc>
                <a:spcPts val="3500"/>
              </a:lnSpc>
              <a:spcAft>
                <a:spcPts val="600"/>
              </a:spcAft>
            </a:pPr>
            <a:r>
              <a:rPr lang="ru-RU" sz="3600" dirty="0" smtClean="0">
                <a:solidFill>
                  <a:srgbClr val="92D050"/>
                </a:solidFill>
              </a:rPr>
              <a:t>в программе </a:t>
            </a:r>
            <a:r>
              <a:rPr lang="en-US" sz="3600" dirty="0" smtClean="0">
                <a:solidFill>
                  <a:srgbClr val="92D050"/>
                </a:solidFill>
              </a:rPr>
              <a:t>SPLA</a:t>
            </a:r>
            <a:endParaRPr lang="en-US" sz="3600" dirty="0" smtClean="0">
              <a:solidFill>
                <a:schemeClr val="bg1"/>
              </a:solidFill>
            </a:endParaRPr>
          </a:p>
        </p:txBody>
      </p:sp>
      <p:grpSp>
        <p:nvGrpSpPr>
          <p:cNvPr id="82" name="Group 100"/>
          <p:cNvGrpSpPr/>
          <p:nvPr/>
        </p:nvGrpSpPr>
        <p:grpSpPr>
          <a:xfrm>
            <a:off x="278468" y="524177"/>
            <a:ext cx="9181556" cy="616934"/>
            <a:chOff x="1428751" y="1635126"/>
            <a:chExt cx="9181556" cy="616934"/>
          </a:xfrm>
        </p:grpSpPr>
        <p:sp>
          <p:nvSpPr>
            <p:cNvPr id="83" name="Rectangle 101"/>
            <p:cNvSpPr/>
            <p:nvPr/>
          </p:nvSpPr>
          <p:spPr>
            <a:xfrm>
              <a:off x="4048126" y="1661129"/>
              <a:ext cx="6562181" cy="590931"/>
            </a:xfrm>
            <a:prstGeom prst="rect">
              <a:avLst/>
            </a:prstGeom>
          </p:spPr>
          <p:txBody>
            <a:bodyPr wrap="none">
              <a:spAutoFit/>
            </a:bodyPr>
            <a:lstStyle/>
            <a:p>
              <a:pPr defTabSz="699220" fontAlgn="base">
                <a:lnSpc>
                  <a:spcPct val="90000"/>
                </a:lnSpc>
                <a:spcBef>
                  <a:spcPct val="0"/>
                </a:spcBef>
                <a:spcAft>
                  <a:spcPct val="0"/>
                </a:spcAft>
              </a:pPr>
              <a:r>
                <a:rPr lang="en-US" sz="3600" b="1" dirty="0" smtClean="0">
                  <a:solidFill>
                    <a:schemeClr val="bg1"/>
                  </a:solidFill>
                  <a:latin typeface="Segoe UI Semibold" panose="020B0702040204020203" pitchFamily="34" charset="0"/>
                  <a:ea typeface="Segoe UI" pitchFamily="34" charset="0"/>
                  <a:cs typeface="Segoe UI Semibold" panose="020B0702040204020203" pitchFamily="34" charset="0"/>
                </a:rPr>
                <a:t>&amp; Megatrade Pre-Hosting Day</a:t>
              </a:r>
              <a:endParaRPr lang="en-US" sz="3600" b="1" dirty="0">
                <a:solidFill>
                  <a:schemeClr val="bg1"/>
                </a:solidFill>
                <a:latin typeface="Segoe UI Semibold" panose="020B0702040204020203" pitchFamily="34" charset="0"/>
                <a:ea typeface="Segoe UI" pitchFamily="34" charset="0"/>
                <a:cs typeface="Segoe UI Semibold" panose="020B0702040204020203" pitchFamily="34" charset="0"/>
              </a:endParaRPr>
            </a:p>
          </p:txBody>
        </p:sp>
        <p:sp>
          <p:nvSpPr>
            <p:cNvPr id="85" name="Freeform 21"/>
            <p:cNvSpPr>
              <a:spLocks/>
            </p:cNvSpPr>
            <p:nvPr/>
          </p:nvSpPr>
          <p:spPr bwMode="auto">
            <a:xfrm>
              <a:off x="2143126" y="1744663"/>
              <a:ext cx="357188" cy="333375"/>
            </a:xfrm>
            <a:custGeom>
              <a:avLst/>
              <a:gdLst>
                <a:gd name="T0" fmla="*/ 119 w 218"/>
                <a:gd name="T1" fmla="*/ 127 h 202"/>
                <a:gd name="T2" fmla="*/ 110 w 218"/>
                <a:gd name="T3" fmla="*/ 153 h 202"/>
                <a:gd name="T4" fmla="*/ 109 w 218"/>
                <a:gd name="T5" fmla="*/ 153 h 202"/>
                <a:gd name="T6" fmla="*/ 100 w 218"/>
                <a:gd name="T7" fmla="*/ 127 h 202"/>
                <a:gd name="T8" fmla="*/ 50 w 218"/>
                <a:gd name="T9" fmla="*/ 0 h 202"/>
                <a:gd name="T10" fmla="*/ 0 w 218"/>
                <a:gd name="T11" fmla="*/ 0 h 202"/>
                <a:gd name="T12" fmla="*/ 0 w 218"/>
                <a:gd name="T13" fmla="*/ 202 h 202"/>
                <a:gd name="T14" fmla="*/ 33 w 218"/>
                <a:gd name="T15" fmla="*/ 202 h 202"/>
                <a:gd name="T16" fmla="*/ 33 w 218"/>
                <a:gd name="T17" fmla="*/ 78 h 202"/>
                <a:gd name="T18" fmla="*/ 32 w 218"/>
                <a:gd name="T19" fmla="*/ 50 h 202"/>
                <a:gd name="T20" fmla="*/ 31 w 218"/>
                <a:gd name="T21" fmla="*/ 37 h 202"/>
                <a:gd name="T22" fmla="*/ 32 w 218"/>
                <a:gd name="T23" fmla="*/ 37 h 202"/>
                <a:gd name="T24" fmla="*/ 37 w 218"/>
                <a:gd name="T25" fmla="*/ 55 h 202"/>
                <a:gd name="T26" fmla="*/ 97 w 218"/>
                <a:gd name="T27" fmla="*/ 202 h 202"/>
                <a:gd name="T28" fmla="*/ 120 w 218"/>
                <a:gd name="T29" fmla="*/ 202 h 202"/>
                <a:gd name="T30" fmla="*/ 180 w 218"/>
                <a:gd name="T31" fmla="*/ 53 h 202"/>
                <a:gd name="T32" fmla="*/ 185 w 218"/>
                <a:gd name="T33" fmla="*/ 37 h 202"/>
                <a:gd name="T34" fmla="*/ 185 w 218"/>
                <a:gd name="T35" fmla="*/ 37 h 202"/>
                <a:gd name="T36" fmla="*/ 184 w 218"/>
                <a:gd name="T37" fmla="*/ 74 h 202"/>
                <a:gd name="T38" fmla="*/ 184 w 218"/>
                <a:gd name="T39" fmla="*/ 202 h 202"/>
                <a:gd name="T40" fmla="*/ 218 w 218"/>
                <a:gd name="T41" fmla="*/ 202 h 202"/>
                <a:gd name="T42" fmla="*/ 218 w 218"/>
                <a:gd name="T43" fmla="*/ 0 h 202"/>
                <a:gd name="T44" fmla="*/ 171 w 218"/>
                <a:gd name="T45" fmla="*/ 0 h 202"/>
                <a:gd name="T46" fmla="*/ 119 w 218"/>
                <a:gd name="T47" fmla="*/ 127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18" h="202">
                  <a:moveTo>
                    <a:pt x="119" y="127"/>
                  </a:moveTo>
                  <a:cubicBezTo>
                    <a:pt x="110" y="153"/>
                    <a:pt x="110" y="153"/>
                    <a:pt x="110" y="153"/>
                  </a:cubicBezTo>
                  <a:cubicBezTo>
                    <a:pt x="109" y="153"/>
                    <a:pt x="109" y="153"/>
                    <a:pt x="109" y="153"/>
                  </a:cubicBezTo>
                  <a:cubicBezTo>
                    <a:pt x="108" y="147"/>
                    <a:pt x="105" y="138"/>
                    <a:pt x="100" y="127"/>
                  </a:cubicBezTo>
                  <a:cubicBezTo>
                    <a:pt x="50" y="0"/>
                    <a:pt x="50" y="0"/>
                    <a:pt x="50" y="0"/>
                  </a:cubicBezTo>
                  <a:cubicBezTo>
                    <a:pt x="0" y="0"/>
                    <a:pt x="0" y="0"/>
                    <a:pt x="0" y="0"/>
                  </a:cubicBezTo>
                  <a:cubicBezTo>
                    <a:pt x="0" y="202"/>
                    <a:pt x="0" y="202"/>
                    <a:pt x="0" y="202"/>
                  </a:cubicBezTo>
                  <a:cubicBezTo>
                    <a:pt x="33" y="202"/>
                    <a:pt x="33" y="202"/>
                    <a:pt x="33" y="202"/>
                  </a:cubicBezTo>
                  <a:cubicBezTo>
                    <a:pt x="33" y="78"/>
                    <a:pt x="33" y="78"/>
                    <a:pt x="33" y="78"/>
                  </a:cubicBezTo>
                  <a:cubicBezTo>
                    <a:pt x="33" y="70"/>
                    <a:pt x="33" y="61"/>
                    <a:pt x="32" y="50"/>
                  </a:cubicBezTo>
                  <a:cubicBezTo>
                    <a:pt x="32" y="45"/>
                    <a:pt x="32" y="41"/>
                    <a:pt x="31" y="37"/>
                  </a:cubicBezTo>
                  <a:cubicBezTo>
                    <a:pt x="32" y="37"/>
                    <a:pt x="32" y="37"/>
                    <a:pt x="32" y="37"/>
                  </a:cubicBezTo>
                  <a:cubicBezTo>
                    <a:pt x="34" y="45"/>
                    <a:pt x="36" y="51"/>
                    <a:pt x="37" y="55"/>
                  </a:cubicBezTo>
                  <a:cubicBezTo>
                    <a:pt x="97" y="202"/>
                    <a:pt x="97" y="202"/>
                    <a:pt x="97" y="202"/>
                  </a:cubicBezTo>
                  <a:cubicBezTo>
                    <a:pt x="120" y="202"/>
                    <a:pt x="120" y="202"/>
                    <a:pt x="120" y="202"/>
                  </a:cubicBezTo>
                  <a:cubicBezTo>
                    <a:pt x="180" y="53"/>
                    <a:pt x="180" y="53"/>
                    <a:pt x="180" y="53"/>
                  </a:cubicBezTo>
                  <a:cubicBezTo>
                    <a:pt x="182" y="50"/>
                    <a:pt x="183" y="43"/>
                    <a:pt x="185" y="37"/>
                  </a:cubicBezTo>
                  <a:cubicBezTo>
                    <a:pt x="185" y="37"/>
                    <a:pt x="185" y="37"/>
                    <a:pt x="185" y="37"/>
                  </a:cubicBezTo>
                  <a:cubicBezTo>
                    <a:pt x="184" y="52"/>
                    <a:pt x="184" y="65"/>
                    <a:pt x="184" y="74"/>
                  </a:cubicBezTo>
                  <a:cubicBezTo>
                    <a:pt x="184" y="202"/>
                    <a:pt x="184" y="202"/>
                    <a:pt x="184" y="202"/>
                  </a:cubicBezTo>
                  <a:cubicBezTo>
                    <a:pt x="218" y="202"/>
                    <a:pt x="218" y="202"/>
                    <a:pt x="218" y="202"/>
                  </a:cubicBezTo>
                  <a:cubicBezTo>
                    <a:pt x="218" y="0"/>
                    <a:pt x="218" y="0"/>
                    <a:pt x="218" y="0"/>
                  </a:cubicBezTo>
                  <a:cubicBezTo>
                    <a:pt x="171" y="0"/>
                    <a:pt x="171" y="0"/>
                    <a:pt x="171" y="0"/>
                  </a:cubicBezTo>
                  <a:lnTo>
                    <a:pt x="119" y="12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86" name="Rectangle 22"/>
            <p:cNvSpPr>
              <a:spLocks noChangeArrowheads="1"/>
            </p:cNvSpPr>
            <p:nvPr/>
          </p:nvSpPr>
          <p:spPr bwMode="auto">
            <a:xfrm>
              <a:off x="2554288" y="1838326"/>
              <a:ext cx="55563" cy="239713"/>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87" name="Freeform 23"/>
            <p:cNvSpPr>
              <a:spLocks/>
            </p:cNvSpPr>
            <p:nvPr/>
          </p:nvSpPr>
          <p:spPr bwMode="auto">
            <a:xfrm>
              <a:off x="2549526" y="1738313"/>
              <a:ext cx="66675" cy="65088"/>
            </a:xfrm>
            <a:custGeom>
              <a:avLst/>
              <a:gdLst>
                <a:gd name="T0" fmla="*/ 21 w 41"/>
                <a:gd name="T1" fmla="*/ 0 h 39"/>
                <a:gd name="T2" fmla="*/ 6 w 41"/>
                <a:gd name="T3" fmla="*/ 6 h 39"/>
                <a:gd name="T4" fmla="*/ 0 w 41"/>
                <a:gd name="T5" fmla="*/ 20 h 39"/>
                <a:gd name="T6" fmla="*/ 6 w 41"/>
                <a:gd name="T7" fmla="*/ 34 h 39"/>
                <a:gd name="T8" fmla="*/ 21 w 41"/>
                <a:gd name="T9" fmla="*/ 39 h 39"/>
                <a:gd name="T10" fmla="*/ 35 w 41"/>
                <a:gd name="T11" fmla="*/ 34 h 39"/>
                <a:gd name="T12" fmla="*/ 41 w 41"/>
                <a:gd name="T13" fmla="*/ 20 h 39"/>
                <a:gd name="T14" fmla="*/ 35 w 41"/>
                <a:gd name="T15" fmla="*/ 6 h 39"/>
                <a:gd name="T16" fmla="*/ 21 w 41"/>
                <a:gd name="T17"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 h="39">
                  <a:moveTo>
                    <a:pt x="21" y="0"/>
                  </a:moveTo>
                  <a:cubicBezTo>
                    <a:pt x="15" y="0"/>
                    <a:pt x="10" y="2"/>
                    <a:pt x="6" y="6"/>
                  </a:cubicBezTo>
                  <a:cubicBezTo>
                    <a:pt x="2" y="9"/>
                    <a:pt x="0" y="14"/>
                    <a:pt x="0" y="20"/>
                  </a:cubicBezTo>
                  <a:cubicBezTo>
                    <a:pt x="0" y="25"/>
                    <a:pt x="2" y="30"/>
                    <a:pt x="6" y="34"/>
                  </a:cubicBezTo>
                  <a:cubicBezTo>
                    <a:pt x="10" y="37"/>
                    <a:pt x="15" y="39"/>
                    <a:pt x="21" y="39"/>
                  </a:cubicBezTo>
                  <a:cubicBezTo>
                    <a:pt x="26" y="39"/>
                    <a:pt x="31" y="37"/>
                    <a:pt x="35" y="34"/>
                  </a:cubicBezTo>
                  <a:cubicBezTo>
                    <a:pt x="39" y="30"/>
                    <a:pt x="41" y="25"/>
                    <a:pt x="41" y="20"/>
                  </a:cubicBezTo>
                  <a:cubicBezTo>
                    <a:pt x="41" y="14"/>
                    <a:pt x="39" y="10"/>
                    <a:pt x="35" y="6"/>
                  </a:cubicBezTo>
                  <a:cubicBezTo>
                    <a:pt x="31" y="2"/>
                    <a:pt x="26" y="0"/>
                    <a:pt x="21"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88" name="Freeform 24"/>
            <p:cNvSpPr>
              <a:spLocks/>
            </p:cNvSpPr>
            <p:nvPr/>
          </p:nvSpPr>
          <p:spPr bwMode="auto">
            <a:xfrm>
              <a:off x="2647951" y="1833563"/>
              <a:ext cx="185738" cy="249238"/>
            </a:xfrm>
            <a:custGeom>
              <a:avLst/>
              <a:gdLst>
                <a:gd name="T0" fmla="*/ 96 w 113"/>
                <a:gd name="T1" fmla="*/ 2 h 151"/>
                <a:gd name="T2" fmla="*/ 77 w 113"/>
                <a:gd name="T3" fmla="*/ 0 h 151"/>
                <a:gd name="T4" fmla="*/ 36 w 113"/>
                <a:gd name="T5" fmla="*/ 10 h 151"/>
                <a:gd name="T6" fmla="*/ 9 w 113"/>
                <a:gd name="T7" fmla="*/ 38 h 151"/>
                <a:gd name="T8" fmla="*/ 0 w 113"/>
                <a:gd name="T9" fmla="*/ 79 h 151"/>
                <a:gd name="T10" fmla="*/ 9 w 113"/>
                <a:gd name="T11" fmla="*/ 116 h 151"/>
                <a:gd name="T12" fmla="*/ 34 w 113"/>
                <a:gd name="T13" fmla="*/ 142 h 151"/>
                <a:gd name="T14" fmla="*/ 71 w 113"/>
                <a:gd name="T15" fmla="*/ 151 h 151"/>
                <a:gd name="T16" fmla="*/ 112 w 113"/>
                <a:gd name="T17" fmla="*/ 142 h 151"/>
                <a:gd name="T18" fmla="*/ 113 w 113"/>
                <a:gd name="T19" fmla="*/ 141 h 151"/>
                <a:gd name="T20" fmla="*/ 113 w 113"/>
                <a:gd name="T21" fmla="*/ 110 h 151"/>
                <a:gd name="T22" fmla="*/ 111 w 113"/>
                <a:gd name="T23" fmla="*/ 111 h 151"/>
                <a:gd name="T24" fmla="*/ 95 w 113"/>
                <a:gd name="T25" fmla="*/ 120 h 151"/>
                <a:gd name="T26" fmla="*/ 78 w 113"/>
                <a:gd name="T27" fmla="*/ 123 h 151"/>
                <a:gd name="T28" fmla="*/ 46 w 113"/>
                <a:gd name="T29" fmla="*/ 111 h 151"/>
                <a:gd name="T30" fmla="*/ 35 w 113"/>
                <a:gd name="T31" fmla="*/ 76 h 151"/>
                <a:gd name="T32" fmla="*/ 47 w 113"/>
                <a:gd name="T33" fmla="*/ 41 h 151"/>
                <a:gd name="T34" fmla="*/ 79 w 113"/>
                <a:gd name="T35" fmla="*/ 28 h 151"/>
                <a:gd name="T36" fmla="*/ 111 w 113"/>
                <a:gd name="T37" fmla="*/ 39 h 151"/>
                <a:gd name="T38" fmla="*/ 113 w 113"/>
                <a:gd name="T39" fmla="*/ 40 h 151"/>
                <a:gd name="T40" fmla="*/ 113 w 113"/>
                <a:gd name="T41" fmla="*/ 7 h 151"/>
                <a:gd name="T42" fmla="*/ 112 w 113"/>
                <a:gd name="T43" fmla="*/ 7 h 151"/>
                <a:gd name="T44" fmla="*/ 96 w 113"/>
                <a:gd name="T45" fmla="*/ 2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13" h="151">
                  <a:moveTo>
                    <a:pt x="96" y="2"/>
                  </a:moveTo>
                  <a:cubicBezTo>
                    <a:pt x="90" y="0"/>
                    <a:pt x="84" y="0"/>
                    <a:pt x="77" y="0"/>
                  </a:cubicBezTo>
                  <a:cubicBezTo>
                    <a:pt x="62" y="0"/>
                    <a:pt x="48" y="3"/>
                    <a:pt x="36" y="10"/>
                  </a:cubicBezTo>
                  <a:cubicBezTo>
                    <a:pt x="24" y="16"/>
                    <a:pt x="15" y="26"/>
                    <a:pt x="9" y="38"/>
                  </a:cubicBezTo>
                  <a:cubicBezTo>
                    <a:pt x="3" y="50"/>
                    <a:pt x="0" y="64"/>
                    <a:pt x="0" y="79"/>
                  </a:cubicBezTo>
                  <a:cubicBezTo>
                    <a:pt x="0" y="93"/>
                    <a:pt x="3" y="105"/>
                    <a:pt x="9" y="116"/>
                  </a:cubicBezTo>
                  <a:cubicBezTo>
                    <a:pt x="15" y="127"/>
                    <a:pt x="23" y="136"/>
                    <a:pt x="34" y="142"/>
                  </a:cubicBezTo>
                  <a:cubicBezTo>
                    <a:pt x="45" y="148"/>
                    <a:pt x="57" y="151"/>
                    <a:pt x="71" y="151"/>
                  </a:cubicBezTo>
                  <a:cubicBezTo>
                    <a:pt x="87" y="151"/>
                    <a:pt x="101" y="148"/>
                    <a:pt x="112" y="142"/>
                  </a:cubicBezTo>
                  <a:cubicBezTo>
                    <a:pt x="113" y="141"/>
                    <a:pt x="113" y="141"/>
                    <a:pt x="113" y="141"/>
                  </a:cubicBezTo>
                  <a:cubicBezTo>
                    <a:pt x="113" y="110"/>
                    <a:pt x="113" y="110"/>
                    <a:pt x="113" y="110"/>
                  </a:cubicBezTo>
                  <a:cubicBezTo>
                    <a:pt x="111" y="111"/>
                    <a:pt x="111" y="111"/>
                    <a:pt x="111" y="111"/>
                  </a:cubicBezTo>
                  <a:cubicBezTo>
                    <a:pt x="106" y="115"/>
                    <a:pt x="101" y="118"/>
                    <a:pt x="95" y="120"/>
                  </a:cubicBezTo>
                  <a:cubicBezTo>
                    <a:pt x="89" y="122"/>
                    <a:pt x="83" y="123"/>
                    <a:pt x="78" y="123"/>
                  </a:cubicBezTo>
                  <a:cubicBezTo>
                    <a:pt x="65" y="123"/>
                    <a:pt x="54" y="119"/>
                    <a:pt x="46" y="111"/>
                  </a:cubicBezTo>
                  <a:cubicBezTo>
                    <a:pt x="39" y="102"/>
                    <a:pt x="35" y="91"/>
                    <a:pt x="35" y="76"/>
                  </a:cubicBezTo>
                  <a:cubicBezTo>
                    <a:pt x="35" y="62"/>
                    <a:pt x="39" y="50"/>
                    <a:pt x="47" y="41"/>
                  </a:cubicBezTo>
                  <a:cubicBezTo>
                    <a:pt x="55" y="32"/>
                    <a:pt x="66" y="28"/>
                    <a:pt x="79" y="28"/>
                  </a:cubicBezTo>
                  <a:cubicBezTo>
                    <a:pt x="90" y="28"/>
                    <a:pt x="101" y="32"/>
                    <a:pt x="111" y="39"/>
                  </a:cubicBezTo>
                  <a:cubicBezTo>
                    <a:pt x="113" y="40"/>
                    <a:pt x="113" y="40"/>
                    <a:pt x="113" y="40"/>
                  </a:cubicBezTo>
                  <a:cubicBezTo>
                    <a:pt x="113" y="7"/>
                    <a:pt x="113" y="7"/>
                    <a:pt x="113" y="7"/>
                  </a:cubicBezTo>
                  <a:cubicBezTo>
                    <a:pt x="112" y="7"/>
                    <a:pt x="112" y="7"/>
                    <a:pt x="112" y="7"/>
                  </a:cubicBezTo>
                  <a:cubicBezTo>
                    <a:pt x="108" y="5"/>
                    <a:pt x="103" y="3"/>
                    <a:pt x="96" y="2"/>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89" name="Freeform 25"/>
            <p:cNvSpPr>
              <a:spLocks/>
            </p:cNvSpPr>
            <p:nvPr/>
          </p:nvSpPr>
          <p:spPr bwMode="auto">
            <a:xfrm>
              <a:off x="2873376" y="1835151"/>
              <a:ext cx="138113" cy="242888"/>
            </a:xfrm>
            <a:custGeom>
              <a:avLst/>
              <a:gdLst>
                <a:gd name="T0" fmla="*/ 70 w 84"/>
                <a:gd name="T1" fmla="*/ 0 h 147"/>
                <a:gd name="T2" fmla="*/ 48 w 84"/>
                <a:gd name="T3" fmla="*/ 8 h 147"/>
                <a:gd name="T4" fmla="*/ 35 w 84"/>
                <a:gd name="T5" fmla="*/ 27 h 147"/>
                <a:gd name="T6" fmla="*/ 34 w 84"/>
                <a:gd name="T7" fmla="*/ 27 h 147"/>
                <a:gd name="T8" fmla="*/ 34 w 84"/>
                <a:gd name="T9" fmla="*/ 2 h 147"/>
                <a:gd name="T10" fmla="*/ 0 w 84"/>
                <a:gd name="T11" fmla="*/ 2 h 147"/>
                <a:gd name="T12" fmla="*/ 0 w 84"/>
                <a:gd name="T13" fmla="*/ 147 h 147"/>
                <a:gd name="T14" fmla="*/ 34 w 84"/>
                <a:gd name="T15" fmla="*/ 147 h 147"/>
                <a:gd name="T16" fmla="*/ 34 w 84"/>
                <a:gd name="T17" fmla="*/ 73 h 147"/>
                <a:gd name="T18" fmla="*/ 43 w 84"/>
                <a:gd name="T19" fmla="*/ 42 h 147"/>
                <a:gd name="T20" fmla="*/ 65 w 84"/>
                <a:gd name="T21" fmla="*/ 30 h 147"/>
                <a:gd name="T22" fmla="*/ 75 w 84"/>
                <a:gd name="T23" fmla="*/ 32 h 147"/>
                <a:gd name="T24" fmla="*/ 83 w 84"/>
                <a:gd name="T25" fmla="*/ 35 h 147"/>
                <a:gd name="T26" fmla="*/ 84 w 84"/>
                <a:gd name="T27" fmla="*/ 36 h 147"/>
                <a:gd name="T28" fmla="*/ 84 w 84"/>
                <a:gd name="T29" fmla="*/ 2 h 147"/>
                <a:gd name="T30" fmla="*/ 84 w 84"/>
                <a:gd name="T31" fmla="*/ 2 h 147"/>
                <a:gd name="T32" fmla="*/ 70 w 84"/>
                <a:gd name="T33" fmla="*/ 0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4" h="147">
                  <a:moveTo>
                    <a:pt x="70" y="0"/>
                  </a:moveTo>
                  <a:cubicBezTo>
                    <a:pt x="62" y="0"/>
                    <a:pt x="54" y="2"/>
                    <a:pt x="48" y="8"/>
                  </a:cubicBezTo>
                  <a:cubicBezTo>
                    <a:pt x="42" y="13"/>
                    <a:pt x="38" y="19"/>
                    <a:pt x="35" y="27"/>
                  </a:cubicBezTo>
                  <a:cubicBezTo>
                    <a:pt x="34" y="27"/>
                    <a:pt x="34" y="27"/>
                    <a:pt x="34" y="27"/>
                  </a:cubicBezTo>
                  <a:cubicBezTo>
                    <a:pt x="34" y="2"/>
                    <a:pt x="34" y="2"/>
                    <a:pt x="34" y="2"/>
                  </a:cubicBezTo>
                  <a:cubicBezTo>
                    <a:pt x="0" y="2"/>
                    <a:pt x="0" y="2"/>
                    <a:pt x="0" y="2"/>
                  </a:cubicBezTo>
                  <a:cubicBezTo>
                    <a:pt x="0" y="147"/>
                    <a:pt x="0" y="147"/>
                    <a:pt x="0" y="147"/>
                  </a:cubicBezTo>
                  <a:cubicBezTo>
                    <a:pt x="34" y="147"/>
                    <a:pt x="34" y="147"/>
                    <a:pt x="34" y="147"/>
                  </a:cubicBezTo>
                  <a:cubicBezTo>
                    <a:pt x="34" y="73"/>
                    <a:pt x="34" y="73"/>
                    <a:pt x="34" y="73"/>
                  </a:cubicBezTo>
                  <a:cubicBezTo>
                    <a:pt x="34" y="60"/>
                    <a:pt x="37" y="50"/>
                    <a:pt x="43" y="42"/>
                  </a:cubicBezTo>
                  <a:cubicBezTo>
                    <a:pt x="48" y="34"/>
                    <a:pt x="56" y="30"/>
                    <a:pt x="65" y="30"/>
                  </a:cubicBezTo>
                  <a:cubicBezTo>
                    <a:pt x="68" y="30"/>
                    <a:pt x="71" y="31"/>
                    <a:pt x="75" y="32"/>
                  </a:cubicBezTo>
                  <a:cubicBezTo>
                    <a:pt x="79" y="33"/>
                    <a:pt x="81" y="34"/>
                    <a:pt x="83" y="35"/>
                  </a:cubicBezTo>
                  <a:cubicBezTo>
                    <a:pt x="84" y="36"/>
                    <a:pt x="84" y="36"/>
                    <a:pt x="84" y="36"/>
                  </a:cubicBezTo>
                  <a:cubicBezTo>
                    <a:pt x="84" y="2"/>
                    <a:pt x="84" y="2"/>
                    <a:pt x="84" y="2"/>
                  </a:cubicBezTo>
                  <a:cubicBezTo>
                    <a:pt x="84" y="2"/>
                    <a:pt x="84" y="2"/>
                    <a:pt x="84" y="2"/>
                  </a:cubicBezTo>
                  <a:cubicBezTo>
                    <a:pt x="81" y="0"/>
                    <a:pt x="76" y="0"/>
                    <a:pt x="70"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90" name="Freeform 26"/>
            <p:cNvSpPr>
              <a:spLocks noEditPoints="1"/>
            </p:cNvSpPr>
            <p:nvPr/>
          </p:nvSpPr>
          <p:spPr bwMode="auto">
            <a:xfrm>
              <a:off x="3014663" y="1833563"/>
              <a:ext cx="242888" cy="249238"/>
            </a:xfrm>
            <a:custGeom>
              <a:avLst/>
              <a:gdLst>
                <a:gd name="T0" fmla="*/ 77 w 149"/>
                <a:gd name="T1" fmla="*/ 0 h 151"/>
                <a:gd name="T2" fmla="*/ 20 w 149"/>
                <a:gd name="T3" fmla="*/ 20 h 151"/>
                <a:gd name="T4" fmla="*/ 0 w 149"/>
                <a:gd name="T5" fmla="*/ 77 h 151"/>
                <a:gd name="T6" fmla="*/ 20 w 149"/>
                <a:gd name="T7" fmla="*/ 131 h 151"/>
                <a:gd name="T8" fmla="*/ 73 w 149"/>
                <a:gd name="T9" fmla="*/ 151 h 151"/>
                <a:gd name="T10" fmla="*/ 128 w 149"/>
                <a:gd name="T11" fmla="*/ 130 h 151"/>
                <a:gd name="T12" fmla="*/ 149 w 149"/>
                <a:gd name="T13" fmla="*/ 74 h 151"/>
                <a:gd name="T14" fmla="*/ 130 w 149"/>
                <a:gd name="T15" fmla="*/ 20 h 151"/>
                <a:gd name="T16" fmla="*/ 77 w 149"/>
                <a:gd name="T17" fmla="*/ 0 h 151"/>
                <a:gd name="T18" fmla="*/ 104 w 149"/>
                <a:gd name="T19" fmla="*/ 111 h 151"/>
                <a:gd name="T20" fmla="*/ 75 w 149"/>
                <a:gd name="T21" fmla="*/ 123 h 151"/>
                <a:gd name="T22" fmla="*/ 46 w 149"/>
                <a:gd name="T23" fmla="*/ 111 h 151"/>
                <a:gd name="T24" fmla="*/ 35 w 149"/>
                <a:gd name="T25" fmla="*/ 76 h 151"/>
                <a:gd name="T26" fmla="*/ 46 w 149"/>
                <a:gd name="T27" fmla="*/ 40 h 151"/>
                <a:gd name="T28" fmla="*/ 75 w 149"/>
                <a:gd name="T29" fmla="*/ 28 h 151"/>
                <a:gd name="T30" fmla="*/ 103 w 149"/>
                <a:gd name="T31" fmla="*/ 40 h 151"/>
                <a:gd name="T32" fmla="*/ 113 w 149"/>
                <a:gd name="T33" fmla="*/ 75 h 151"/>
                <a:gd name="T34" fmla="*/ 104 w 149"/>
                <a:gd name="T35" fmla="*/ 111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9" h="151">
                  <a:moveTo>
                    <a:pt x="77" y="0"/>
                  </a:moveTo>
                  <a:cubicBezTo>
                    <a:pt x="53" y="0"/>
                    <a:pt x="34" y="7"/>
                    <a:pt x="20" y="20"/>
                  </a:cubicBezTo>
                  <a:cubicBezTo>
                    <a:pt x="7" y="34"/>
                    <a:pt x="0" y="53"/>
                    <a:pt x="0" y="77"/>
                  </a:cubicBezTo>
                  <a:cubicBezTo>
                    <a:pt x="0" y="100"/>
                    <a:pt x="7" y="118"/>
                    <a:pt x="20" y="131"/>
                  </a:cubicBezTo>
                  <a:cubicBezTo>
                    <a:pt x="33" y="144"/>
                    <a:pt x="51" y="151"/>
                    <a:pt x="73" y="151"/>
                  </a:cubicBezTo>
                  <a:cubicBezTo>
                    <a:pt x="96" y="151"/>
                    <a:pt x="115" y="144"/>
                    <a:pt x="128" y="130"/>
                  </a:cubicBezTo>
                  <a:cubicBezTo>
                    <a:pt x="142" y="116"/>
                    <a:pt x="149" y="97"/>
                    <a:pt x="149" y="74"/>
                  </a:cubicBezTo>
                  <a:cubicBezTo>
                    <a:pt x="149" y="51"/>
                    <a:pt x="142" y="33"/>
                    <a:pt x="130" y="20"/>
                  </a:cubicBezTo>
                  <a:cubicBezTo>
                    <a:pt x="117" y="6"/>
                    <a:pt x="99" y="0"/>
                    <a:pt x="77" y="0"/>
                  </a:cubicBezTo>
                  <a:close/>
                  <a:moveTo>
                    <a:pt x="104" y="111"/>
                  </a:moveTo>
                  <a:cubicBezTo>
                    <a:pt x="97" y="119"/>
                    <a:pt x="88" y="123"/>
                    <a:pt x="75" y="123"/>
                  </a:cubicBezTo>
                  <a:cubicBezTo>
                    <a:pt x="63" y="123"/>
                    <a:pt x="53" y="119"/>
                    <a:pt x="46" y="111"/>
                  </a:cubicBezTo>
                  <a:cubicBezTo>
                    <a:pt x="39" y="103"/>
                    <a:pt x="35" y="91"/>
                    <a:pt x="35" y="76"/>
                  </a:cubicBezTo>
                  <a:cubicBezTo>
                    <a:pt x="35" y="61"/>
                    <a:pt x="39" y="49"/>
                    <a:pt x="46" y="40"/>
                  </a:cubicBezTo>
                  <a:cubicBezTo>
                    <a:pt x="53" y="32"/>
                    <a:pt x="63" y="28"/>
                    <a:pt x="75" y="28"/>
                  </a:cubicBezTo>
                  <a:cubicBezTo>
                    <a:pt x="87" y="28"/>
                    <a:pt x="96" y="32"/>
                    <a:pt x="103" y="40"/>
                  </a:cubicBezTo>
                  <a:cubicBezTo>
                    <a:pt x="110" y="48"/>
                    <a:pt x="113" y="60"/>
                    <a:pt x="113" y="75"/>
                  </a:cubicBezTo>
                  <a:cubicBezTo>
                    <a:pt x="113" y="91"/>
                    <a:pt x="110" y="103"/>
                    <a:pt x="104" y="11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91" name="Freeform 27"/>
            <p:cNvSpPr>
              <a:spLocks/>
            </p:cNvSpPr>
            <p:nvPr/>
          </p:nvSpPr>
          <p:spPr bwMode="auto">
            <a:xfrm>
              <a:off x="3284538" y="1833563"/>
              <a:ext cx="157163" cy="249238"/>
            </a:xfrm>
            <a:custGeom>
              <a:avLst/>
              <a:gdLst>
                <a:gd name="T0" fmla="*/ 59 w 96"/>
                <a:gd name="T1" fmla="*/ 63 h 151"/>
                <a:gd name="T2" fmla="*/ 39 w 96"/>
                <a:gd name="T3" fmla="*/ 52 h 151"/>
                <a:gd name="T4" fmla="*/ 34 w 96"/>
                <a:gd name="T5" fmla="*/ 41 h 151"/>
                <a:gd name="T6" fmla="*/ 40 w 96"/>
                <a:gd name="T7" fmla="*/ 31 h 151"/>
                <a:gd name="T8" fmla="*/ 54 w 96"/>
                <a:gd name="T9" fmla="*/ 27 h 151"/>
                <a:gd name="T10" fmla="*/ 72 w 96"/>
                <a:gd name="T11" fmla="*/ 29 h 151"/>
                <a:gd name="T12" fmla="*/ 87 w 96"/>
                <a:gd name="T13" fmla="*/ 36 h 151"/>
                <a:gd name="T14" fmla="*/ 88 w 96"/>
                <a:gd name="T15" fmla="*/ 37 h 151"/>
                <a:gd name="T16" fmla="*/ 88 w 96"/>
                <a:gd name="T17" fmla="*/ 6 h 151"/>
                <a:gd name="T18" fmla="*/ 88 w 96"/>
                <a:gd name="T19" fmla="*/ 6 h 151"/>
                <a:gd name="T20" fmla="*/ 72 w 96"/>
                <a:gd name="T21" fmla="*/ 1 h 151"/>
                <a:gd name="T22" fmla="*/ 55 w 96"/>
                <a:gd name="T23" fmla="*/ 0 h 151"/>
                <a:gd name="T24" fmla="*/ 16 w 96"/>
                <a:gd name="T25" fmla="*/ 12 h 151"/>
                <a:gd name="T26" fmla="*/ 0 w 96"/>
                <a:gd name="T27" fmla="*/ 44 h 151"/>
                <a:gd name="T28" fmla="*/ 3 w 96"/>
                <a:gd name="T29" fmla="*/ 62 h 151"/>
                <a:gd name="T30" fmla="*/ 14 w 96"/>
                <a:gd name="T31" fmla="*/ 75 h 151"/>
                <a:gd name="T32" fmla="*/ 35 w 96"/>
                <a:gd name="T33" fmla="*/ 87 h 151"/>
                <a:gd name="T34" fmla="*/ 52 w 96"/>
                <a:gd name="T35" fmla="*/ 95 h 151"/>
                <a:gd name="T36" fmla="*/ 60 w 96"/>
                <a:gd name="T37" fmla="*/ 102 h 151"/>
                <a:gd name="T38" fmla="*/ 62 w 96"/>
                <a:gd name="T39" fmla="*/ 110 h 151"/>
                <a:gd name="T40" fmla="*/ 40 w 96"/>
                <a:gd name="T41" fmla="*/ 124 h 151"/>
                <a:gd name="T42" fmla="*/ 21 w 96"/>
                <a:gd name="T43" fmla="*/ 121 h 151"/>
                <a:gd name="T44" fmla="*/ 2 w 96"/>
                <a:gd name="T45" fmla="*/ 111 h 151"/>
                <a:gd name="T46" fmla="*/ 0 w 96"/>
                <a:gd name="T47" fmla="*/ 110 h 151"/>
                <a:gd name="T48" fmla="*/ 0 w 96"/>
                <a:gd name="T49" fmla="*/ 143 h 151"/>
                <a:gd name="T50" fmla="*/ 1 w 96"/>
                <a:gd name="T51" fmla="*/ 143 h 151"/>
                <a:gd name="T52" fmla="*/ 19 w 96"/>
                <a:gd name="T53" fmla="*/ 149 h 151"/>
                <a:gd name="T54" fmla="*/ 38 w 96"/>
                <a:gd name="T55" fmla="*/ 151 h 151"/>
                <a:gd name="T56" fmla="*/ 80 w 96"/>
                <a:gd name="T57" fmla="*/ 139 h 151"/>
                <a:gd name="T58" fmla="*/ 96 w 96"/>
                <a:gd name="T59" fmla="*/ 106 h 151"/>
                <a:gd name="T60" fmla="*/ 88 w 96"/>
                <a:gd name="T61" fmla="*/ 81 h 151"/>
                <a:gd name="T62" fmla="*/ 59 w 96"/>
                <a:gd name="T63" fmla="*/ 63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6" h="151">
                  <a:moveTo>
                    <a:pt x="59" y="63"/>
                  </a:moveTo>
                  <a:cubicBezTo>
                    <a:pt x="48" y="59"/>
                    <a:pt x="41" y="55"/>
                    <a:pt x="39" y="52"/>
                  </a:cubicBezTo>
                  <a:cubicBezTo>
                    <a:pt x="36" y="50"/>
                    <a:pt x="34" y="46"/>
                    <a:pt x="34" y="41"/>
                  </a:cubicBezTo>
                  <a:cubicBezTo>
                    <a:pt x="34" y="37"/>
                    <a:pt x="36" y="34"/>
                    <a:pt x="40" y="31"/>
                  </a:cubicBezTo>
                  <a:cubicBezTo>
                    <a:pt x="43" y="28"/>
                    <a:pt x="48" y="27"/>
                    <a:pt x="54" y="27"/>
                  </a:cubicBezTo>
                  <a:cubicBezTo>
                    <a:pt x="60" y="27"/>
                    <a:pt x="66" y="28"/>
                    <a:pt x="72" y="29"/>
                  </a:cubicBezTo>
                  <a:cubicBezTo>
                    <a:pt x="78" y="31"/>
                    <a:pt x="83" y="34"/>
                    <a:pt x="87" y="36"/>
                  </a:cubicBezTo>
                  <a:cubicBezTo>
                    <a:pt x="88" y="37"/>
                    <a:pt x="88" y="37"/>
                    <a:pt x="88" y="37"/>
                  </a:cubicBezTo>
                  <a:cubicBezTo>
                    <a:pt x="88" y="6"/>
                    <a:pt x="88" y="6"/>
                    <a:pt x="88" y="6"/>
                  </a:cubicBezTo>
                  <a:cubicBezTo>
                    <a:pt x="88" y="6"/>
                    <a:pt x="88" y="6"/>
                    <a:pt x="88" y="6"/>
                  </a:cubicBezTo>
                  <a:cubicBezTo>
                    <a:pt x="84" y="4"/>
                    <a:pt x="79" y="3"/>
                    <a:pt x="72" y="1"/>
                  </a:cubicBezTo>
                  <a:cubicBezTo>
                    <a:pt x="66" y="0"/>
                    <a:pt x="60" y="0"/>
                    <a:pt x="55" y="0"/>
                  </a:cubicBezTo>
                  <a:cubicBezTo>
                    <a:pt x="39" y="0"/>
                    <a:pt x="26" y="4"/>
                    <a:pt x="16" y="12"/>
                  </a:cubicBezTo>
                  <a:cubicBezTo>
                    <a:pt x="5" y="20"/>
                    <a:pt x="0" y="31"/>
                    <a:pt x="0" y="44"/>
                  </a:cubicBezTo>
                  <a:cubicBezTo>
                    <a:pt x="0" y="51"/>
                    <a:pt x="1" y="57"/>
                    <a:pt x="3" y="62"/>
                  </a:cubicBezTo>
                  <a:cubicBezTo>
                    <a:pt x="6" y="67"/>
                    <a:pt x="9" y="72"/>
                    <a:pt x="14" y="75"/>
                  </a:cubicBezTo>
                  <a:cubicBezTo>
                    <a:pt x="18" y="79"/>
                    <a:pt x="25" y="83"/>
                    <a:pt x="35" y="87"/>
                  </a:cubicBezTo>
                  <a:cubicBezTo>
                    <a:pt x="42" y="90"/>
                    <a:pt x="48" y="93"/>
                    <a:pt x="52" y="95"/>
                  </a:cubicBezTo>
                  <a:cubicBezTo>
                    <a:pt x="56" y="97"/>
                    <a:pt x="58" y="99"/>
                    <a:pt x="60" y="102"/>
                  </a:cubicBezTo>
                  <a:cubicBezTo>
                    <a:pt x="61" y="104"/>
                    <a:pt x="62" y="106"/>
                    <a:pt x="62" y="110"/>
                  </a:cubicBezTo>
                  <a:cubicBezTo>
                    <a:pt x="62" y="119"/>
                    <a:pt x="55" y="124"/>
                    <a:pt x="40" y="124"/>
                  </a:cubicBezTo>
                  <a:cubicBezTo>
                    <a:pt x="34" y="124"/>
                    <a:pt x="28" y="123"/>
                    <a:pt x="21" y="121"/>
                  </a:cubicBezTo>
                  <a:cubicBezTo>
                    <a:pt x="14" y="118"/>
                    <a:pt x="7" y="115"/>
                    <a:pt x="2" y="111"/>
                  </a:cubicBezTo>
                  <a:cubicBezTo>
                    <a:pt x="0" y="110"/>
                    <a:pt x="0" y="110"/>
                    <a:pt x="0" y="110"/>
                  </a:cubicBezTo>
                  <a:cubicBezTo>
                    <a:pt x="0" y="143"/>
                    <a:pt x="0" y="143"/>
                    <a:pt x="0" y="143"/>
                  </a:cubicBezTo>
                  <a:cubicBezTo>
                    <a:pt x="1" y="143"/>
                    <a:pt x="1" y="143"/>
                    <a:pt x="1" y="143"/>
                  </a:cubicBezTo>
                  <a:cubicBezTo>
                    <a:pt x="5" y="146"/>
                    <a:pt x="12" y="147"/>
                    <a:pt x="19" y="149"/>
                  </a:cubicBezTo>
                  <a:cubicBezTo>
                    <a:pt x="26" y="150"/>
                    <a:pt x="33" y="151"/>
                    <a:pt x="38" y="151"/>
                  </a:cubicBezTo>
                  <a:cubicBezTo>
                    <a:pt x="56" y="151"/>
                    <a:pt x="70" y="147"/>
                    <a:pt x="80" y="139"/>
                  </a:cubicBezTo>
                  <a:cubicBezTo>
                    <a:pt x="91" y="130"/>
                    <a:pt x="96" y="119"/>
                    <a:pt x="96" y="106"/>
                  </a:cubicBezTo>
                  <a:cubicBezTo>
                    <a:pt x="96" y="96"/>
                    <a:pt x="93" y="88"/>
                    <a:pt x="88" y="81"/>
                  </a:cubicBezTo>
                  <a:cubicBezTo>
                    <a:pt x="82" y="74"/>
                    <a:pt x="72" y="68"/>
                    <a:pt x="59" y="63"/>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92" name="Freeform 28"/>
            <p:cNvSpPr>
              <a:spLocks noEditPoints="1"/>
            </p:cNvSpPr>
            <p:nvPr/>
          </p:nvSpPr>
          <p:spPr bwMode="auto">
            <a:xfrm>
              <a:off x="3465513" y="1833563"/>
              <a:ext cx="242888" cy="249238"/>
            </a:xfrm>
            <a:custGeom>
              <a:avLst/>
              <a:gdLst>
                <a:gd name="T0" fmla="*/ 76 w 148"/>
                <a:gd name="T1" fmla="*/ 0 h 151"/>
                <a:gd name="T2" fmla="*/ 20 w 148"/>
                <a:gd name="T3" fmla="*/ 20 h 151"/>
                <a:gd name="T4" fmla="*/ 0 w 148"/>
                <a:gd name="T5" fmla="*/ 77 h 151"/>
                <a:gd name="T6" fmla="*/ 20 w 148"/>
                <a:gd name="T7" fmla="*/ 131 h 151"/>
                <a:gd name="T8" fmla="*/ 73 w 148"/>
                <a:gd name="T9" fmla="*/ 151 h 151"/>
                <a:gd name="T10" fmla="*/ 128 w 148"/>
                <a:gd name="T11" fmla="*/ 130 h 151"/>
                <a:gd name="T12" fmla="*/ 148 w 148"/>
                <a:gd name="T13" fmla="*/ 74 h 151"/>
                <a:gd name="T14" fmla="*/ 129 w 148"/>
                <a:gd name="T15" fmla="*/ 20 h 151"/>
                <a:gd name="T16" fmla="*/ 76 w 148"/>
                <a:gd name="T17" fmla="*/ 0 h 151"/>
                <a:gd name="T18" fmla="*/ 103 w 148"/>
                <a:gd name="T19" fmla="*/ 111 h 151"/>
                <a:gd name="T20" fmla="*/ 75 w 148"/>
                <a:gd name="T21" fmla="*/ 123 h 151"/>
                <a:gd name="T22" fmla="*/ 46 w 148"/>
                <a:gd name="T23" fmla="*/ 111 h 151"/>
                <a:gd name="T24" fmla="*/ 35 w 148"/>
                <a:gd name="T25" fmla="*/ 76 h 151"/>
                <a:gd name="T26" fmla="*/ 46 w 148"/>
                <a:gd name="T27" fmla="*/ 40 h 151"/>
                <a:gd name="T28" fmla="*/ 75 w 148"/>
                <a:gd name="T29" fmla="*/ 28 h 151"/>
                <a:gd name="T30" fmla="*/ 103 w 148"/>
                <a:gd name="T31" fmla="*/ 40 h 151"/>
                <a:gd name="T32" fmla="*/ 113 w 148"/>
                <a:gd name="T33" fmla="*/ 75 h 151"/>
                <a:gd name="T34" fmla="*/ 103 w 148"/>
                <a:gd name="T35" fmla="*/ 111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8" h="151">
                  <a:moveTo>
                    <a:pt x="76" y="0"/>
                  </a:moveTo>
                  <a:cubicBezTo>
                    <a:pt x="53" y="0"/>
                    <a:pt x="34" y="7"/>
                    <a:pt x="20" y="20"/>
                  </a:cubicBezTo>
                  <a:cubicBezTo>
                    <a:pt x="7" y="34"/>
                    <a:pt x="0" y="53"/>
                    <a:pt x="0" y="77"/>
                  </a:cubicBezTo>
                  <a:cubicBezTo>
                    <a:pt x="0" y="100"/>
                    <a:pt x="7" y="118"/>
                    <a:pt x="20" y="131"/>
                  </a:cubicBezTo>
                  <a:cubicBezTo>
                    <a:pt x="33" y="144"/>
                    <a:pt x="51" y="151"/>
                    <a:pt x="73" y="151"/>
                  </a:cubicBezTo>
                  <a:cubicBezTo>
                    <a:pt x="96" y="151"/>
                    <a:pt x="115" y="144"/>
                    <a:pt x="128" y="130"/>
                  </a:cubicBezTo>
                  <a:cubicBezTo>
                    <a:pt x="142" y="116"/>
                    <a:pt x="148" y="97"/>
                    <a:pt x="148" y="74"/>
                  </a:cubicBezTo>
                  <a:cubicBezTo>
                    <a:pt x="148" y="51"/>
                    <a:pt x="142" y="33"/>
                    <a:pt x="129" y="20"/>
                  </a:cubicBezTo>
                  <a:cubicBezTo>
                    <a:pt x="117" y="6"/>
                    <a:pt x="99" y="0"/>
                    <a:pt x="76" y="0"/>
                  </a:cubicBezTo>
                  <a:close/>
                  <a:moveTo>
                    <a:pt x="103" y="111"/>
                  </a:moveTo>
                  <a:cubicBezTo>
                    <a:pt x="97" y="119"/>
                    <a:pt x="87" y="123"/>
                    <a:pt x="75" y="123"/>
                  </a:cubicBezTo>
                  <a:cubicBezTo>
                    <a:pt x="62" y="123"/>
                    <a:pt x="53" y="119"/>
                    <a:pt x="46" y="111"/>
                  </a:cubicBezTo>
                  <a:cubicBezTo>
                    <a:pt x="39" y="103"/>
                    <a:pt x="35" y="91"/>
                    <a:pt x="35" y="76"/>
                  </a:cubicBezTo>
                  <a:cubicBezTo>
                    <a:pt x="35" y="61"/>
                    <a:pt x="39" y="49"/>
                    <a:pt x="46" y="40"/>
                  </a:cubicBezTo>
                  <a:cubicBezTo>
                    <a:pt x="53" y="32"/>
                    <a:pt x="62" y="28"/>
                    <a:pt x="75" y="28"/>
                  </a:cubicBezTo>
                  <a:cubicBezTo>
                    <a:pt x="87" y="28"/>
                    <a:pt x="96" y="32"/>
                    <a:pt x="103" y="40"/>
                  </a:cubicBezTo>
                  <a:cubicBezTo>
                    <a:pt x="110" y="48"/>
                    <a:pt x="113" y="60"/>
                    <a:pt x="113" y="75"/>
                  </a:cubicBezTo>
                  <a:cubicBezTo>
                    <a:pt x="113" y="91"/>
                    <a:pt x="110" y="103"/>
                    <a:pt x="103" y="11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93" name="Freeform 29"/>
            <p:cNvSpPr>
              <a:spLocks/>
            </p:cNvSpPr>
            <p:nvPr/>
          </p:nvSpPr>
          <p:spPr bwMode="auto">
            <a:xfrm>
              <a:off x="3714751" y="1720851"/>
              <a:ext cx="290513" cy="361950"/>
            </a:xfrm>
            <a:custGeom>
              <a:avLst/>
              <a:gdLst>
                <a:gd name="T0" fmla="*/ 178 w 178"/>
                <a:gd name="T1" fmla="*/ 100 h 220"/>
                <a:gd name="T2" fmla="*/ 178 w 178"/>
                <a:gd name="T3" fmla="*/ 72 h 220"/>
                <a:gd name="T4" fmla="*/ 143 w 178"/>
                <a:gd name="T5" fmla="*/ 72 h 220"/>
                <a:gd name="T6" fmla="*/ 143 w 178"/>
                <a:gd name="T7" fmla="*/ 29 h 220"/>
                <a:gd name="T8" fmla="*/ 142 w 178"/>
                <a:gd name="T9" fmla="*/ 29 h 220"/>
                <a:gd name="T10" fmla="*/ 110 w 178"/>
                <a:gd name="T11" fmla="*/ 39 h 220"/>
                <a:gd name="T12" fmla="*/ 109 w 178"/>
                <a:gd name="T13" fmla="*/ 40 h 220"/>
                <a:gd name="T14" fmla="*/ 109 w 178"/>
                <a:gd name="T15" fmla="*/ 72 h 220"/>
                <a:gd name="T16" fmla="*/ 58 w 178"/>
                <a:gd name="T17" fmla="*/ 72 h 220"/>
                <a:gd name="T18" fmla="*/ 58 w 178"/>
                <a:gd name="T19" fmla="*/ 54 h 220"/>
                <a:gd name="T20" fmla="*/ 64 w 178"/>
                <a:gd name="T21" fmla="*/ 35 h 220"/>
                <a:gd name="T22" fmla="*/ 79 w 178"/>
                <a:gd name="T23" fmla="*/ 28 h 220"/>
                <a:gd name="T24" fmla="*/ 94 w 178"/>
                <a:gd name="T25" fmla="*/ 32 h 220"/>
                <a:gd name="T26" fmla="*/ 96 w 178"/>
                <a:gd name="T27" fmla="*/ 32 h 220"/>
                <a:gd name="T28" fmla="*/ 96 w 178"/>
                <a:gd name="T29" fmla="*/ 3 h 220"/>
                <a:gd name="T30" fmla="*/ 95 w 178"/>
                <a:gd name="T31" fmla="*/ 3 h 220"/>
                <a:gd name="T32" fmla="*/ 76 w 178"/>
                <a:gd name="T33" fmla="*/ 0 h 220"/>
                <a:gd name="T34" fmla="*/ 49 w 178"/>
                <a:gd name="T35" fmla="*/ 7 h 220"/>
                <a:gd name="T36" fmla="*/ 30 w 178"/>
                <a:gd name="T37" fmla="*/ 25 h 220"/>
                <a:gd name="T38" fmla="*/ 24 w 178"/>
                <a:gd name="T39" fmla="*/ 52 h 220"/>
                <a:gd name="T40" fmla="*/ 24 w 178"/>
                <a:gd name="T41" fmla="*/ 72 h 220"/>
                <a:gd name="T42" fmla="*/ 0 w 178"/>
                <a:gd name="T43" fmla="*/ 72 h 220"/>
                <a:gd name="T44" fmla="*/ 0 w 178"/>
                <a:gd name="T45" fmla="*/ 100 h 220"/>
                <a:gd name="T46" fmla="*/ 24 w 178"/>
                <a:gd name="T47" fmla="*/ 100 h 220"/>
                <a:gd name="T48" fmla="*/ 24 w 178"/>
                <a:gd name="T49" fmla="*/ 217 h 220"/>
                <a:gd name="T50" fmla="*/ 58 w 178"/>
                <a:gd name="T51" fmla="*/ 217 h 220"/>
                <a:gd name="T52" fmla="*/ 58 w 178"/>
                <a:gd name="T53" fmla="*/ 100 h 220"/>
                <a:gd name="T54" fmla="*/ 109 w 178"/>
                <a:gd name="T55" fmla="*/ 100 h 220"/>
                <a:gd name="T56" fmla="*/ 109 w 178"/>
                <a:gd name="T57" fmla="*/ 174 h 220"/>
                <a:gd name="T58" fmla="*/ 152 w 178"/>
                <a:gd name="T59" fmla="*/ 220 h 220"/>
                <a:gd name="T60" fmla="*/ 166 w 178"/>
                <a:gd name="T61" fmla="*/ 219 h 220"/>
                <a:gd name="T62" fmla="*/ 177 w 178"/>
                <a:gd name="T63" fmla="*/ 215 h 220"/>
                <a:gd name="T64" fmla="*/ 178 w 178"/>
                <a:gd name="T65" fmla="*/ 215 h 220"/>
                <a:gd name="T66" fmla="*/ 178 w 178"/>
                <a:gd name="T67" fmla="*/ 187 h 220"/>
                <a:gd name="T68" fmla="*/ 176 w 178"/>
                <a:gd name="T69" fmla="*/ 188 h 220"/>
                <a:gd name="T70" fmla="*/ 169 w 178"/>
                <a:gd name="T71" fmla="*/ 191 h 220"/>
                <a:gd name="T72" fmla="*/ 162 w 178"/>
                <a:gd name="T73" fmla="*/ 192 h 220"/>
                <a:gd name="T74" fmla="*/ 148 w 178"/>
                <a:gd name="T75" fmla="*/ 187 h 220"/>
                <a:gd name="T76" fmla="*/ 143 w 178"/>
                <a:gd name="T77" fmla="*/ 168 h 220"/>
                <a:gd name="T78" fmla="*/ 143 w 178"/>
                <a:gd name="T79" fmla="*/ 100 h 220"/>
                <a:gd name="T80" fmla="*/ 178 w 178"/>
                <a:gd name="T81" fmla="*/ 10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78" h="220">
                  <a:moveTo>
                    <a:pt x="178" y="100"/>
                  </a:moveTo>
                  <a:cubicBezTo>
                    <a:pt x="178" y="72"/>
                    <a:pt x="178" y="72"/>
                    <a:pt x="178" y="72"/>
                  </a:cubicBezTo>
                  <a:cubicBezTo>
                    <a:pt x="143" y="72"/>
                    <a:pt x="143" y="72"/>
                    <a:pt x="143" y="72"/>
                  </a:cubicBezTo>
                  <a:cubicBezTo>
                    <a:pt x="143" y="29"/>
                    <a:pt x="143" y="29"/>
                    <a:pt x="143" y="29"/>
                  </a:cubicBezTo>
                  <a:cubicBezTo>
                    <a:pt x="142" y="29"/>
                    <a:pt x="142" y="29"/>
                    <a:pt x="142" y="29"/>
                  </a:cubicBezTo>
                  <a:cubicBezTo>
                    <a:pt x="110" y="39"/>
                    <a:pt x="110" y="39"/>
                    <a:pt x="110" y="39"/>
                  </a:cubicBezTo>
                  <a:cubicBezTo>
                    <a:pt x="109" y="40"/>
                    <a:pt x="109" y="40"/>
                    <a:pt x="109" y="40"/>
                  </a:cubicBezTo>
                  <a:cubicBezTo>
                    <a:pt x="109" y="72"/>
                    <a:pt x="109" y="72"/>
                    <a:pt x="109" y="72"/>
                  </a:cubicBezTo>
                  <a:cubicBezTo>
                    <a:pt x="58" y="72"/>
                    <a:pt x="58" y="72"/>
                    <a:pt x="58" y="72"/>
                  </a:cubicBezTo>
                  <a:cubicBezTo>
                    <a:pt x="58" y="54"/>
                    <a:pt x="58" y="54"/>
                    <a:pt x="58" y="54"/>
                  </a:cubicBezTo>
                  <a:cubicBezTo>
                    <a:pt x="58" y="46"/>
                    <a:pt x="60" y="39"/>
                    <a:pt x="64" y="35"/>
                  </a:cubicBezTo>
                  <a:cubicBezTo>
                    <a:pt x="67" y="30"/>
                    <a:pt x="73" y="28"/>
                    <a:pt x="79" y="28"/>
                  </a:cubicBezTo>
                  <a:cubicBezTo>
                    <a:pt x="84" y="28"/>
                    <a:pt x="89" y="29"/>
                    <a:pt x="94" y="32"/>
                  </a:cubicBezTo>
                  <a:cubicBezTo>
                    <a:pt x="96" y="32"/>
                    <a:pt x="96" y="32"/>
                    <a:pt x="96" y="32"/>
                  </a:cubicBezTo>
                  <a:cubicBezTo>
                    <a:pt x="96" y="3"/>
                    <a:pt x="96" y="3"/>
                    <a:pt x="96" y="3"/>
                  </a:cubicBezTo>
                  <a:cubicBezTo>
                    <a:pt x="95" y="3"/>
                    <a:pt x="95" y="3"/>
                    <a:pt x="95" y="3"/>
                  </a:cubicBezTo>
                  <a:cubicBezTo>
                    <a:pt x="90" y="1"/>
                    <a:pt x="84" y="0"/>
                    <a:pt x="76" y="0"/>
                  </a:cubicBezTo>
                  <a:cubicBezTo>
                    <a:pt x="66" y="0"/>
                    <a:pt x="57" y="3"/>
                    <a:pt x="49" y="7"/>
                  </a:cubicBezTo>
                  <a:cubicBezTo>
                    <a:pt x="41" y="11"/>
                    <a:pt x="35" y="17"/>
                    <a:pt x="30" y="25"/>
                  </a:cubicBezTo>
                  <a:cubicBezTo>
                    <a:pt x="26" y="33"/>
                    <a:pt x="24" y="42"/>
                    <a:pt x="24" y="52"/>
                  </a:cubicBezTo>
                  <a:cubicBezTo>
                    <a:pt x="24" y="72"/>
                    <a:pt x="24" y="72"/>
                    <a:pt x="24" y="72"/>
                  </a:cubicBezTo>
                  <a:cubicBezTo>
                    <a:pt x="0" y="72"/>
                    <a:pt x="0" y="72"/>
                    <a:pt x="0" y="72"/>
                  </a:cubicBezTo>
                  <a:cubicBezTo>
                    <a:pt x="0" y="100"/>
                    <a:pt x="0" y="100"/>
                    <a:pt x="0" y="100"/>
                  </a:cubicBezTo>
                  <a:cubicBezTo>
                    <a:pt x="24" y="100"/>
                    <a:pt x="24" y="100"/>
                    <a:pt x="24" y="100"/>
                  </a:cubicBezTo>
                  <a:cubicBezTo>
                    <a:pt x="24" y="217"/>
                    <a:pt x="24" y="217"/>
                    <a:pt x="24" y="217"/>
                  </a:cubicBezTo>
                  <a:cubicBezTo>
                    <a:pt x="58" y="217"/>
                    <a:pt x="58" y="217"/>
                    <a:pt x="58" y="217"/>
                  </a:cubicBezTo>
                  <a:cubicBezTo>
                    <a:pt x="58" y="100"/>
                    <a:pt x="58" y="100"/>
                    <a:pt x="58" y="100"/>
                  </a:cubicBezTo>
                  <a:cubicBezTo>
                    <a:pt x="109" y="100"/>
                    <a:pt x="109" y="100"/>
                    <a:pt x="109" y="100"/>
                  </a:cubicBezTo>
                  <a:cubicBezTo>
                    <a:pt x="109" y="174"/>
                    <a:pt x="109" y="174"/>
                    <a:pt x="109" y="174"/>
                  </a:cubicBezTo>
                  <a:cubicBezTo>
                    <a:pt x="109" y="205"/>
                    <a:pt x="123" y="220"/>
                    <a:pt x="152" y="220"/>
                  </a:cubicBezTo>
                  <a:cubicBezTo>
                    <a:pt x="157" y="220"/>
                    <a:pt x="161" y="220"/>
                    <a:pt x="166" y="219"/>
                  </a:cubicBezTo>
                  <a:cubicBezTo>
                    <a:pt x="172" y="217"/>
                    <a:pt x="175" y="216"/>
                    <a:pt x="177" y="215"/>
                  </a:cubicBezTo>
                  <a:cubicBezTo>
                    <a:pt x="178" y="215"/>
                    <a:pt x="178" y="215"/>
                    <a:pt x="178" y="215"/>
                  </a:cubicBezTo>
                  <a:cubicBezTo>
                    <a:pt x="178" y="187"/>
                    <a:pt x="178" y="187"/>
                    <a:pt x="178" y="187"/>
                  </a:cubicBezTo>
                  <a:cubicBezTo>
                    <a:pt x="176" y="188"/>
                    <a:pt x="176" y="188"/>
                    <a:pt x="176" y="188"/>
                  </a:cubicBezTo>
                  <a:cubicBezTo>
                    <a:pt x="174" y="189"/>
                    <a:pt x="172" y="190"/>
                    <a:pt x="169" y="191"/>
                  </a:cubicBezTo>
                  <a:cubicBezTo>
                    <a:pt x="166" y="192"/>
                    <a:pt x="164" y="192"/>
                    <a:pt x="162" y="192"/>
                  </a:cubicBezTo>
                  <a:cubicBezTo>
                    <a:pt x="156" y="192"/>
                    <a:pt x="151" y="190"/>
                    <a:pt x="148" y="187"/>
                  </a:cubicBezTo>
                  <a:cubicBezTo>
                    <a:pt x="145" y="183"/>
                    <a:pt x="143" y="177"/>
                    <a:pt x="143" y="168"/>
                  </a:cubicBezTo>
                  <a:cubicBezTo>
                    <a:pt x="143" y="100"/>
                    <a:pt x="143" y="100"/>
                    <a:pt x="143" y="100"/>
                  </a:cubicBezTo>
                  <a:lnTo>
                    <a:pt x="178" y="10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94" name="Rectangle 30"/>
            <p:cNvSpPr>
              <a:spLocks noChangeArrowheads="1"/>
            </p:cNvSpPr>
            <p:nvPr/>
          </p:nvSpPr>
          <p:spPr bwMode="auto">
            <a:xfrm>
              <a:off x="1428751" y="1635126"/>
              <a:ext cx="261938" cy="263525"/>
            </a:xfrm>
            <a:prstGeom prst="rect">
              <a:avLst/>
            </a:prstGeom>
            <a:solidFill>
              <a:srgbClr val="F2502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5" name="Rectangle 31"/>
            <p:cNvSpPr>
              <a:spLocks noChangeArrowheads="1"/>
            </p:cNvSpPr>
            <p:nvPr/>
          </p:nvSpPr>
          <p:spPr bwMode="auto">
            <a:xfrm>
              <a:off x="1717676" y="1635126"/>
              <a:ext cx="260350" cy="263525"/>
            </a:xfrm>
            <a:prstGeom prst="rect">
              <a:avLst/>
            </a:prstGeom>
            <a:solidFill>
              <a:srgbClr val="7FBA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6" name="Rectangle 32"/>
            <p:cNvSpPr>
              <a:spLocks noChangeArrowheads="1"/>
            </p:cNvSpPr>
            <p:nvPr/>
          </p:nvSpPr>
          <p:spPr bwMode="auto">
            <a:xfrm>
              <a:off x="1428751" y="1924051"/>
              <a:ext cx="261938" cy="263525"/>
            </a:xfrm>
            <a:prstGeom prst="rect">
              <a:avLst/>
            </a:prstGeom>
            <a:solidFill>
              <a:srgbClr val="00A4E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7" name="Rectangle 33"/>
            <p:cNvSpPr>
              <a:spLocks noChangeArrowheads="1"/>
            </p:cNvSpPr>
            <p:nvPr/>
          </p:nvSpPr>
          <p:spPr bwMode="auto">
            <a:xfrm>
              <a:off x="1717676" y="1924051"/>
              <a:ext cx="260350" cy="263525"/>
            </a:xfrm>
            <a:prstGeom prst="rect">
              <a:avLst/>
            </a:prstGeom>
            <a:solidFill>
              <a:srgbClr val="FFB9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356045104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4"/>
                                        </p:tgtEl>
                                        <p:attrNameLst>
                                          <p:attrName>style.visibility</p:attrName>
                                        </p:attrNameLst>
                                      </p:cBhvr>
                                      <p:to>
                                        <p:strVal val="visible"/>
                                      </p:to>
                                    </p:set>
                                    <p:animEffect transition="in" filter="fade">
                                      <p:cBhvr>
                                        <p:cTn id="7" dur="1000"/>
                                        <p:tgtEl>
                                          <p:spTgt spid="84"/>
                                        </p:tgtEl>
                                      </p:cBhvr>
                                    </p:animEffect>
                                    <p:anim calcmode="lin" valueType="num">
                                      <p:cBhvr>
                                        <p:cTn id="8" dur="1000" fill="hold"/>
                                        <p:tgtEl>
                                          <p:spTgt spid="84"/>
                                        </p:tgtEl>
                                        <p:attrNameLst>
                                          <p:attrName>ppt_x</p:attrName>
                                        </p:attrNameLst>
                                      </p:cBhvr>
                                      <p:tavLst>
                                        <p:tav tm="0">
                                          <p:val>
                                            <p:strVal val="#ppt_x"/>
                                          </p:val>
                                        </p:tav>
                                        <p:tav tm="100000">
                                          <p:val>
                                            <p:strVal val="#ppt_x"/>
                                          </p:val>
                                        </p:tav>
                                      </p:tavLst>
                                    </p:anim>
                                    <p:anim calcmode="lin" valueType="num">
                                      <p:cBhvr>
                                        <p:cTn id="9" dur="1000" fill="hold"/>
                                        <p:tgtEl>
                                          <p:spTgt spid="8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dirty="0" smtClean="0"/>
              <a:t>Январь</a:t>
            </a:r>
            <a:r>
              <a:rPr lang="en-US" dirty="0" smtClean="0"/>
              <a:t> </a:t>
            </a:r>
            <a:r>
              <a:rPr lang="en-US" dirty="0"/>
              <a:t>2016 SPLA </a:t>
            </a:r>
            <a:r>
              <a:rPr lang="ru-RU" dirty="0" smtClean="0"/>
              <a:t>Изменение прайса</a:t>
            </a:r>
            <a:endParaRPr lang="en-US" dirty="0"/>
          </a:p>
        </p:txBody>
      </p:sp>
      <p:grpSp>
        <p:nvGrpSpPr>
          <p:cNvPr id="6" name="Group 5"/>
          <p:cNvGrpSpPr/>
          <p:nvPr/>
        </p:nvGrpSpPr>
        <p:grpSpPr>
          <a:xfrm>
            <a:off x="7607382" y="5233113"/>
            <a:ext cx="4946875" cy="1760715"/>
            <a:chOff x="8514328" y="4995506"/>
            <a:chExt cx="3677672" cy="1308974"/>
          </a:xfrm>
        </p:grpSpPr>
        <p:sp>
          <p:nvSpPr>
            <p:cNvPr id="8" name="Freeform 7"/>
            <p:cNvSpPr>
              <a:spLocks/>
            </p:cNvSpPr>
            <p:nvPr/>
          </p:nvSpPr>
          <p:spPr bwMode="auto">
            <a:xfrm>
              <a:off x="9940356" y="5513261"/>
              <a:ext cx="932944" cy="789342"/>
            </a:xfrm>
            <a:custGeom>
              <a:avLst/>
              <a:gdLst>
                <a:gd name="T0" fmla="*/ 446 w 994"/>
                <a:gd name="T1" fmla="*/ 141 h 841"/>
                <a:gd name="T2" fmla="*/ 446 w 994"/>
                <a:gd name="T3" fmla="*/ 0 h 841"/>
                <a:gd name="T4" fmla="*/ 337 w 994"/>
                <a:gd name="T5" fmla="*/ 0 h 841"/>
                <a:gd name="T6" fmla="*/ 337 w 994"/>
                <a:gd name="T7" fmla="*/ 141 h 841"/>
                <a:gd name="T8" fmla="*/ 302 w 994"/>
                <a:gd name="T9" fmla="*/ 141 h 841"/>
                <a:gd name="T10" fmla="*/ 302 w 994"/>
                <a:gd name="T11" fmla="*/ 0 h 841"/>
                <a:gd name="T12" fmla="*/ 193 w 994"/>
                <a:gd name="T13" fmla="*/ 0 h 841"/>
                <a:gd name="T14" fmla="*/ 193 w 994"/>
                <a:gd name="T15" fmla="*/ 141 h 841"/>
                <a:gd name="T16" fmla="*/ 0 w 994"/>
                <a:gd name="T17" fmla="*/ 141 h 841"/>
                <a:gd name="T18" fmla="*/ 0 w 994"/>
                <a:gd name="T19" fmla="*/ 177 h 841"/>
                <a:gd name="T20" fmla="*/ 44 w 994"/>
                <a:gd name="T21" fmla="*/ 177 h 841"/>
                <a:gd name="T22" fmla="*/ 44 w 994"/>
                <a:gd name="T23" fmla="*/ 841 h 841"/>
                <a:gd name="T24" fmla="*/ 949 w 994"/>
                <a:gd name="T25" fmla="*/ 841 h 841"/>
                <a:gd name="T26" fmla="*/ 949 w 994"/>
                <a:gd name="T27" fmla="*/ 177 h 841"/>
                <a:gd name="T28" fmla="*/ 994 w 994"/>
                <a:gd name="T29" fmla="*/ 177 h 841"/>
                <a:gd name="T30" fmla="*/ 994 w 994"/>
                <a:gd name="T31" fmla="*/ 141 h 841"/>
                <a:gd name="T32" fmla="*/ 446 w 994"/>
                <a:gd name="T33" fmla="*/ 141 h 8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94" h="841">
                  <a:moveTo>
                    <a:pt x="446" y="141"/>
                  </a:moveTo>
                  <a:lnTo>
                    <a:pt x="446" y="0"/>
                  </a:lnTo>
                  <a:lnTo>
                    <a:pt x="337" y="0"/>
                  </a:lnTo>
                  <a:lnTo>
                    <a:pt x="337" y="141"/>
                  </a:lnTo>
                  <a:lnTo>
                    <a:pt x="302" y="141"/>
                  </a:lnTo>
                  <a:lnTo>
                    <a:pt x="302" y="0"/>
                  </a:lnTo>
                  <a:lnTo>
                    <a:pt x="193" y="0"/>
                  </a:lnTo>
                  <a:lnTo>
                    <a:pt x="193" y="141"/>
                  </a:lnTo>
                  <a:lnTo>
                    <a:pt x="0" y="141"/>
                  </a:lnTo>
                  <a:lnTo>
                    <a:pt x="0" y="177"/>
                  </a:lnTo>
                  <a:lnTo>
                    <a:pt x="44" y="177"/>
                  </a:lnTo>
                  <a:lnTo>
                    <a:pt x="44" y="841"/>
                  </a:lnTo>
                  <a:lnTo>
                    <a:pt x="949" y="841"/>
                  </a:lnTo>
                  <a:lnTo>
                    <a:pt x="949" y="177"/>
                  </a:lnTo>
                  <a:lnTo>
                    <a:pt x="994" y="177"/>
                  </a:lnTo>
                  <a:lnTo>
                    <a:pt x="994" y="141"/>
                  </a:lnTo>
                  <a:lnTo>
                    <a:pt x="446" y="141"/>
                  </a:lnTo>
                  <a:close/>
                </a:path>
              </a:pathLst>
            </a:custGeom>
            <a:solidFill>
              <a:srgbClr val="9696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505050"/>
                </a:solidFill>
              </a:endParaRPr>
            </a:p>
          </p:txBody>
        </p:sp>
        <p:sp>
          <p:nvSpPr>
            <p:cNvPr id="9" name="Freeform 8"/>
            <p:cNvSpPr>
              <a:spLocks/>
            </p:cNvSpPr>
            <p:nvPr/>
          </p:nvSpPr>
          <p:spPr bwMode="auto">
            <a:xfrm>
              <a:off x="10627972" y="5513261"/>
              <a:ext cx="932944" cy="789342"/>
            </a:xfrm>
            <a:custGeom>
              <a:avLst/>
              <a:gdLst>
                <a:gd name="T0" fmla="*/ 449 w 994"/>
                <a:gd name="T1" fmla="*/ 141 h 841"/>
                <a:gd name="T2" fmla="*/ 449 w 994"/>
                <a:gd name="T3" fmla="*/ 0 h 841"/>
                <a:gd name="T4" fmla="*/ 340 w 994"/>
                <a:gd name="T5" fmla="*/ 0 h 841"/>
                <a:gd name="T6" fmla="*/ 340 w 994"/>
                <a:gd name="T7" fmla="*/ 141 h 841"/>
                <a:gd name="T8" fmla="*/ 302 w 994"/>
                <a:gd name="T9" fmla="*/ 141 h 841"/>
                <a:gd name="T10" fmla="*/ 302 w 994"/>
                <a:gd name="T11" fmla="*/ 0 h 841"/>
                <a:gd name="T12" fmla="*/ 194 w 994"/>
                <a:gd name="T13" fmla="*/ 0 h 841"/>
                <a:gd name="T14" fmla="*/ 194 w 994"/>
                <a:gd name="T15" fmla="*/ 141 h 841"/>
                <a:gd name="T16" fmla="*/ 0 w 994"/>
                <a:gd name="T17" fmla="*/ 141 h 841"/>
                <a:gd name="T18" fmla="*/ 0 w 994"/>
                <a:gd name="T19" fmla="*/ 177 h 841"/>
                <a:gd name="T20" fmla="*/ 45 w 994"/>
                <a:gd name="T21" fmla="*/ 177 h 841"/>
                <a:gd name="T22" fmla="*/ 45 w 994"/>
                <a:gd name="T23" fmla="*/ 841 h 841"/>
                <a:gd name="T24" fmla="*/ 952 w 994"/>
                <a:gd name="T25" fmla="*/ 841 h 841"/>
                <a:gd name="T26" fmla="*/ 952 w 994"/>
                <a:gd name="T27" fmla="*/ 177 h 841"/>
                <a:gd name="T28" fmla="*/ 994 w 994"/>
                <a:gd name="T29" fmla="*/ 177 h 841"/>
                <a:gd name="T30" fmla="*/ 994 w 994"/>
                <a:gd name="T31" fmla="*/ 141 h 841"/>
                <a:gd name="T32" fmla="*/ 449 w 994"/>
                <a:gd name="T33" fmla="*/ 141 h 8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94" h="841">
                  <a:moveTo>
                    <a:pt x="449" y="141"/>
                  </a:moveTo>
                  <a:lnTo>
                    <a:pt x="449" y="0"/>
                  </a:lnTo>
                  <a:lnTo>
                    <a:pt x="340" y="0"/>
                  </a:lnTo>
                  <a:lnTo>
                    <a:pt x="340" y="141"/>
                  </a:lnTo>
                  <a:lnTo>
                    <a:pt x="302" y="141"/>
                  </a:lnTo>
                  <a:lnTo>
                    <a:pt x="302" y="0"/>
                  </a:lnTo>
                  <a:lnTo>
                    <a:pt x="194" y="0"/>
                  </a:lnTo>
                  <a:lnTo>
                    <a:pt x="194" y="141"/>
                  </a:lnTo>
                  <a:lnTo>
                    <a:pt x="0" y="141"/>
                  </a:lnTo>
                  <a:lnTo>
                    <a:pt x="0" y="177"/>
                  </a:lnTo>
                  <a:lnTo>
                    <a:pt x="45" y="177"/>
                  </a:lnTo>
                  <a:lnTo>
                    <a:pt x="45" y="841"/>
                  </a:lnTo>
                  <a:lnTo>
                    <a:pt x="952" y="841"/>
                  </a:lnTo>
                  <a:lnTo>
                    <a:pt x="952" y="177"/>
                  </a:lnTo>
                  <a:lnTo>
                    <a:pt x="994" y="177"/>
                  </a:lnTo>
                  <a:lnTo>
                    <a:pt x="994" y="141"/>
                  </a:lnTo>
                  <a:lnTo>
                    <a:pt x="449" y="141"/>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505050"/>
                </a:solidFill>
              </a:endParaRPr>
            </a:p>
          </p:txBody>
        </p:sp>
        <p:sp>
          <p:nvSpPr>
            <p:cNvPr id="10" name="Rectangle 34"/>
            <p:cNvSpPr>
              <a:spLocks noChangeArrowheads="1"/>
            </p:cNvSpPr>
            <p:nvPr/>
          </p:nvSpPr>
          <p:spPr bwMode="auto">
            <a:xfrm>
              <a:off x="8514328" y="6249104"/>
              <a:ext cx="827217" cy="53498"/>
            </a:xfrm>
            <a:prstGeom prst="rect">
              <a:avLst/>
            </a:prstGeom>
            <a:solidFill>
              <a:srgbClr val="7FBA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505050"/>
                </a:solidFill>
              </a:endParaRPr>
            </a:p>
          </p:txBody>
        </p:sp>
        <p:sp>
          <p:nvSpPr>
            <p:cNvPr id="11" name="Rectangle 35"/>
            <p:cNvSpPr>
              <a:spLocks noChangeArrowheads="1"/>
            </p:cNvSpPr>
            <p:nvPr/>
          </p:nvSpPr>
          <p:spPr bwMode="auto">
            <a:xfrm>
              <a:off x="8793417" y="6065143"/>
              <a:ext cx="48806" cy="183961"/>
            </a:xfrm>
            <a:prstGeom prst="rect">
              <a:avLst/>
            </a:prstGeom>
            <a:solidFill>
              <a:srgbClr val="96969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505050"/>
                </a:solidFill>
              </a:endParaRPr>
            </a:p>
          </p:txBody>
        </p:sp>
        <p:sp>
          <p:nvSpPr>
            <p:cNvPr id="12" name="Oval 36"/>
            <p:cNvSpPr>
              <a:spLocks noChangeArrowheads="1"/>
            </p:cNvSpPr>
            <p:nvPr/>
          </p:nvSpPr>
          <p:spPr bwMode="auto">
            <a:xfrm>
              <a:off x="8693928" y="5902770"/>
              <a:ext cx="244030" cy="244030"/>
            </a:xfrm>
            <a:prstGeom prst="ellipse">
              <a:avLst/>
            </a:prstGeom>
            <a:solidFill>
              <a:srgbClr val="7FB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505050"/>
                </a:solidFill>
              </a:endParaRPr>
            </a:p>
          </p:txBody>
        </p:sp>
        <p:sp>
          <p:nvSpPr>
            <p:cNvPr id="13" name="Oval 37"/>
            <p:cNvSpPr>
              <a:spLocks noChangeArrowheads="1"/>
            </p:cNvSpPr>
            <p:nvPr/>
          </p:nvSpPr>
          <p:spPr bwMode="auto">
            <a:xfrm>
              <a:off x="8718801" y="5784144"/>
              <a:ext cx="180207" cy="179268"/>
            </a:xfrm>
            <a:prstGeom prst="ellipse">
              <a:avLst/>
            </a:prstGeom>
            <a:solidFill>
              <a:srgbClr val="7FB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505050"/>
                </a:solidFill>
              </a:endParaRPr>
            </a:p>
          </p:txBody>
        </p:sp>
        <p:sp>
          <p:nvSpPr>
            <p:cNvPr id="14" name="Rectangle 38"/>
            <p:cNvSpPr>
              <a:spLocks noChangeArrowheads="1"/>
            </p:cNvSpPr>
            <p:nvPr/>
          </p:nvSpPr>
          <p:spPr bwMode="auto">
            <a:xfrm>
              <a:off x="9113471" y="6065143"/>
              <a:ext cx="47868" cy="183961"/>
            </a:xfrm>
            <a:prstGeom prst="rect">
              <a:avLst/>
            </a:prstGeom>
            <a:solidFill>
              <a:srgbClr val="96969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505050"/>
                </a:solidFill>
              </a:endParaRPr>
            </a:p>
          </p:txBody>
        </p:sp>
        <p:sp>
          <p:nvSpPr>
            <p:cNvPr id="15" name="Oval 39"/>
            <p:cNvSpPr>
              <a:spLocks noChangeArrowheads="1"/>
            </p:cNvSpPr>
            <p:nvPr/>
          </p:nvSpPr>
          <p:spPr bwMode="auto">
            <a:xfrm>
              <a:off x="9013044" y="5902770"/>
              <a:ext cx="245907" cy="244030"/>
            </a:xfrm>
            <a:prstGeom prst="ellipse">
              <a:avLst/>
            </a:prstGeom>
            <a:solidFill>
              <a:srgbClr val="7FB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505050"/>
                </a:solidFill>
              </a:endParaRPr>
            </a:p>
          </p:txBody>
        </p:sp>
        <p:sp>
          <p:nvSpPr>
            <p:cNvPr id="16" name="Oval 40"/>
            <p:cNvSpPr>
              <a:spLocks noChangeArrowheads="1"/>
            </p:cNvSpPr>
            <p:nvPr/>
          </p:nvSpPr>
          <p:spPr bwMode="auto">
            <a:xfrm>
              <a:off x="9046832" y="5777000"/>
              <a:ext cx="179268" cy="179268"/>
            </a:xfrm>
            <a:prstGeom prst="ellipse">
              <a:avLst/>
            </a:prstGeom>
            <a:solidFill>
              <a:srgbClr val="7FB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505050"/>
                </a:solidFill>
              </a:endParaRPr>
            </a:p>
          </p:txBody>
        </p:sp>
        <p:grpSp>
          <p:nvGrpSpPr>
            <p:cNvPr id="17" name="Group 16"/>
            <p:cNvGrpSpPr/>
            <p:nvPr/>
          </p:nvGrpSpPr>
          <p:grpSpPr>
            <a:xfrm>
              <a:off x="9299309" y="5069314"/>
              <a:ext cx="935760" cy="1235166"/>
              <a:chOff x="9299309" y="4250937"/>
              <a:chExt cx="935760" cy="1235166"/>
            </a:xfrm>
          </p:grpSpPr>
          <p:sp>
            <p:nvSpPr>
              <p:cNvPr id="47" name="Rectangle 10"/>
              <p:cNvSpPr>
                <a:spLocks noChangeArrowheads="1"/>
              </p:cNvSpPr>
              <p:nvPr/>
            </p:nvSpPr>
            <p:spPr bwMode="auto">
              <a:xfrm>
                <a:off x="9341545" y="4417065"/>
                <a:ext cx="851289" cy="1069038"/>
              </a:xfrm>
              <a:prstGeom prst="rect">
                <a:avLst/>
              </a:prstGeom>
              <a:solidFill>
                <a:srgbClr val="9B4F9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505050"/>
                  </a:solidFill>
                </a:endParaRPr>
              </a:p>
            </p:txBody>
          </p:sp>
          <p:sp>
            <p:nvSpPr>
              <p:cNvPr id="48" name="Rectangle 11"/>
              <p:cNvSpPr>
                <a:spLocks noChangeArrowheads="1"/>
              </p:cNvSpPr>
              <p:nvPr/>
            </p:nvSpPr>
            <p:spPr bwMode="auto">
              <a:xfrm>
                <a:off x="9299309" y="4384215"/>
                <a:ext cx="935760" cy="32850"/>
              </a:xfrm>
              <a:prstGeom prst="rect">
                <a:avLst/>
              </a:prstGeom>
              <a:solidFill>
                <a:srgbClr val="68217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505050"/>
                  </a:solidFill>
                </a:endParaRPr>
              </a:p>
            </p:txBody>
          </p:sp>
          <p:sp>
            <p:nvSpPr>
              <p:cNvPr id="49" name="Rectangle 12"/>
              <p:cNvSpPr>
                <a:spLocks noChangeArrowheads="1"/>
              </p:cNvSpPr>
              <p:nvPr/>
            </p:nvSpPr>
            <p:spPr bwMode="auto">
              <a:xfrm>
                <a:off x="9421324" y="4514677"/>
                <a:ext cx="110752" cy="110752"/>
              </a:xfrm>
              <a:prstGeom prst="rect">
                <a:avLst/>
              </a:prstGeom>
              <a:solidFill>
                <a:srgbClr val="96969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505050"/>
                  </a:solidFill>
                </a:endParaRPr>
              </a:p>
            </p:txBody>
          </p:sp>
          <p:sp>
            <p:nvSpPr>
              <p:cNvPr id="50" name="Rectangle 13"/>
              <p:cNvSpPr>
                <a:spLocks noChangeArrowheads="1"/>
              </p:cNvSpPr>
              <p:nvPr/>
            </p:nvSpPr>
            <p:spPr bwMode="auto">
              <a:xfrm>
                <a:off x="9421324" y="4514677"/>
                <a:ext cx="110752" cy="55376"/>
              </a:xfrm>
              <a:prstGeom prst="rect">
                <a:avLst/>
              </a:prstGeom>
              <a:solidFill>
                <a:srgbClr val="68217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505050"/>
                  </a:solidFill>
                </a:endParaRPr>
              </a:p>
            </p:txBody>
          </p:sp>
          <p:sp>
            <p:nvSpPr>
              <p:cNvPr id="51" name="Rectangle 14"/>
              <p:cNvSpPr>
                <a:spLocks noChangeArrowheads="1"/>
              </p:cNvSpPr>
              <p:nvPr/>
            </p:nvSpPr>
            <p:spPr bwMode="auto">
              <a:xfrm>
                <a:off x="9613732" y="4514677"/>
                <a:ext cx="110752" cy="110752"/>
              </a:xfrm>
              <a:prstGeom prst="rect">
                <a:avLst/>
              </a:prstGeom>
              <a:solidFill>
                <a:srgbClr val="68217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505050"/>
                  </a:solidFill>
                </a:endParaRPr>
              </a:p>
            </p:txBody>
          </p:sp>
          <p:sp>
            <p:nvSpPr>
              <p:cNvPr id="52" name="Rectangle 15"/>
              <p:cNvSpPr>
                <a:spLocks noChangeArrowheads="1"/>
              </p:cNvSpPr>
              <p:nvPr/>
            </p:nvSpPr>
            <p:spPr bwMode="auto">
              <a:xfrm>
                <a:off x="9804263" y="4514677"/>
                <a:ext cx="111691" cy="110752"/>
              </a:xfrm>
              <a:prstGeom prst="rect">
                <a:avLst/>
              </a:prstGeom>
              <a:solidFill>
                <a:srgbClr val="D2D2D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505050"/>
                  </a:solidFill>
                </a:endParaRPr>
              </a:p>
            </p:txBody>
          </p:sp>
          <p:sp>
            <p:nvSpPr>
              <p:cNvPr id="53" name="Rectangle 16"/>
              <p:cNvSpPr>
                <a:spLocks noChangeArrowheads="1"/>
              </p:cNvSpPr>
              <p:nvPr/>
            </p:nvSpPr>
            <p:spPr bwMode="auto">
              <a:xfrm>
                <a:off x="9613732" y="5269292"/>
                <a:ext cx="110752" cy="216811"/>
              </a:xfrm>
              <a:prstGeom prst="rect">
                <a:avLst/>
              </a:prstGeom>
              <a:solidFill>
                <a:srgbClr val="68217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505050"/>
                  </a:solidFill>
                </a:endParaRPr>
              </a:p>
            </p:txBody>
          </p:sp>
          <p:sp>
            <p:nvSpPr>
              <p:cNvPr id="54" name="Rectangle 17"/>
              <p:cNvSpPr>
                <a:spLocks noChangeArrowheads="1"/>
              </p:cNvSpPr>
              <p:nvPr/>
            </p:nvSpPr>
            <p:spPr bwMode="auto">
              <a:xfrm>
                <a:off x="9804263" y="5269292"/>
                <a:ext cx="111691" cy="216811"/>
              </a:xfrm>
              <a:prstGeom prst="rect">
                <a:avLst/>
              </a:prstGeom>
              <a:solidFill>
                <a:srgbClr val="68217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505050"/>
                  </a:solidFill>
                </a:endParaRPr>
              </a:p>
            </p:txBody>
          </p:sp>
          <p:sp>
            <p:nvSpPr>
              <p:cNvPr id="55" name="Rectangle 18"/>
              <p:cNvSpPr>
                <a:spLocks noChangeArrowheads="1"/>
              </p:cNvSpPr>
              <p:nvPr/>
            </p:nvSpPr>
            <p:spPr bwMode="auto">
              <a:xfrm>
                <a:off x="9997609" y="4514677"/>
                <a:ext cx="110752" cy="110752"/>
              </a:xfrm>
              <a:prstGeom prst="rect">
                <a:avLst/>
              </a:prstGeom>
              <a:solidFill>
                <a:srgbClr val="68217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505050"/>
                  </a:solidFill>
                </a:endParaRPr>
              </a:p>
            </p:txBody>
          </p:sp>
          <p:sp>
            <p:nvSpPr>
              <p:cNvPr id="56" name="Rectangle 19"/>
              <p:cNvSpPr>
                <a:spLocks noChangeArrowheads="1"/>
              </p:cNvSpPr>
              <p:nvPr/>
            </p:nvSpPr>
            <p:spPr bwMode="auto">
              <a:xfrm>
                <a:off x="9421324" y="4705208"/>
                <a:ext cx="110752" cy="111690"/>
              </a:xfrm>
              <a:prstGeom prst="rect">
                <a:avLst/>
              </a:prstGeom>
              <a:solidFill>
                <a:srgbClr val="D2D2D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505050"/>
                  </a:solidFill>
                </a:endParaRPr>
              </a:p>
            </p:txBody>
          </p:sp>
          <p:sp>
            <p:nvSpPr>
              <p:cNvPr id="57" name="Rectangle 20"/>
              <p:cNvSpPr>
                <a:spLocks noChangeArrowheads="1"/>
              </p:cNvSpPr>
              <p:nvPr/>
            </p:nvSpPr>
            <p:spPr bwMode="auto">
              <a:xfrm>
                <a:off x="9613732" y="4705208"/>
                <a:ext cx="110752" cy="111690"/>
              </a:xfrm>
              <a:prstGeom prst="rect">
                <a:avLst/>
              </a:prstGeom>
              <a:solidFill>
                <a:srgbClr val="68217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505050"/>
                  </a:solidFill>
                </a:endParaRPr>
              </a:p>
            </p:txBody>
          </p:sp>
          <p:sp>
            <p:nvSpPr>
              <p:cNvPr id="58" name="Rectangle 21"/>
              <p:cNvSpPr>
                <a:spLocks noChangeArrowheads="1"/>
              </p:cNvSpPr>
              <p:nvPr/>
            </p:nvSpPr>
            <p:spPr bwMode="auto">
              <a:xfrm>
                <a:off x="9804263" y="4705208"/>
                <a:ext cx="111691" cy="111690"/>
              </a:xfrm>
              <a:prstGeom prst="rect">
                <a:avLst/>
              </a:prstGeom>
              <a:solidFill>
                <a:srgbClr val="68217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505050"/>
                  </a:solidFill>
                </a:endParaRPr>
              </a:p>
            </p:txBody>
          </p:sp>
          <p:sp>
            <p:nvSpPr>
              <p:cNvPr id="59" name="Rectangle 22"/>
              <p:cNvSpPr>
                <a:spLocks noChangeArrowheads="1"/>
              </p:cNvSpPr>
              <p:nvPr/>
            </p:nvSpPr>
            <p:spPr bwMode="auto">
              <a:xfrm>
                <a:off x="9997609" y="4705208"/>
                <a:ext cx="110752" cy="111690"/>
              </a:xfrm>
              <a:prstGeom prst="rect">
                <a:avLst/>
              </a:prstGeom>
              <a:solidFill>
                <a:srgbClr val="96969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505050"/>
                  </a:solidFill>
                </a:endParaRPr>
              </a:p>
            </p:txBody>
          </p:sp>
          <p:sp>
            <p:nvSpPr>
              <p:cNvPr id="60" name="Rectangle 23"/>
              <p:cNvSpPr>
                <a:spLocks noChangeArrowheads="1"/>
              </p:cNvSpPr>
              <p:nvPr/>
            </p:nvSpPr>
            <p:spPr bwMode="auto">
              <a:xfrm>
                <a:off x="9421324" y="4898554"/>
                <a:ext cx="110752" cy="110752"/>
              </a:xfrm>
              <a:prstGeom prst="rect">
                <a:avLst/>
              </a:prstGeom>
              <a:solidFill>
                <a:srgbClr val="96969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505050"/>
                  </a:solidFill>
                </a:endParaRPr>
              </a:p>
            </p:txBody>
          </p:sp>
          <p:sp>
            <p:nvSpPr>
              <p:cNvPr id="61" name="Rectangle 24"/>
              <p:cNvSpPr>
                <a:spLocks noChangeArrowheads="1"/>
              </p:cNvSpPr>
              <p:nvPr/>
            </p:nvSpPr>
            <p:spPr bwMode="auto">
              <a:xfrm>
                <a:off x="9613732" y="4898554"/>
                <a:ext cx="110752" cy="110752"/>
              </a:xfrm>
              <a:prstGeom prst="rect">
                <a:avLst/>
              </a:prstGeom>
              <a:solidFill>
                <a:srgbClr val="D2D2D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505050"/>
                  </a:solidFill>
                </a:endParaRPr>
              </a:p>
            </p:txBody>
          </p:sp>
          <p:sp>
            <p:nvSpPr>
              <p:cNvPr id="62" name="Rectangle 25"/>
              <p:cNvSpPr>
                <a:spLocks noChangeArrowheads="1"/>
              </p:cNvSpPr>
              <p:nvPr/>
            </p:nvSpPr>
            <p:spPr bwMode="auto">
              <a:xfrm>
                <a:off x="9804263" y="4898554"/>
                <a:ext cx="111691" cy="110752"/>
              </a:xfrm>
              <a:prstGeom prst="rect">
                <a:avLst/>
              </a:prstGeom>
              <a:solidFill>
                <a:srgbClr val="68217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505050"/>
                  </a:solidFill>
                </a:endParaRPr>
              </a:p>
            </p:txBody>
          </p:sp>
          <p:sp>
            <p:nvSpPr>
              <p:cNvPr id="63" name="Rectangle 26"/>
              <p:cNvSpPr>
                <a:spLocks noChangeArrowheads="1"/>
              </p:cNvSpPr>
              <p:nvPr/>
            </p:nvSpPr>
            <p:spPr bwMode="auto">
              <a:xfrm>
                <a:off x="9997609" y="4898554"/>
                <a:ext cx="110752" cy="110752"/>
              </a:xfrm>
              <a:prstGeom prst="rect">
                <a:avLst/>
              </a:prstGeom>
              <a:solidFill>
                <a:srgbClr val="96969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505050"/>
                  </a:solidFill>
                </a:endParaRPr>
              </a:p>
            </p:txBody>
          </p:sp>
          <p:sp>
            <p:nvSpPr>
              <p:cNvPr id="64" name="Rectangle 27"/>
              <p:cNvSpPr>
                <a:spLocks noChangeArrowheads="1"/>
              </p:cNvSpPr>
              <p:nvPr/>
            </p:nvSpPr>
            <p:spPr bwMode="auto">
              <a:xfrm>
                <a:off x="9421324" y="5089086"/>
                <a:ext cx="110752" cy="110752"/>
              </a:xfrm>
              <a:prstGeom prst="rect">
                <a:avLst/>
              </a:prstGeom>
              <a:solidFill>
                <a:srgbClr val="68217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505050"/>
                  </a:solidFill>
                </a:endParaRPr>
              </a:p>
            </p:txBody>
          </p:sp>
          <p:sp>
            <p:nvSpPr>
              <p:cNvPr id="65" name="Rectangle 28"/>
              <p:cNvSpPr>
                <a:spLocks noChangeArrowheads="1"/>
              </p:cNvSpPr>
              <p:nvPr/>
            </p:nvSpPr>
            <p:spPr bwMode="auto">
              <a:xfrm>
                <a:off x="9613732" y="5089086"/>
                <a:ext cx="110752" cy="110752"/>
              </a:xfrm>
              <a:prstGeom prst="rect">
                <a:avLst/>
              </a:prstGeom>
              <a:solidFill>
                <a:srgbClr val="D2D2D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505050"/>
                  </a:solidFill>
                </a:endParaRPr>
              </a:p>
            </p:txBody>
          </p:sp>
          <p:sp>
            <p:nvSpPr>
              <p:cNvPr id="66" name="Rectangle 29"/>
              <p:cNvSpPr>
                <a:spLocks noChangeArrowheads="1"/>
              </p:cNvSpPr>
              <p:nvPr/>
            </p:nvSpPr>
            <p:spPr bwMode="auto">
              <a:xfrm>
                <a:off x="9804263" y="5089086"/>
                <a:ext cx="111691" cy="110752"/>
              </a:xfrm>
              <a:prstGeom prst="rect">
                <a:avLst/>
              </a:prstGeom>
              <a:solidFill>
                <a:srgbClr val="D2D2D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505050"/>
                  </a:solidFill>
                </a:endParaRPr>
              </a:p>
            </p:txBody>
          </p:sp>
          <p:sp>
            <p:nvSpPr>
              <p:cNvPr id="67" name="Rectangle 30"/>
              <p:cNvSpPr>
                <a:spLocks noChangeArrowheads="1"/>
              </p:cNvSpPr>
              <p:nvPr/>
            </p:nvSpPr>
            <p:spPr bwMode="auto">
              <a:xfrm>
                <a:off x="9997609" y="5089086"/>
                <a:ext cx="110752" cy="110752"/>
              </a:xfrm>
              <a:prstGeom prst="rect">
                <a:avLst/>
              </a:prstGeom>
              <a:solidFill>
                <a:srgbClr val="68217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505050"/>
                  </a:solidFill>
                </a:endParaRPr>
              </a:p>
            </p:txBody>
          </p:sp>
          <p:sp>
            <p:nvSpPr>
              <p:cNvPr id="68" name="Rectangle 31"/>
              <p:cNvSpPr>
                <a:spLocks noChangeArrowheads="1"/>
              </p:cNvSpPr>
              <p:nvPr/>
            </p:nvSpPr>
            <p:spPr bwMode="auto">
              <a:xfrm>
                <a:off x="9421324" y="4898554"/>
                <a:ext cx="110752" cy="55376"/>
              </a:xfrm>
              <a:prstGeom prst="rect">
                <a:avLst/>
              </a:prstGeom>
              <a:solidFill>
                <a:srgbClr val="68217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505050"/>
                  </a:solidFill>
                </a:endParaRPr>
              </a:p>
            </p:txBody>
          </p:sp>
          <p:sp>
            <p:nvSpPr>
              <p:cNvPr id="69" name="Rectangle 32"/>
              <p:cNvSpPr>
                <a:spLocks noChangeArrowheads="1"/>
              </p:cNvSpPr>
              <p:nvPr/>
            </p:nvSpPr>
            <p:spPr bwMode="auto">
              <a:xfrm>
                <a:off x="9997609" y="4898554"/>
                <a:ext cx="110752" cy="55376"/>
              </a:xfrm>
              <a:prstGeom prst="rect">
                <a:avLst/>
              </a:prstGeom>
              <a:solidFill>
                <a:srgbClr val="68217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505050"/>
                  </a:solidFill>
                </a:endParaRPr>
              </a:p>
            </p:txBody>
          </p:sp>
          <p:sp>
            <p:nvSpPr>
              <p:cNvPr id="70" name="Rectangle 33"/>
              <p:cNvSpPr>
                <a:spLocks noChangeArrowheads="1"/>
              </p:cNvSpPr>
              <p:nvPr/>
            </p:nvSpPr>
            <p:spPr bwMode="auto">
              <a:xfrm>
                <a:off x="9997609" y="4705208"/>
                <a:ext cx="110752" cy="56315"/>
              </a:xfrm>
              <a:prstGeom prst="rect">
                <a:avLst/>
              </a:prstGeom>
              <a:solidFill>
                <a:srgbClr val="68217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505050"/>
                  </a:solidFill>
                </a:endParaRPr>
              </a:p>
            </p:txBody>
          </p:sp>
          <p:sp>
            <p:nvSpPr>
              <p:cNvPr id="71" name="Rectangle 41"/>
              <p:cNvSpPr>
                <a:spLocks noChangeArrowheads="1"/>
              </p:cNvSpPr>
              <p:nvPr/>
            </p:nvSpPr>
            <p:spPr bwMode="auto">
              <a:xfrm>
                <a:off x="9724484" y="4250937"/>
                <a:ext cx="328502" cy="133278"/>
              </a:xfrm>
              <a:prstGeom prst="rect">
                <a:avLst/>
              </a:prstGeom>
              <a:solidFill>
                <a:srgbClr val="96969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505050"/>
                  </a:solidFill>
                </a:endParaRPr>
              </a:p>
            </p:txBody>
          </p:sp>
        </p:grpSp>
        <p:sp>
          <p:nvSpPr>
            <p:cNvPr id="19" name="Rectangle 42"/>
            <p:cNvSpPr>
              <a:spLocks noChangeArrowheads="1"/>
            </p:cNvSpPr>
            <p:nvPr/>
          </p:nvSpPr>
          <p:spPr bwMode="auto">
            <a:xfrm>
              <a:off x="11376377" y="5625889"/>
              <a:ext cx="773386" cy="678590"/>
            </a:xfrm>
            <a:prstGeom prst="rect">
              <a:avLst/>
            </a:prstGeom>
            <a:solidFill>
              <a:srgbClr val="009E4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505050"/>
                </a:solidFill>
              </a:endParaRPr>
            </a:p>
          </p:txBody>
        </p:sp>
        <p:sp>
          <p:nvSpPr>
            <p:cNvPr id="21" name="Rectangle 43"/>
            <p:cNvSpPr>
              <a:spLocks noChangeArrowheads="1"/>
            </p:cNvSpPr>
            <p:nvPr/>
          </p:nvSpPr>
          <p:spPr bwMode="auto">
            <a:xfrm>
              <a:off x="11376377" y="5593039"/>
              <a:ext cx="815623" cy="32850"/>
            </a:xfrm>
            <a:prstGeom prst="rect">
              <a:avLst/>
            </a:prstGeom>
            <a:solidFill>
              <a:srgbClr val="00723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505050"/>
                </a:solidFill>
              </a:endParaRPr>
            </a:p>
          </p:txBody>
        </p:sp>
        <p:sp>
          <p:nvSpPr>
            <p:cNvPr id="22" name="Rectangle 44"/>
            <p:cNvSpPr>
              <a:spLocks noChangeArrowheads="1"/>
            </p:cNvSpPr>
            <p:nvPr/>
          </p:nvSpPr>
          <p:spPr bwMode="auto">
            <a:xfrm>
              <a:off x="11691739" y="6087669"/>
              <a:ext cx="110752" cy="216811"/>
            </a:xfrm>
            <a:prstGeom prst="rect">
              <a:avLst/>
            </a:prstGeom>
            <a:solidFill>
              <a:srgbClr val="00723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505050"/>
                </a:solidFill>
              </a:endParaRPr>
            </a:p>
          </p:txBody>
        </p:sp>
        <p:sp>
          <p:nvSpPr>
            <p:cNvPr id="23" name="Rectangle 45"/>
            <p:cNvSpPr>
              <a:spLocks noChangeArrowheads="1"/>
            </p:cNvSpPr>
            <p:nvPr/>
          </p:nvSpPr>
          <p:spPr bwMode="auto">
            <a:xfrm>
              <a:off x="11882269" y="6087669"/>
              <a:ext cx="110752" cy="216811"/>
            </a:xfrm>
            <a:prstGeom prst="rect">
              <a:avLst/>
            </a:prstGeom>
            <a:solidFill>
              <a:srgbClr val="00723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505050"/>
                </a:solidFill>
              </a:endParaRPr>
            </a:p>
          </p:txBody>
        </p:sp>
        <p:sp>
          <p:nvSpPr>
            <p:cNvPr id="24" name="Rectangle 46"/>
            <p:cNvSpPr>
              <a:spLocks noChangeArrowheads="1"/>
            </p:cNvSpPr>
            <p:nvPr/>
          </p:nvSpPr>
          <p:spPr bwMode="auto">
            <a:xfrm>
              <a:off x="11498392" y="5716931"/>
              <a:ext cx="110752" cy="110752"/>
            </a:xfrm>
            <a:prstGeom prst="rect">
              <a:avLst/>
            </a:prstGeom>
            <a:solidFill>
              <a:srgbClr val="96969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505050"/>
                </a:solidFill>
              </a:endParaRPr>
            </a:p>
          </p:txBody>
        </p:sp>
        <p:sp>
          <p:nvSpPr>
            <p:cNvPr id="25" name="Rectangle 47"/>
            <p:cNvSpPr>
              <a:spLocks noChangeArrowheads="1"/>
            </p:cNvSpPr>
            <p:nvPr/>
          </p:nvSpPr>
          <p:spPr bwMode="auto">
            <a:xfrm>
              <a:off x="11691739" y="5716931"/>
              <a:ext cx="110752" cy="110752"/>
            </a:xfrm>
            <a:prstGeom prst="rect">
              <a:avLst/>
            </a:prstGeom>
            <a:solidFill>
              <a:srgbClr val="D2D2D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505050"/>
                </a:solidFill>
              </a:endParaRPr>
            </a:p>
          </p:txBody>
        </p:sp>
        <p:sp>
          <p:nvSpPr>
            <p:cNvPr id="26" name="Rectangle 48"/>
            <p:cNvSpPr>
              <a:spLocks noChangeArrowheads="1"/>
            </p:cNvSpPr>
            <p:nvPr/>
          </p:nvSpPr>
          <p:spPr bwMode="auto">
            <a:xfrm>
              <a:off x="11882269" y="5716931"/>
              <a:ext cx="110752" cy="110752"/>
            </a:xfrm>
            <a:prstGeom prst="rect">
              <a:avLst/>
            </a:prstGeom>
            <a:solidFill>
              <a:srgbClr val="00723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505050"/>
                </a:solidFill>
              </a:endParaRPr>
            </a:p>
          </p:txBody>
        </p:sp>
        <p:sp>
          <p:nvSpPr>
            <p:cNvPr id="27" name="Rectangle 49"/>
            <p:cNvSpPr>
              <a:spLocks noChangeArrowheads="1"/>
            </p:cNvSpPr>
            <p:nvPr/>
          </p:nvSpPr>
          <p:spPr bwMode="auto">
            <a:xfrm>
              <a:off x="12074678" y="5716931"/>
              <a:ext cx="110752" cy="110752"/>
            </a:xfrm>
            <a:prstGeom prst="rect">
              <a:avLst/>
            </a:prstGeom>
            <a:solidFill>
              <a:srgbClr val="96969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505050"/>
                </a:solidFill>
              </a:endParaRPr>
            </a:p>
          </p:txBody>
        </p:sp>
        <p:sp>
          <p:nvSpPr>
            <p:cNvPr id="28" name="Rectangle 50"/>
            <p:cNvSpPr>
              <a:spLocks noChangeArrowheads="1"/>
            </p:cNvSpPr>
            <p:nvPr/>
          </p:nvSpPr>
          <p:spPr bwMode="auto">
            <a:xfrm>
              <a:off x="11498392" y="5907463"/>
              <a:ext cx="110752" cy="110752"/>
            </a:xfrm>
            <a:prstGeom prst="rect">
              <a:avLst/>
            </a:prstGeom>
            <a:solidFill>
              <a:srgbClr val="00723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505050"/>
                </a:solidFill>
              </a:endParaRPr>
            </a:p>
          </p:txBody>
        </p:sp>
        <p:sp>
          <p:nvSpPr>
            <p:cNvPr id="29" name="Rectangle 51"/>
            <p:cNvSpPr>
              <a:spLocks noChangeArrowheads="1"/>
            </p:cNvSpPr>
            <p:nvPr/>
          </p:nvSpPr>
          <p:spPr bwMode="auto">
            <a:xfrm>
              <a:off x="11691739" y="5907463"/>
              <a:ext cx="110752" cy="110752"/>
            </a:xfrm>
            <a:prstGeom prst="rect">
              <a:avLst/>
            </a:prstGeom>
            <a:solidFill>
              <a:srgbClr val="D2D2D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505050"/>
                </a:solidFill>
              </a:endParaRPr>
            </a:p>
          </p:txBody>
        </p:sp>
        <p:sp>
          <p:nvSpPr>
            <p:cNvPr id="30" name="Rectangle 52"/>
            <p:cNvSpPr>
              <a:spLocks noChangeArrowheads="1"/>
            </p:cNvSpPr>
            <p:nvPr/>
          </p:nvSpPr>
          <p:spPr bwMode="auto">
            <a:xfrm>
              <a:off x="11882269" y="5907463"/>
              <a:ext cx="110752" cy="110752"/>
            </a:xfrm>
            <a:prstGeom prst="rect">
              <a:avLst/>
            </a:prstGeom>
            <a:solidFill>
              <a:srgbClr val="D2D2D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505050"/>
                </a:solidFill>
              </a:endParaRPr>
            </a:p>
          </p:txBody>
        </p:sp>
        <p:sp>
          <p:nvSpPr>
            <p:cNvPr id="31" name="Rectangle 53"/>
            <p:cNvSpPr>
              <a:spLocks noChangeArrowheads="1"/>
            </p:cNvSpPr>
            <p:nvPr/>
          </p:nvSpPr>
          <p:spPr bwMode="auto">
            <a:xfrm>
              <a:off x="12074678" y="5907463"/>
              <a:ext cx="110752" cy="110752"/>
            </a:xfrm>
            <a:prstGeom prst="rect">
              <a:avLst/>
            </a:prstGeom>
            <a:solidFill>
              <a:srgbClr val="00723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505050"/>
                </a:solidFill>
              </a:endParaRPr>
            </a:p>
          </p:txBody>
        </p:sp>
        <p:sp>
          <p:nvSpPr>
            <p:cNvPr id="32" name="Rectangle 54"/>
            <p:cNvSpPr>
              <a:spLocks noChangeArrowheads="1"/>
            </p:cNvSpPr>
            <p:nvPr/>
          </p:nvSpPr>
          <p:spPr bwMode="auto">
            <a:xfrm>
              <a:off x="11498392" y="5716931"/>
              <a:ext cx="110752" cy="55376"/>
            </a:xfrm>
            <a:prstGeom prst="rect">
              <a:avLst/>
            </a:prstGeom>
            <a:solidFill>
              <a:srgbClr val="00723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505050"/>
                </a:solidFill>
              </a:endParaRPr>
            </a:p>
          </p:txBody>
        </p:sp>
        <p:sp>
          <p:nvSpPr>
            <p:cNvPr id="33" name="Rectangle 55"/>
            <p:cNvSpPr>
              <a:spLocks noChangeArrowheads="1"/>
            </p:cNvSpPr>
            <p:nvPr/>
          </p:nvSpPr>
          <p:spPr bwMode="auto">
            <a:xfrm>
              <a:off x="12074678" y="5716931"/>
              <a:ext cx="110752" cy="55376"/>
            </a:xfrm>
            <a:prstGeom prst="rect">
              <a:avLst/>
            </a:prstGeom>
            <a:solidFill>
              <a:srgbClr val="00723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505050"/>
                </a:solidFill>
              </a:endParaRPr>
            </a:p>
          </p:txBody>
        </p:sp>
        <p:sp>
          <p:nvSpPr>
            <p:cNvPr id="34" name="Rectangle 56"/>
            <p:cNvSpPr>
              <a:spLocks noChangeArrowheads="1"/>
            </p:cNvSpPr>
            <p:nvPr/>
          </p:nvSpPr>
          <p:spPr bwMode="auto">
            <a:xfrm>
              <a:off x="11802491" y="5459762"/>
              <a:ext cx="327563" cy="133278"/>
            </a:xfrm>
            <a:prstGeom prst="rect">
              <a:avLst/>
            </a:prstGeom>
            <a:solidFill>
              <a:srgbClr val="96969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505050"/>
                </a:solidFill>
              </a:endParaRPr>
            </a:p>
          </p:txBody>
        </p:sp>
        <p:grpSp>
          <p:nvGrpSpPr>
            <p:cNvPr id="35" name="Group 34"/>
            <p:cNvGrpSpPr/>
            <p:nvPr/>
          </p:nvGrpSpPr>
          <p:grpSpPr>
            <a:xfrm>
              <a:off x="10350597" y="4995506"/>
              <a:ext cx="945062" cy="1308277"/>
              <a:chOff x="13103226" y="2775830"/>
              <a:chExt cx="1039812" cy="1407232"/>
            </a:xfrm>
          </p:grpSpPr>
          <p:sp>
            <p:nvSpPr>
              <p:cNvPr id="38" name="Rectangle 5"/>
              <p:cNvSpPr>
                <a:spLocks noChangeArrowheads="1"/>
              </p:cNvSpPr>
              <p:nvPr/>
            </p:nvSpPr>
            <p:spPr bwMode="auto">
              <a:xfrm>
                <a:off x="13103226" y="2775830"/>
                <a:ext cx="1039812" cy="1407232"/>
              </a:xfrm>
              <a:prstGeom prst="rect">
                <a:avLst/>
              </a:prstGeom>
              <a:solidFill>
                <a:schemeClr val="accent2"/>
              </a:solidFill>
              <a:ln>
                <a:noFill/>
              </a:ln>
            </p:spPr>
            <p:txBody>
              <a:bodyPr vert="horz" wrap="square" lIns="91440" tIns="45720" rIns="91440" bIns="45720" numCol="1" anchor="t" anchorCtr="0" compatLnSpc="1">
                <a:prstTxWarp prst="textNoShape">
                  <a:avLst/>
                </a:prstTxWarp>
              </a:bodyPr>
              <a:lstStyle/>
              <a:p>
                <a:endParaRPr lang="en-US">
                  <a:solidFill>
                    <a:srgbClr val="505050"/>
                  </a:solidFill>
                </a:endParaRPr>
              </a:p>
            </p:txBody>
          </p:sp>
          <p:sp>
            <p:nvSpPr>
              <p:cNvPr id="39" name="Freeform 6"/>
              <p:cNvSpPr>
                <a:spLocks/>
              </p:cNvSpPr>
              <p:nvPr/>
            </p:nvSpPr>
            <p:spPr bwMode="auto">
              <a:xfrm>
                <a:off x="13214598" y="2940285"/>
                <a:ext cx="817070" cy="143638"/>
              </a:xfrm>
              <a:custGeom>
                <a:avLst/>
                <a:gdLst>
                  <a:gd name="T0" fmla="*/ 28 w 330"/>
                  <a:gd name="T1" fmla="*/ 0 h 58"/>
                  <a:gd name="T2" fmla="*/ 0 w 330"/>
                  <a:gd name="T3" fmla="*/ 26 h 58"/>
                  <a:gd name="T4" fmla="*/ 0 w 330"/>
                  <a:gd name="T5" fmla="*/ 32 h 58"/>
                  <a:gd name="T6" fmla="*/ 28 w 330"/>
                  <a:gd name="T7" fmla="*/ 58 h 58"/>
                  <a:gd name="T8" fmla="*/ 302 w 330"/>
                  <a:gd name="T9" fmla="*/ 58 h 58"/>
                  <a:gd name="T10" fmla="*/ 330 w 330"/>
                  <a:gd name="T11" fmla="*/ 32 h 58"/>
                  <a:gd name="T12" fmla="*/ 330 w 330"/>
                  <a:gd name="T13" fmla="*/ 26 h 58"/>
                  <a:gd name="T14" fmla="*/ 302 w 330"/>
                  <a:gd name="T15" fmla="*/ 0 h 58"/>
                  <a:gd name="T16" fmla="*/ 175 w 330"/>
                  <a:gd name="T17" fmla="*/ 0 h 58"/>
                  <a:gd name="T18" fmla="*/ 28 w 330"/>
                  <a:gd name="T19"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0" h="58">
                    <a:moveTo>
                      <a:pt x="28" y="0"/>
                    </a:moveTo>
                    <a:cubicBezTo>
                      <a:pt x="28" y="0"/>
                      <a:pt x="0" y="0"/>
                      <a:pt x="0" y="26"/>
                    </a:cubicBezTo>
                    <a:cubicBezTo>
                      <a:pt x="0" y="32"/>
                      <a:pt x="0" y="32"/>
                      <a:pt x="0" y="32"/>
                    </a:cubicBezTo>
                    <a:cubicBezTo>
                      <a:pt x="0" y="32"/>
                      <a:pt x="0" y="58"/>
                      <a:pt x="28" y="58"/>
                    </a:cubicBezTo>
                    <a:cubicBezTo>
                      <a:pt x="302" y="58"/>
                      <a:pt x="302" y="58"/>
                      <a:pt x="302" y="58"/>
                    </a:cubicBezTo>
                    <a:cubicBezTo>
                      <a:pt x="302" y="58"/>
                      <a:pt x="330" y="58"/>
                      <a:pt x="330" y="32"/>
                    </a:cubicBezTo>
                    <a:cubicBezTo>
                      <a:pt x="330" y="26"/>
                      <a:pt x="330" y="26"/>
                      <a:pt x="330" y="26"/>
                    </a:cubicBezTo>
                    <a:cubicBezTo>
                      <a:pt x="330" y="26"/>
                      <a:pt x="330" y="0"/>
                      <a:pt x="302" y="0"/>
                    </a:cubicBezTo>
                    <a:cubicBezTo>
                      <a:pt x="175" y="0"/>
                      <a:pt x="175" y="0"/>
                      <a:pt x="175" y="0"/>
                    </a:cubicBezTo>
                    <a:lnTo>
                      <a:pt x="28" y="0"/>
                    </a:lnTo>
                    <a:close/>
                  </a:path>
                </a:pathLst>
              </a:custGeom>
              <a:solidFill>
                <a:schemeClr val="bg1">
                  <a:lumMod val="85000"/>
                </a:schemeClr>
              </a:solidFill>
              <a:ln>
                <a:noFill/>
              </a:ln>
            </p:spPr>
            <p:txBody>
              <a:bodyPr vert="horz" wrap="square" lIns="91440" tIns="45720" rIns="91440" bIns="45720" numCol="1" anchor="t" anchorCtr="0" compatLnSpc="1">
                <a:prstTxWarp prst="textNoShape">
                  <a:avLst/>
                </a:prstTxWarp>
              </a:bodyPr>
              <a:lstStyle/>
              <a:p>
                <a:endParaRPr lang="en-US">
                  <a:solidFill>
                    <a:srgbClr val="505050"/>
                  </a:solidFill>
                </a:endParaRPr>
              </a:p>
            </p:txBody>
          </p:sp>
          <p:sp>
            <p:nvSpPr>
              <p:cNvPr id="40" name="Freeform 7"/>
              <p:cNvSpPr>
                <a:spLocks/>
              </p:cNvSpPr>
              <p:nvPr/>
            </p:nvSpPr>
            <p:spPr bwMode="auto">
              <a:xfrm>
                <a:off x="13214598" y="3194253"/>
                <a:ext cx="817070" cy="143638"/>
              </a:xfrm>
              <a:custGeom>
                <a:avLst/>
                <a:gdLst>
                  <a:gd name="T0" fmla="*/ 28 w 330"/>
                  <a:gd name="T1" fmla="*/ 0 h 58"/>
                  <a:gd name="T2" fmla="*/ 0 w 330"/>
                  <a:gd name="T3" fmla="*/ 26 h 58"/>
                  <a:gd name="T4" fmla="*/ 0 w 330"/>
                  <a:gd name="T5" fmla="*/ 31 h 58"/>
                  <a:gd name="T6" fmla="*/ 28 w 330"/>
                  <a:gd name="T7" fmla="*/ 58 h 58"/>
                  <a:gd name="T8" fmla="*/ 302 w 330"/>
                  <a:gd name="T9" fmla="*/ 58 h 58"/>
                  <a:gd name="T10" fmla="*/ 330 w 330"/>
                  <a:gd name="T11" fmla="*/ 31 h 58"/>
                  <a:gd name="T12" fmla="*/ 330 w 330"/>
                  <a:gd name="T13" fmla="*/ 26 h 58"/>
                  <a:gd name="T14" fmla="*/ 302 w 330"/>
                  <a:gd name="T15" fmla="*/ 0 h 58"/>
                  <a:gd name="T16" fmla="*/ 175 w 330"/>
                  <a:gd name="T17" fmla="*/ 0 h 58"/>
                  <a:gd name="T18" fmla="*/ 28 w 330"/>
                  <a:gd name="T19"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0" h="58">
                    <a:moveTo>
                      <a:pt x="28" y="0"/>
                    </a:moveTo>
                    <a:cubicBezTo>
                      <a:pt x="28" y="0"/>
                      <a:pt x="0" y="0"/>
                      <a:pt x="0" y="26"/>
                    </a:cubicBezTo>
                    <a:cubicBezTo>
                      <a:pt x="0" y="31"/>
                      <a:pt x="0" y="31"/>
                      <a:pt x="0" y="31"/>
                    </a:cubicBezTo>
                    <a:cubicBezTo>
                      <a:pt x="0" y="31"/>
                      <a:pt x="0" y="58"/>
                      <a:pt x="28" y="58"/>
                    </a:cubicBezTo>
                    <a:cubicBezTo>
                      <a:pt x="302" y="58"/>
                      <a:pt x="302" y="58"/>
                      <a:pt x="302" y="58"/>
                    </a:cubicBezTo>
                    <a:cubicBezTo>
                      <a:pt x="302" y="58"/>
                      <a:pt x="330" y="58"/>
                      <a:pt x="330" y="31"/>
                    </a:cubicBezTo>
                    <a:cubicBezTo>
                      <a:pt x="330" y="26"/>
                      <a:pt x="330" y="26"/>
                      <a:pt x="330" y="26"/>
                    </a:cubicBezTo>
                    <a:cubicBezTo>
                      <a:pt x="330" y="26"/>
                      <a:pt x="330" y="0"/>
                      <a:pt x="302" y="0"/>
                    </a:cubicBezTo>
                    <a:cubicBezTo>
                      <a:pt x="175" y="0"/>
                      <a:pt x="175" y="0"/>
                      <a:pt x="175" y="0"/>
                    </a:cubicBezTo>
                    <a:lnTo>
                      <a:pt x="28" y="0"/>
                    </a:lnTo>
                    <a:close/>
                  </a:path>
                </a:pathLst>
              </a:custGeom>
              <a:solidFill>
                <a:schemeClr val="bg1">
                  <a:lumMod val="85000"/>
                </a:schemeClr>
              </a:solidFill>
              <a:ln>
                <a:noFill/>
              </a:ln>
            </p:spPr>
            <p:txBody>
              <a:bodyPr vert="horz" wrap="square" lIns="91440" tIns="45720" rIns="91440" bIns="45720" numCol="1" anchor="t" anchorCtr="0" compatLnSpc="1">
                <a:prstTxWarp prst="textNoShape">
                  <a:avLst/>
                </a:prstTxWarp>
              </a:bodyPr>
              <a:lstStyle/>
              <a:p>
                <a:endParaRPr lang="en-US">
                  <a:solidFill>
                    <a:srgbClr val="505050"/>
                  </a:solidFill>
                </a:endParaRPr>
              </a:p>
            </p:txBody>
          </p:sp>
          <p:sp>
            <p:nvSpPr>
              <p:cNvPr id="41" name="Freeform 8"/>
              <p:cNvSpPr>
                <a:spLocks/>
              </p:cNvSpPr>
              <p:nvPr/>
            </p:nvSpPr>
            <p:spPr bwMode="auto">
              <a:xfrm>
                <a:off x="13214598" y="3446139"/>
                <a:ext cx="817070" cy="143638"/>
              </a:xfrm>
              <a:custGeom>
                <a:avLst/>
                <a:gdLst>
                  <a:gd name="T0" fmla="*/ 28 w 330"/>
                  <a:gd name="T1" fmla="*/ 0 h 58"/>
                  <a:gd name="T2" fmla="*/ 0 w 330"/>
                  <a:gd name="T3" fmla="*/ 27 h 58"/>
                  <a:gd name="T4" fmla="*/ 0 w 330"/>
                  <a:gd name="T5" fmla="*/ 32 h 58"/>
                  <a:gd name="T6" fmla="*/ 28 w 330"/>
                  <a:gd name="T7" fmla="*/ 58 h 58"/>
                  <a:gd name="T8" fmla="*/ 302 w 330"/>
                  <a:gd name="T9" fmla="*/ 58 h 58"/>
                  <a:gd name="T10" fmla="*/ 330 w 330"/>
                  <a:gd name="T11" fmla="*/ 32 h 58"/>
                  <a:gd name="T12" fmla="*/ 330 w 330"/>
                  <a:gd name="T13" fmla="*/ 27 h 58"/>
                  <a:gd name="T14" fmla="*/ 302 w 330"/>
                  <a:gd name="T15" fmla="*/ 0 h 58"/>
                  <a:gd name="T16" fmla="*/ 175 w 330"/>
                  <a:gd name="T17" fmla="*/ 0 h 58"/>
                  <a:gd name="T18" fmla="*/ 28 w 330"/>
                  <a:gd name="T19"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0" h="58">
                    <a:moveTo>
                      <a:pt x="28" y="0"/>
                    </a:moveTo>
                    <a:cubicBezTo>
                      <a:pt x="28" y="0"/>
                      <a:pt x="0" y="0"/>
                      <a:pt x="0" y="27"/>
                    </a:cubicBezTo>
                    <a:cubicBezTo>
                      <a:pt x="0" y="32"/>
                      <a:pt x="0" y="32"/>
                      <a:pt x="0" y="32"/>
                    </a:cubicBezTo>
                    <a:cubicBezTo>
                      <a:pt x="0" y="32"/>
                      <a:pt x="0" y="58"/>
                      <a:pt x="28" y="58"/>
                    </a:cubicBezTo>
                    <a:cubicBezTo>
                      <a:pt x="302" y="58"/>
                      <a:pt x="302" y="58"/>
                      <a:pt x="302" y="58"/>
                    </a:cubicBezTo>
                    <a:cubicBezTo>
                      <a:pt x="302" y="58"/>
                      <a:pt x="330" y="58"/>
                      <a:pt x="330" y="32"/>
                    </a:cubicBezTo>
                    <a:cubicBezTo>
                      <a:pt x="330" y="27"/>
                      <a:pt x="330" y="27"/>
                      <a:pt x="330" y="27"/>
                    </a:cubicBezTo>
                    <a:cubicBezTo>
                      <a:pt x="330" y="27"/>
                      <a:pt x="330" y="0"/>
                      <a:pt x="302" y="0"/>
                    </a:cubicBezTo>
                    <a:cubicBezTo>
                      <a:pt x="175" y="0"/>
                      <a:pt x="175" y="0"/>
                      <a:pt x="175" y="0"/>
                    </a:cubicBezTo>
                    <a:lnTo>
                      <a:pt x="28" y="0"/>
                    </a:lnTo>
                    <a:close/>
                  </a:path>
                </a:pathLst>
              </a:custGeom>
              <a:solidFill>
                <a:schemeClr val="bg1">
                  <a:lumMod val="85000"/>
                </a:schemeClr>
              </a:solidFill>
              <a:ln>
                <a:noFill/>
              </a:ln>
            </p:spPr>
            <p:txBody>
              <a:bodyPr vert="horz" wrap="square" lIns="91440" tIns="45720" rIns="91440" bIns="45720" numCol="1" anchor="t" anchorCtr="0" compatLnSpc="1">
                <a:prstTxWarp prst="textNoShape">
                  <a:avLst/>
                </a:prstTxWarp>
              </a:bodyPr>
              <a:lstStyle/>
              <a:p>
                <a:endParaRPr lang="en-US">
                  <a:solidFill>
                    <a:srgbClr val="505050"/>
                  </a:solidFill>
                </a:endParaRPr>
              </a:p>
            </p:txBody>
          </p:sp>
          <p:sp>
            <p:nvSpPr>
              <p:cNvPr id="42" name="Freeform 9"/>
              <p:cNvSpPr>
                <a:spLocks/>
              </p:cNvSpPr>
              <p:nvPr/>
            </p:nvSpPr>
            <p:spPr bwMode="auto">
              <a:xfrm>
                <a:off x="13214598" y="3700107"/>
                <a:ext cx="817070" cy="143638"/>
              </a:xfrm>
              <a:custGeom>
                <a:avLst/>
                <a:gdLst>
                  <a:gd name="T0" fmla="*/ 28 w 330"/>
                  <a:gd name="T1" fmla="*/ 0 h 58"/>
                  <a:gd name="T2" fmla="*/ 0 w 330"/>
                  <a:gd name="T3" fmla="*/ 26 h 58"/>
                  <a:gd name="T4" fmla="*/ 0 w 330"/>
                  <a:gd name="T5" fmla="*/ 32 h 58"/>
                  <a:gd name="T6" fmla="*/ 28 w 330"/>
                  <a:gd name="T7" fmla="*/ 58 h 58"/>
                  <a:gd name="T8" fmla="*/ 302 w 330"/>
                  <a:gd name="T9" fmla="*/ 58 h 58"/>
                  <a:gd name="T10" fmla="*/ 330 w 330"/>
                  <a:gd name="T11" fmla="*/ 32 h 58"/>
                  <a:gd name="T12" fmla="*/ 330 w 330"/>
                  <a:gd name="T13" fmla="*/ 26 h 58"/>
                  <a:gd name="T14" fmla="*/ 302 w 330"/>
                  <a:gd name="T15" fmla="*/ 0 h 58"/>
                  <a:gd name="T16" fmla="*/ 175 w 330"/>
                  <a:gd name="T17" fmla="*/ 0 h 58"/>
                  <a:gd name="T18" fmla="*/ 28 w 330"/>
                  <a:gd name="T19"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0" h="58">
                    <a:moveTo>
                      <a:pt x="28" y="0"/>
                    </a:moveTo>
                    <a:cubicBezTo>
                      <a:pt x="28" y="0"/>
                      <a:pt x="0" y="0"/>
                      <a:pt x="0" y="26"/>
                    </a:cubicBezTo>
                    <a:cubicBezTo>
                      <a:pt x="0" y="32"/>
                      <a:pt x="0" y="32"/>
                      <a:pt x="0" y="32"/>
                    </a:cubicBezTo>
                    <a:cubicBezTo>
                      <a:pt x="0" y="32"/>
                      <a:pt x="0" y="58"/>
                      <a:pt x="28" y="58"/>
                    </a:cubicBezTo>
                    <a:cubicBezTo>
                      <a:pt x="302" y="58"/>
                      <a:pt x="302" y="58"/>
                      <a:pt x="302" y="58"/>
                    </a:cubicBezTo>
                    <a:cubicBezTo>
                      <a:pt x="302" y="58"/>
                      <a:pt x="330" y="58"/>
                      <a:pt x="330" y="32"/>
                    </a:cubicBezTo>
                    <a:cubicBezTo>
                      <a:pt x="330" y="26"/>
                      <a:pt x="330" y="26"/>
                      <a:pt x="330" y="26"/>
                    </a:cubicBezTo>
                    <a:cubicBezTo>
                      <a:pt x="330" y="26"/>
                      <a:pt x="330" y="0"/>
                      <a:pt x="302" y="0"/>
                    </a:cubicBezTo>
                    <a:cubicBezTo>
                      <a:pt x="175" y="0"/>
                      <a:pt x="175" y="0"/>
                      <a:pt x="175" y="0"/>
                    </a:cubicBezTo>
                    <a:lnTo>
                      <a:pt x="28" y="0"/>
                    </a:lnTo>
                    <a:close/>
                  </a:path>
                </a:pathLst>
              </a:custGeom>
              <a:solidFill>
                <a:schemeClr val="bg1">
                  <a:lumMod val="85000"/>
                </a:schemeClr>
              </a:solidFill>
              <a:ln>
                <a:noFill/>
              </a:ln>
            </p:spPr>
            <p:txBody>
              <a:bodyPr vert="horz" wrap="square" lIns="91440" tIns="45720" rIns="91440" bIns="45720" numCol="1" anchor="t" anchorCtr="0" compatLnSpc="1">
                <a:prstTxWarp prst="textNoShape">
                  <a:avLst/>
                </a:prstTxWarp>
              </a:bodyPr>
              <a:lstStyle/>
              <a:p>
                <a:endParaRPr lang="en-US">
                  <a:solidFill>
                    <a:srgbClr val="505050"/>
                  </a:solidFill>
                </a:endParaRPr>
              </a:p>
            </p:txBody>
          </p:sp>
          <p:sp>
            <p:nvSpPr>
              <p:cNvPr id="43" name="Oval 14"/>
              <p:cNvSpPr>
                <a:spLocks noChangeArrowheads="1"/>
              </p:cNvSpPr>
              <p:nvPr/>
            </p:nvSpPr>
            <p:spPr bwMode="auto">
              <a:xfrm>
                <a:off x="13875539" y="2970470"/>
                <a:ext cx="79105" cy="79105"/>
              </a:xfrm>
              <a:prstGeom prst="ellipse">
                <a:avLst/>
              </a:prstGeom>
              <a:solidFill>
                <a:schemeClr val="accent2"/>
              </a:solidFill>
              <a:ln>
                <a:noFill/>
              </a:ln>
            </p:spPr>
            <p:txBody>
              <a:bodyPr vert="horz" wrap="square" lIns="91440" tIns="45720" rIns="91440" bIns="45720" numCol="1" anchor="t" anchorCtr="0" compatLnSpc="1">
                <a:prstTxWarp prst="textNoShape">
                  <a:avLst/>
                </a:prstTxWarp>
              </a:bodyPr>
              <a:lstStyle/>
              <a:p>
                <a:endParaRPr lang="en-US">
                  <a:solidFill>
                    <a:srgbClr val="505050"/>
                  </a:solidFill>
                </a:endParaRPr>
              </a:p>
            </p:txBody>
          </p:sp>
          <p:sp>
            <p:nvSpPr>
              <p:cNvPr id="44" name="Oval 15"/>
              <p:cNvSpPr>
                <a:spLocks noChangeArrowheads="1"/>
              </p:cNvSpPr>
              <p:nvPr/>
            </p:nvSpPr>
            <p:spPr bwMode="auto">
              <a:xfrm>
                <a:off x="13875539" y="3224438"/>
                <a:ext cx="79105" cy="79105"/>
              </a:xfrm>
              <a:prstGeom prst="ellipse">
                <a:avLst/>
              </a:prstGeom>
              <a:solidFill>
                <a:schemeClr val="accent2"/>
              </a:solidFill>
              <a:ln>
                <a:noFill/>
              </a:ln>
            </p:spPr>
            <p:txBody>
              <a:bodyPr vert="horz" wrap="square" lIns="91440" tIns="45720" rIns="91440" bIns="45720" numCol="1" anchor="t" anchorCtr="0" compatLnSpc="1">
                <a:prstTxWarp prst="textNoShape">
                  <a:avLst/>
                </a:prstTxWarp>
              </a:bodyPr>
              <a:lstStyle/>
              <a:p>
                <a:endParaRPr lang="en-US">
                  <a:solidFill>
                    <a:srgbClr val="505050"/>
                  </a:solidFill>
                </a:endParaRPr>
              </a:p>
            </p:txBody>
          </p:sp>
          <p:sp>
            <p:nvSpPr>
              <p:cNvPr id="45" name="Oval 16"/>
              <p:cNvSpPr>
                <a:spLocks noChangeArrowheads="1"/>
              </p:cNvSpPr>
              <p:nvPr/>
            </p:nvSpPr>
            <p:spPr bwMode="auto">
              <a:xfrm>
                <a:off x="13875539" y="3478406"/>
                <a:ext cx="79105" cy="79105"/>
              </a:xfrm>
              <a:prstGeom prst="ellipse">
                <a:avLst/>
              </a:prstGeom>
              <a:solidFill>
                <a:schemeClr val="accent2"/>
              </a:solidFill>
              <a:ln>
                <a:noFill/>
              </a:ln>
            </p:spPr>
            <p:txBody>
              <a:bodyPr vert="horz" wrap="square" lIns="91440" tIns="45720" rIns="91440" bIns="45720" numCol="1" anchor="t" anchorCtr="0" compatLnSpc="1">
                <a:prstTxWarp prst="textNoShape">
                  <a:avLst/>
                </a:prstTxWarp>
              </a:bodyPr>
              <a:lstStyle/>
              <a:p>
                <a:endParaRPr lang="en-US">
                  <a:solidFill>
                    <a:srgbClr val="505050"/>
                  </a:solidFill>
                </a:endParaRPr>
              </a:p>
            </p:txBody>
          </p:sp>
          <p:sp>
            <p:nvSpPr>
              <p:cNvPr id="46" name="Oval 17"/>
              <p:cNvSpPr>
                <a:spLocks noChangeArrowheads="1"/>
              </p:cNvSpPr>
              <p:nvPr/>
            </p:nvSpPr>
            <p:spPr bwMode="auto">
              <a:xfrm>
                <a:off x="13875539" y="3732374"/>
                <a:ext cx="79105" cy="79105"/>
              </a:xfrm>
              <a:prstGeom prst="ellipse">
                <a:avLst/>
              </a:prstGeom>
              <a:solidFill>
                <a:schemeClr val="accent2"/>
              </a:solidFill>
              <a:ln>
                <a:noFill/>
              </a:ln>
            </p:spPr>
            <p:txBody>
              <a:bodyPr vert="horz" wrap="square" lIns="91440" tIns="45720" rIns="91440" bIns="45720" numCol="1" anchor="t" anchorCtr="0" compatLnSpc="1">
                <a:prstTxWarp prst="textNoShape">
                  <a:avLst/>
                </a:prstTxWarp>
              </a:bodyPr>
              <a:lstStyle/>
              <a:p>
                <a:endParaRPr lang="en-US">
                  <a:solidFill>
                    <a:srgbClr val="505050"/>
                  </a:solidFill>
                </a:endParaRPr>
              </a:p>
            </p:txBody>
          </p:sp>
        </p:grpSp>
        <p:sp>
          <p:nvSpPr>
            <p:cNvPr id="36" name="Rectangle 93"/>
            <p:cNvSpPr>
              <a:spLocks noChangeArrowheads="1"/>
            </p:cNvSpPr>
            <p:nvPr/>
          </p:nvSpPr>
          <p:spPr bwMode="auto">
            <a:xfrm>
              <a:off x="10126194" y="6249104"/>
              <a:ext cx="319116" cy="55376"/>
            </a:xfrm>
            <a:prstGeom prst="rect">
              <a:avLst/>
            </a:prstGeom>
            <a:solidFill>
              <a:srgbClr val="7FBA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505050"/>
                </a:solidFill>
              </a:endParaRPr>
            </a:p>
          </p:txBody>
        </p:sp>
        <p:sp>
          <p:nvSpPr>
            <p:cNvPr id="37" name="Rectangle 94"/>
            <p:cNvSpPr>
              <a:spLocks noChangeArrowheads="1"/>
            </p:cNvSpPr>
            <p:nvPr/>
          </p:nvSpPr>
          <p:spPr bwMode="auto">
            <a:xfrm>
              <a:off x="11034736" y="6249104"/>
              <a:ext cx="463656" cy="55376"/>
            </a:xfrm>
            <a:prstGeom prst="rect">
              <a:avLst/>
            </a:prstGeom>
            <a:solidFill>
              <a:srgbClr val="7FBA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505050"/>
                </a:solidFill>
              </a:endParaRPr>
            </a:p>
          </p:txBody>
        </p:sp>
      </p:grpSp>
      <p:sp>
        <p:nvSpPr>
          <p:cNvPr id="72" name="Rectangle 71"/>
          <p:cNvSpPr/>
          <p:nvPr/>
        </p:nvSpPr>
        <p:spPr>
          <a:xfrm>
            <a:off x="413175" y="1145351"/>
            <a:ext cx="9576968" cy="1077218"/>
          </a:xfrm>
          <a:prstGeom prst="rect">
            <a:avLst/>
          </a:prstGeom>
        </p:spPr>
        <p:txBody>
          <a:bodyPr wrap="square">
            <a:spAutoFit/>
          </a:bodyPr>
          <a:lstStyle/>
          <a:p>
            <a:r>
              <a:rPr lang="en-IE" sz="3200" kern="0" dirty="0" smtClean="0">
                <a:solidFill>
                  <a:srgbClr val="002060"/>
                </a:solidFill>
                <a:latin typeface="Segoe UI" panose="020B0502040204020203" pitchFamily="34" charset="0"/>
              </a:rPr>
              <a:t>Dynamics AX 2012 R3 </a:t>
            </a:r>
            <a:r>
              <a:rPr lang="ru-RU" sz="3200" kern="0" dirty="0" smtClean="0">
                <a:solidFill>
                  <a:srgbClr val="002060"/>
                </a:solidFill>
                <a:latin typeface="Segoe UI" panose="020B0502040204020203" pitchFamily="34" charset="0"/>
              </a:rPr>
              <a:t>увеличение на</a:t>
            </a:r>
            <a:r>
              <a:rPr lang="en-IE" sz="3200" kern="0" dirty="0" smtClean="0">
                <a:solidFill>
                  <a:srgbClr val="002060"/>
                </a:solidFill>
                <a:latin typeface="Segoe UI" panose="020B0502040204020203" pitchFamily="34" charset="0"/>
              </a:rPr>
              <a:t> 25%</a:t>
            </a:r>
          </a:p>
          <a:p>
            <a:r>
              <a:rPr lang="en-IE" sz="3200" kern="0" dirty="0" smtClean="0">
                <a:solidFill>
                  <a:srgbClr val="002060"/>
                </a:solidFill>
                <a:latin typeface="Segoe UI" panose="020B0502040204020203" pitchFamily="34" charset="0"/>
              </a:rPr>
              <a:t>Visual Studio 2015 TBD</a:t>
            </a:r>
            <a:r>
              <a:rPr lang="ru-RU" sz="3200" kern="0" dirty="0" smtClean="0">
                <a:solidFill>
                  <a:srgbClr val="002060"/>
                </a:solidFill>
                <a:latin typeface="Segoe UI" panose="020B0502040204020203" pitchFamily="34" charset="0"/>
              </a:rPr>
              <a:t> – на 68%</a:t>
            </a:r>
            <a:endParaRPr lang="en-US" sz="3200" dirty="0">
              <a:solidFill>
                <a:srgbClr val="002060"/>
              </a:solidFill>
            </a:endParaRPr>
          </a:p>
        </p:txBody>
      </p:sp>
      <p:pic>
        <p:nvPicPr>
          <p:cNvPr id="1026" name="Picture 2" descr="image00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54856" y="1806289"/>
            <a:ext cx="6729130" cy="3936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 name="Rectangle 72"/>
          <p:cNvSpPr/>
          <p:nvPr/>
        </p:nvSpPr>
        <p:spPr>
          <a:xfrm>
            <a:off x="643727" y="5351602"/>
            <a:ext cx="9576968" cy="1569660"/>
          </a:xfrm>
          <a:prstGeom prst="rect">
            <a:avLst/>
          </a:prstGeom>
        </p:spPr>
        <p:txBody>
          <a:bodyPr wrap="square">
            <a:spAutoFit/>
          </a:bodyPr>
          <a:lstStyle/>
          <a:p>
            <a:r>
              <a:rPr lang="ru-RU" sz="3200" kern="0" dirty="0" smtClean="0">
                <a:solidFill>
                  <a:srgbClr val="002060"/>
                </a:solidFill>
                <a:latin typeface="Segoe UI" panose="020B0502040204020203" pitchFamily="34" charset="0"/>
              </a:rPr>
              <a:t>Существенное изменение цен на другие продукты не планируется</a:t>
            </a:r>
            <a:endParaRPr lang="en-IE" sz="3200" kern="0" dirty="0" smtClean="0">
              <a:solidFill>
                <a:srgbClr val="002060"/>
              </a:solidFill>
              <a:latin typeface="Segoe UI" panose="020B0502040204020203" pitchFamily="34" charset="0"/>
            </a:endParaRPr>
          </a:p>
          <a:p>
            <a:endParaRPr lang="en-US" sz="3200" dirty="0">
              <a:solidFill>
                <a:srgbClr val="002060"/>
              </a:solidFill>
            </a:endParaRPr>
          </a:p>
        </p:txBody>
      </p:sp>
    </p:spTree>
    <p:extLst>
      <p:ext uri="{BB962C8B-B14F-4D97-AF65-F5344CB8AC3E}">
        <p14:creationId xmlns:p14="http://schemas.microsoft.com/office/powerpoint/2010/main" val="2216348471"/>
      </p:ext>
    </p:extLst>
  </p:cSld>
  <p:clrMapOvr>
    <a:masterClrMapping/>
  </p:clrMapOvr>
  <p:transition>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358" y="0"/>
            <a:ext cx="12431473" cy="138406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3260" tIns="93260" rIns="93260" bIns="93260" numCol="1" spcCol="0" rtlCol="0" fromWordArt="0" anchor="b" anchorCtr="0" forceAA="0" compatLnSpc="1">
            <a:prstTxWarp prst="textNoShape">
              <a:avLst/>
            </a:prstTxWarp>
            <a:noAutofit/>
          </a:bodyPr>
          <a:lstStyle/>
          <a:p>
            <a:pPr algn="r" defTabSz="932441"/>
            <a:endParaRPr lang="en-US" sz="1224" dirty="0" err="1">
              <a:solidFill>
                <a:prstClr val="white"/>
              </a:solidFill>
            </a:endParaRPr>
          </a:p>
        </p:txBody>
      </p:sp>
      <p:pic>
        <p:nvPicPr>
          <p:cNvPr id="5" name="Picture 11" descr="cid:image001.png@01CDB04B.BFD70CF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97124" y="155433"/>
            <a:ext cx="1962353" cy="3108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612502" y="290344"/>
            <a:ext cx="9505267" cy="604222"/>
          </a:xfrm>
          <a:prstGeom prst="rect">
            <a:avLst/>
          </a:prstGeom>
        </p:spPr>
        <p:txBody>
          <a:bodyPr vert="horz" wrap="square" lIns="93260" tIns="93260" rIns="93260" bIns="93260" rtlCol="0" anchor="t">
            <a:noAutofit/>
          </a:bodyPr>
          <a:lstStyle/>
          <a:p>
            <a:pPr lvl="0"/>
            <a:r>
              <a:rPr lang="en-US" sz="3264" dirty="0">
                <a:solidFill>
                  <a:prstClr val="white"/>
                </a:solidFill>
              </a:rPr>
              <a:t>Windows 10 </a:t>
            </a:r>
            <a:r>
              <a:rPr lang="ru-RU" sz="3264" dirty="0" smtClean="0">
                <a:solidFill>
                  <a:prstClr val="white"/>
                </a:solidFill>
              </a:rPr>
              <a:t>доступна на </a:t>
            </a:r>
            <a:r>
              <a:rPr lang="ru-RU" sz="3264" dirty="0" err="1" smtClean="0">
                <a:solidFill>
                  <a:prstClr val="white"/>
                </a:solidFill>
              </a:rPr>
              <a:t>арендованых</a:t>
            </a:r>
            <a:r>
              <a:rPr lang="ru-RU" sz="3264" dirty="0" smtClean="0">
                <a:solidFill>
                  <a:prstClr val="white"/>
                </a:solidFill>
              </a:rPr>
              <a:t> ПК</a:t>
            </a:r>
            <a:endParaRPr lang="en-US" sz="3264" dirty="0">
              <a:solidFill>
                <a:prstClr val="white"/>
              </a:solidFill>
            </a:endParaRPr>
          </a:p>
          <a:p>
            <a:pPr lvl="0"/>
            <a:endParaRPr lang="en-US" sz="3264" dirty="0">
              <a:solidFill>
                <a:prstClr val="white"/>
              </a:solidFill>
            </a:endParaRPr>
          </a:p>
          <a:p>
            <a:pPr defTabSz="932441"/>
            <a:endParaRPr lang="en-US" sz="3264" dirty="0">
              <a:solidFill>
                <a:prstClr val="white"/>
              </a:solidFill>
              <a:latin typeface="Segoe UI Light"/>
              <a:ea typeface="Segoe UI" pitchFamily="34" charset="0"/>
              <a:cs typeface="Segoe UI" pitchFamily="34" charset="0"/>
            </a:endParaRPr>
          </a:p>
          <a:p>
            <a:pPr defTabSz="932441"/>
            <a:r>
              <a:rPr lang="de-CH" sz="3264" dirty="0">
                <a:solidFill>
                  <a:prstClr val="white"/>
                </a:solidFill>
                <a:latin typeface="Segoe UI Light"/>
                <a:ea typeface="Segoe UI" pitchFamily="34" charset="0"/>
                <a:cs typeface="Segoe UI" pitchFamily="34" charset="0"/>
              </a:rPr>
              <a:t>  </a:t>
            </a:r>
            <a:endParaRPr lang="en-US" sz="3264" dirty="0">
              <a:solidFill>
                <a:prstClr val="white"/>
              </a:solidFill>
              <a:latin typeface="Segoe UI Light"/>
              <a:ea typeface="Segoe UI" pitchFamily="34" charset="0"/>
              <a:cs typeface="Segoe UI" pitchFamily="34" charset="0"/>
            </a:endParaRPr>
          </a:p>
        </p:txBody>
      </p:sp>
      <p:sp>
        <p:nvSpPr>
          <p:cNvPr id="7" name="TextBox 6"/>
          <p:cNvSpPr txBox="1"/>
          <p:nvPr/>
        </p:nvSpPr>
        <p:spPr>
          <a:xfrm>
            <a:off x="662940" y="1520873"/>
            <a:ext cx="10942623" cy="4977590"/>
          </a:xfrm>
          <a:prstGeom prst="rect">
            <a:avLst/>
          </a:prstGeom>
        </p:spPr>
        <p:txBody>
          <a:bodyPr vert="horz" wrap="square" lIns="93260" tIns="93260" rIns="93260" bIns="93260" rtlCol="0" anchor="t">
            <a:noAutofit/>
          </a:bodyPr>
          <a:lstStyle/>
          <a:p>
            <a:pPr>
              <a:lnSpc>
                <a:spcPct val="90000"/>
              </a:lnSpc>
              <a:spcAft>
                <a:spcPts val="600"/>
              </a:spcAft>
            </a:pPr>
            <a:endParaRPr lang="en-US" sz="1836" dirty="0"/>
          </a:p>
          <a:p>
            <a:pPr marL="342834" indent="-342834">
              <a:lnSpc>
                <a:spcPct val="90000"/>
              </a:lnSpc>
              <a:spcAft>
                <a:spcPts val="600"/>
              </a:spcAft>
              <a:buFont typeface="Arial" panose="020B0604020202020204" pitchFamily="34" charset="0"/>
              <a:buChar char="•"/>
            </a:pPr>
            <a:r>
              <a:rPr lang="ru-RU" sz="1836" dirty="0" smtClean="0">
                <a:gradFill>
                  <a:gsLst>
                    <a:gs pos="2917">
                      <a:schemeClr val="tx1"/>
                    </a:gs>
                    <a:gs pos="30000">
                      <a:schemeClr val="tx1"/>
                    </a:gs>
                  </a:gsLst>
                  <a:lin ang="5400000" scaled="0"/>
                </a:gradFill>
              </a:rPr>
              <a:t>Нынешняя версия доп. соглашения позволяет использовать </a:t>
            </a:r>
            <a:r>
              <a:rPr lang="en-US" sz="1836" dirty="0" smtClean="0">
                <a:gradFill>
                  <a:gsLst>
                    <a:gs pos="2917">
                      <a:schemeClr val="tx1"/>
                    </a:gs>
                    <a:gs pos="30000">
                      <a:schemeClr val="tx1"/>
                    </a:gs>
                  </a:gsLst>
                  <a:lin ang="5400000" scaled="0"/>
                </a:gradFill>
              </a:rPr>
              <a:t>Windows </a:t>
            </a:r>
            <a:r>
              <a:rPr lang="en-US" sz="1836" dirty="0">
                <a:gradFill>
                  <a:gsLst>
                    <a:gs pos="2917">
                      <a:schemeClr val="tx1"/>
                    </a:gs>
                    <a:gs pos="30000">
                      <a:schemeClr val="tx1"/>
                    </a:gs>
                  </a:gsLst>
                  <a:lin ang="5400000" scaled="0"/>
                </a:gradFill>
              </a:rPr>
              <a:t>8.1</a:t>
            </a:r>
          </a:p>
          <a:p>
            <a:pPr marL="342834" indent="-342834">
              <a:lnSpc>
                <a:spcPct val="90000"/>
              </a:lnSpc>
              <a:spcAft>
                <a:spcPts val="600"/>
              </a:spcAft>
              <a:buFont typeface="Arial" panose="020B0604020202020204" pitchFamily="34" charset="0"/>
              <a:buChar char="•"/>
            </a:pPr>
            <a:r>
              <a:rPr lang="ru-RU" sz="1836" dirty="0" smtClean="0">
                <a:gradFill>
                  <a:gsLst>
                    <a:gs pos="2917">
                      <a:schemeClr val="tx1"/>
                    </a:gs>
                    <a:gs pos="30000">
                      <a:schemeClr val="tx1"/>
                    </a:gs>
                  </a:gsLst>
                  <a:lin ang="5400000" scaled="0"/>
                </a:gradFill>
              </a:rPr>
              <a:t>Все партнеры, </a:t>
            </a:r>
            <a:r>
              <a:rPr lang="ru-RU" sz="1836" dirty="0">
                <a:gradFill>
                  <a:gsLst>
                    <a:gs pos="2917">
                      <a:schemeClr val="tx1"/>
                    </a:gs>
                    <a:gs pos="30000">
                      <a:schemeClr val="tx1"/>
                    </a:gs>
                  </a:gsLst>
                  <a:lin ang="5400000" scaled="0"/>
                </a:gradFill>
              </a:rPr>
              <a:t>к</a:t>
            </a:r>
            <a:r>
              <a:rPr lang="ru-RU" sz="1836" dirty="0" smtClean="0">
                <a:gradFill>
                  <a:gsLst>
                    <a:gs pos="2917">
                      <a:schemeClr val="tx1"/>
                    </a:gs>
                    <a:gs pos="30000">
                      <a:schemeClr val="tx1"/>
                    </a:gs>
                  </a:gsLst>
                  <a:lin ang="5400000" scaled="0"/>
                </a:gradFill>
              </a:rPr>
              <a:t>оторым необходима</a:t>
            </a:r>
            <a:r>
              <a:rPr lang="en-US" sz="1836" dirty="0" smtClean="0">
                <a:gradFill>
                  <a:gsLst>
                    <a:gs pos="2917">
                      <a:schemeClr val="tx1"/>
                    </a:gs>
                    <a:gs pos="30000">
                      <a:schemeClr val="tx1"/>
                    </a:gs>
                  </a:gsLst>
                  <a:lin ang="5400000" scaled="0"/>
                </a:gradFill>
              </a:rPr>
              <a:t> Windows </a:t>
            </a:r>
            <a:r>
              <a:rPr lang="en-US" sz="1836" dirty="0">
                <a:gradFill>
                  <a:gsLst>
                    <a:gs pos="2917">
                      <a:schemeClr val="tx1"/>
                    </a:gs>
                    <a:gs pos="30000">
                      <a:schemeClr val="tx1"/>
                    </a:gs>
                  </a:gsLst>
                  <a:lin ang="5400000" scaled="0"/>
                </a:gradFill>
              </a:rPr>
              <a:t>10 </a:t>
            </a:r>
            <a:r>
              <a:rPr lang="ru-RU" sz="1836" dirty="0" smtClean="0">
                <a:gradFill>
                  <a:gsLst>
                    <a:gs pos="2917">
                      <a:schemeClr val="tx1"/>
                    </a:gs>
                    <a:gs pos="30000">
                      <a:schemeClr val="tx1"/>
                    </a:gs>
                  </a:gsLst>
                  <a:lin ang="5400000" scaled="0"/>
                </a:gradFill>
              </a:rPr>
              <a:t>должны подписать обновленное доп. соглашение.</a:t>
            </a:r>
            <a:endParaRPr lang="en-US" sz="1836" dirty="0">
              <a:gradFill>
                <a:gsLst>
                  <a:gs pos="2917">
                    <a:schemeClr val="tx1"/>
                  </a:gs>
                  <a:gs pos="30000">
                    <a:schemeClr val="tx1"/>
                  </a:gs>
                </a:gsLst>
                <a:lin ang="5400000" scaled="0"/>
              </a:gradFill>
            </a:endParaRPr>
          </a:p>
          <a:p>
            <a:pPr marL="342834" indent="-342834">
              <a:lnSpc>
                <a:spcPct val="90000"/>
              </a:lnSpc>
              <a:spcAft>
                <a:spcPts val="600"/>
              </a:spcAft>
              <a:buFont typeface="Arial" panose="020B0604020202020204" pitchFamily="34" charset="0"/>
              <a:buChar char="•"/>
            </a:pPr>
            <a:r>
              <a:rPr lang="ru-RU" sz="1836" dirty="0" smtClean="0">
                <a:gradFill>
                  <a:gsLst>
                    <a:gs pos="2917">
                      <a:schemeClr val="tx1"/>
                    </a:gs>
                    <a:gs pos="30000">
                      <a:schemeClr val="tx1"/>
                    </a:gs>
                  </a:gsLst>
                  <a:lin ang="5400000" scaled="0"/>
                </a:gradFill>
              </a:rPr>
              <a:t>Условия лицензирования остаются неизменными</a:t>
            </a:r>
            <a:endParaRPr lang="en-US" sz="1836" dirty="0">
              <a:gradFill>
                <a:gsLst>
                  <a:gs pos="2917">
                    <a:schemeClr val="tx1"/>
                  </a:gs>
                  <a:gs pos="30000">
                    <a:schemeClr val="tx1"/>
                  </a:gs>
                </a:gsLst>
                <a:lin ang="5400000" scaled="0"/>
              </a:gradFill>
            </a:endParaRPr>
          </a:p>
          <a:p>
            <a:pPr marL="342834" indent="-342834">
              <a:lnSpc>
                <a:spcPct val="90000"/>
              </a:lnSpc>
              <a:spcAft>
                <a:spcPts val="600"/>
              </a:spcAft>
              <a:buFont typeface="Arial" panose="020B0604020202020204" pitchFamily="34" charset="0"/>
              <a:buChar char="•"/>
            </a:pPr>
            <a:endParaRPr lang="en-US" sz="1836" dirty="0">
              <a:gradFill>
                <a:gsLst>
                  <a:gs pos="2917">
                    <a:schemeClr val="tx1"/>
                  </a:gs>
                  <a:gs pos="30000">
                    <a:schemeClr val="tx1"/>
                  </a:gs>
                </a:gsLst>
                <a:lin ang="5400000" scaled="0"/>
              </a:gradFill>
            </a:endParaRPr>
          </a:p>
          <a:p>
            <a:pPr>
              <a:lnSpc>
                <a:spcPct val="90000"/>
              </a:lnSpc>
              <a:spcAft>
                <a:spcPts val="600"/>
              </a:spcAft>
            </a:pPr>
            <a:r>
              <a:rPr lang="ru-RU" sz="1836" b="1" dirty="0" smtClean="0">
                <a:gradFill>
                  <a:gsLst>
                    <a:gs pos="2917">
                      <a:schemeClr val="tx1"/>
                    </a:gs>
                    <a:gs pos="30000">
                      <a:schemeClr val="tx1"/>
                    </a:gs>
                  </a:gsLst>
                  <a:lin ang="5400000" scaled="0"/>
                </a:gradFill>
              </a:rPr>
              <a:t>Как запросить доп. соглашение</a:t>
            </a:r>
            <a:r>
              <a:rPr lang="en-US" sz="1836" b="1" dirty="0" smtClean="0">
                <a:gradFill>
                  <a:gsLst>
                    <a:gs pos="2917">
                      <a:schemeClr val="tx1"/>
                    </a:gs>
                    <a:gs pos="30000">
                      <a:schemeClr val="tx1"/>
                    </a:gs>
                  </a:gsLst>
                  <a:lin ang="5400000" scaled="0"/>
                </a:gradFill>
              </a:rPr>
              <a:t>?</a:t>
            </a:r>
            <a:endParaRPr lang="en-US" sz="1836" b="1" dirty="0">
              <a:gradFill>
                <a:gsLst>
                  <a:gs pos="2917">
                    <a:schemeClr val="tx1"/>
                  </a:gs>
                  <a:gs pos="30000">
                    <a:schemeClr val="tx1"/>
                  </a:gs>
                </a:gsLst>
                <a:lin ang="5400000" scaled="0"/>
              </a:gradFill>
            </a:endParaRPr>
          </a:p>
          <a:p>
            <a:pPr>
              <a:lnSpc>
                <a:spcPct val="90000"/>
              </a:lnSpc>
              <a:spcAft>
                <a:spcPts val="600"/>
              </a:spcAft>
            </a:pPr>
            <a:endParaRPr lang="en-US" sz="1836" b="1" dirty="0">
              <a:gradFill>
                <a:gsLst>
                  <a:gs pos="2917">
                    <a:schemeClr val="tx1"/>
                  </a:gs>
                  <a:gs pos="30000">
                    <a:schemeClr val="tx1"/>
                  </a:gs>
                </a:gsLst>
                <a:lin ang="5400000" scaled="0"/>
              </a:gradFill>
            </a:endParaRPr>
          </a:p>
          <a:p>
            <a:pPr>
              <a:lnSpc>
                <a:spcPct val="90000"/>
              </a:lnSpc>
              <a:spcAft>
                <a:spcPts val="600"/>
              </a:spcAft>
            </a:pPr>
            <a:endParaRPr lang="en-US" sz="1836" dirty="0">
              <a:gradFill>
                <a:gsLst>
                  <a:gs pos="2917">
                    <a:schemeClr val="tx1"/>
                  </a:gs>
                  <a:gs pos="30000">
                    <a:schemeClr val="tx1"/>
                  </a:gs>
                </a:gsLst>
                <a:lin ang="5400000" scaled="0"/>
              </a:gradFill>
            </a:endParaRPr>
          </a:p>
          <a:p>
            <a:pPr marL="342834" indent="-342834">
              <a:lnSpc>
                <a:spcPct val="90000"/>
              </a:lnSpc>
              <a:spcAft>
                <a:spcPts val="600"/>
              </a:spcAft>
              <a:buFont typeface="Arial" panose="020B0604020202020204" pitchFamily="34" charset="0"/>
              <a:buChar char="•"/>
            </a:pPr>
            <a:r>
              <a:rPr lang="ru-RU" sz="1836" dirty="0" smtClean="0">
                <a:gradFill>
                  <a:gsLst>
                    <a:gs pos="2917">
                      <a:schemeClr val="tx1"/>
                    </a:gs>
                    <a:gs pos="30000">
                      <a:schemeClr val="tx1"/>
                    </a:gs>
                  </a:gsLst>
                  <a:lin ang="5400000" scaled="0"/>
                </a:gradFill>
              </a:rPr>
              <a:t>Письменный запрос от клиента с необходимостью в предоставлении таких услуг</a:t>
            </a:r>
            <a:endParaRPr lang="en-US" sz="1836" dirty="0">
              <a:gradFill>
                <a:gsLst>
                  <a:gs pos="2917">
                    <a:schemeClr val="tx1"/>
                  </a:gs>
                  <a:gs pos="30000">
                    <a:schemeClr val="tx1"/>
                  </a:gs>
                </a:gsLst>
                <a:lin ang="5400000" scaled="0"/>
              </a:gradFill>
            </a:endParaRPr>
          </a:p>
          <a:p>
            <a:pPr marL="342834" indent="-342834">
              <a:lnSpc>
                <a:spcPct val="90000"/>
              </a:lnSpc>
              <a:spcAft>
                <a:spcPts val="600"/>
              </a:spcAft>
              <a:buFont typeface="Arial" panose="020B0604020202020204" pitchFamily="34" charset="0"/>
              <a:buChar char="•"/>
            </a:pPr>
            <a:r>
              <a:rPr lang="ru-RU" sz="1836" dirty="0" smtClean="0">
                <a:gradFill>
                  <a:gsLst>
                    <a:gs pos="2917">
                      <a:schemeClr val="tx1"/>
                    </a:gs>
                    <a:gs pos="30000">
                      <a:schemeClr val="tx1"/>
                    </a:gs>
                  </a:gsLst>
                  <a:lin ang="5400000" scaled="0"/>
                </a:gradFill>
              </a:rPr>
              <a:t>Указать версию</a:t>
            </a:r>
            <a:endParaRPr lang="en-US" sz="1836" dirty="0">
              <a:gradFill>
                <a:gsLst>
                  <a:gs pos="2917">
                    <a:schemeClr val="tx1"/>
                  </a:gs>
                  <a:gs pos="30000">
                    <a:schemeClr val="tx1"/>
                  </a:gs>
                </a:gsLst>
                <a:lin ang="5400000" scaled="0"/>
              </a:gradFill>
            </a:endParaRPr>
          </a:p>
          <a:p>
            <a:pPr marL="342834" indent="-342834">
              <a:lnSpc>
                <a:spcPct val="90000"/>
              </a:lnSpc>
              <a:spcAft>
                <a:spcPts val="600"/>
              </a:spcAft>
              <a:buFont typeface="Arial" panose="020B0604020202020204" pitchFamily="34" charset="0"/>
              <a:buChar char="•"/>
            </a:pPr>
            <a:r>
              <a:rPr lang="ru-RU" sz="1836" dirty="0" smtClean="0">
                <a:gradFill>
                  <a:gsLst>
                    <a:gs pos="2917">
                      <a:schemeClr val="tx1"/>
                    </a:gs>
                    <a:gs pos="30000">
                      <a:schemeClr val="tx1"/>
                    </a:gs>
                  </a:gsLst>
                  <a:lin ang="5400000" scaled="0"/>
                </a:gradFill>
              </a:rPr>
              <a:t>Номер СПЛА-соглашения</a:t>
            </a:r>
            <a:endParaRPr lang="da-DK" sz="1836" dirty="0">
              <a:gradFill>
                <a:gsLst>
                  <a:gs pos="2917">
                    <a:schemeClr val="tx1"/>
                  </a:gs>
                  <a:gs pos="30000">
                    <a:schemeClr val="tx1"/>
                  </a:gs>
                </a:gsLst>
                <a:lin ang="5400000" scaled="0"/>
              </a:gradFill>
            </a:endParaRPr>
          </a:p>
          <a:p>
            <a:pPr>
              <a:lnSpc>
                <a:spcPct val="90000"/>
              </a:lnSpc>
              <a:spcAft>
                <a:spcPts val="600"/>
              </a:spcAft>
            </a:pPr>
            <a:endParaRPr lang="nl-NL" sz="1836" dirty="0"/>
          </a:p>
          <a:p>
            <a:r>
              <a:rPr lang="en-US" sz="1836" dirty="0"/>
              <a:t> </a:t>
            </a:r>
          </a:p>
          <a:p>
            <a:endParaRPr lang="nl-NL" sz="1836" dirty="0"/>
          </a:p>
          <a:p>
            <a:pPr marL="349724" indent="-349724" defTabSz="932441">
              <a:buFont typeface="+mj-lt"/>
              <a:buAutoNum type="arabicPeriod"/>
            </a:pPr>
            <a:endParaRPr lang="en-US" sz="1836" dirty="0">
              <a:solidFill>
                <a:srgbClr val="505050"/>
              </a:solidFill>
              <a:ea typeface="Segoe UI" pitchFamily="34" charset="0"/>
              <a:cs typeface="Segoe UI" pitchFamily="34" charset="0"/>
            </a:endParaRPr>
          </a:p>
        </p:txBody>
      </p:sp>
    </p:spTree>
    <p:extLst>
      <p:ext uri="{BB962C8B-B14F-4D97-AF65-F5344CB8AC3E}">
        <p14:creationId xmlns:p14="http://schemas.microsoft.com/office/powerpoint/2010/main" val="3737625315"/>
      </p:ext>
    </p:extLst>
  </p:cSld>
  <p:clrMapOvr>
    <a:masterClrMapping/>
  </p:clrMapOvr>
  <p:transition>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358" y="0"/>
            <a:ext cx="12431473" cy="138406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3260" tIns="93260" rIns="93260" bIns="93260" numCol="1" spcCol="0" rtlCol="0" fromWordArt="0" anchor="b" anchorCtr="0" forceAA="0" compatLnSpc="1">
            <a:prstTxWarp prst="textNoShape">
              <a:avLst/>
            </a:prstTxWarp>
            <a:noAutofit/>
          </a:bodyPr>
          <a:lstStyle/>
          <a:p>
            <a:pPr algn="r" defTabSz="932441"/>
            <a:endParaRPr lang="en-US" sz="1224" dirty="0" err="1">
              <a:solidFill>
                <a:prstClr val="white"/>
              </a:solidFill>
            </a:endParaRPr>
          </a:p>
        </p:txBody>
      </p:sp>
      <p:pic>
        <p:nvPicPr>
          <p:cNvPr id="5" name="Picture 11" descr="cid:image001.png@01CDB04B.BFD70CF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97124" y="155433"/>
            <a:ext cx="1962353" cy="3108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612502" y="290344"/>
            <a:ext cx="9505267" cy="604222"/>
          </a:xfrm>
          <a:prstGeom prst="rect">
            <a:avLst/>
          </a:prstGeom>
        </p:spPr>
        <p:txBody>
          <a:bodyPr vert="horz" wrap="square" lIns="93260" tIns="93260" rIns="93260" bIns="93260" rtlCol="0" anchor="t">
            <a:noAutofit/>
          </a:bodyPr>
          <a:lstStyle/>
          <a:p>
            <a:pPr lvl="0"/>
            <a:r>
              <a:rPr lang="ru-RU" sz="3264" dirty="0" smtClean="0">
                <a:solidFill>
                  <a:prstClr val="white"/>
                </a:solidFill>
              </a:rPr>
              <a:t>Истечение срока действия </a:t>
            </a:r>
            <a:r>
              <a:rPr lang="en-US" sz="3264" dirty="0" smtClean="0">
                <a:solidFill>
                  <a:prstClr val="white"/>
                </a:solidFill>
              </a:rPr>
              <a:t>SQL </a:t>
            </a:r>
            <a:r>
              <a:rPr lang="en-US" sz="3264" dirty="0">
                <a:solidFill>
                  <a:prstClr val="white"/>
                </a:solidFill>
              </a:rPr>
              <a:t>SKU </a:t>
            </a:r>
            <a:r>
              <a:rPr lang="ru-RU" sz="3264" dirty="0" smtClean="0">
                <a:solidFill>
                  <a:prstClr val="white"/>
                </a:solidFill>
              </a:rPr>
              <a:t>Январь</a:t>
            </a:r>
            <a:r>
              <a:rPr lang="en-US" sz="3264" dirty="0" smtClean="0">
                <a:solidFill>
                  <a:prstClr val="white"/>
                </a:solidFill>
              </a:rPr>
              <a:t> </a:t>
            </a:r>
            <a:r>
              <a:rPr lang="en-US" sz="3264" dirty="0">
                <a:solidFill>
                  <a:prstClr val="white"/>
                </a:solidFill>
              </a:rPr>
              <a:t>2016</a:t>
            </a:r>
          </a:p>
          <a:p>
            <a:pPr defTabSz="932441"/>
            <a:endParaRPr lang="en-US" sz="3264" dirty="0">
              <a:solidFill>
                <a:prstClr val="white"/>
              </a:solidFill>
              <a:latin typeface="Segoe UI Light"/>
              <a:ea typeface="Segoe UI" pitchFamily="34" charset="0"/>
              <a:cs typeface="Segoe UI" pitchFamily="34" charset="0"/>
            </a:endParaRPr>
          </a:p>
          <a:p>
            <a:pPr defTabSz="932441"/>
            <a:r>
              <a:rPr lang="de-CH" sz="3264" dirty="0">
                <a:solidFill>
                  <a:prstClr val="white"/>
                </a:solidFill>
                <a:latin typeface="Segoe UI Light"/>
                <a:ea typeface="Segoe UI" pitchFamily="34" charset="0"/>
                <a:cs typeface="Segoe UI" pitchFamily="34" charset="0"/>
              </a:rPr>
              <a:t>  </a:t>
            </a:r>
            <a:endParaRPr lang="en-US" sz="3264" dirty="0">
              <a:solidFill>
                <a:prstClr val="white"/>
              </a:solidFill>
              <a:latin typeface="Segoe UI Light"/>
              <a:ea typeface="Segoe UI" pitchFamily="34" charset="0"/>
              <a:cs typeface="Segoe UI" pitchFamily="34" charset="0"/>
            </a:endParaRPr>
          </a:p>
        </p:txBody>
      </p:sp>
      <p:sp>
        <p:nvSpPr>
          <p:cNvPr id="7" name="TextBox 6"/>
          <p:cNvSpPr txBox="1"/>
          <p:nvPr/>
        </p:nvSpPr>
        <p:spPr>
          <a:xfrm>
            <a:off x="662940" y="1520873"/>
            <a:ext cx="10942623" cy="4977590"/>
          </a:xfrm>
          <a:prstGeom prst="rect">
            <a:avLst/>
          </a:prstGeom>
        </p:spPr>
        <p:txBody>
          <a:bodyPr vert="horz" wrap="square" lIns="93260" tIns="93260" rIns="93260" bIns="93260" rtlCol="0" anchor="t">
            <a:noAutofit/>
          </a:bodyPr>
          <a:lstStyle/>
          <a:p>
            <a:pPr>
              <a:lnSpc>
                <a:spcPct val="90000"/>
              </a:lnSpc>
              <a:spcAft>
                <a:spcPts val="600"/>
              </a:spcAft>
            </a:pPr>
            <a:endParaRPr lang="en-US" sz="1836" u="sng" dirty="0"/>
          </a:p>
          <a:p>
            <a:pPr>
              <a:lnSpc>
                <a:spcPct val="90000"/>
              </a:lnSpc>
              <a:spcAft>
                <a:spcPts val="600"/>
              </a:spcAft>
            </a:pPr>
            <a:r>
              <a:rPr lang="en-US" sz="1836" b="1" dirty="0"/>
              <a:t>SKU</a:t>
            </a:r>
          </a:p>
          <a:p>
            <a:pPr marL="342834" indent="-342834">
              <a:lnSpc>
                <a:spcPct val="90000"/>
              </a:lnSpc>
              <a:spcAft>
                <a:spcPts val="600"/>
              </a:spcAft>
              <a:buFont typeface="Arial" panose="020B0604020202020204" pitchFamily="34" charset="0"/>
              <a:buChar char="•"/>
            </a:pPr>
            <a:r>
              <a:rPr lang="en-US" sz="1836" dirty="0"/>
              <a:t>SQL Workgroup per processor</a:t>
            </a:r>
          </a:p>
          <a:p>
            <a:pPr marL="342834" indent="-342834">
              <a:lnSpc>
                <a:spcPct val="90000"/>
              </a:lnSpc>
              <a:spcAft>
                <a:spcPts val="600"/>
              </a:spcAft>
              <a:buFont typeface="Arial" panose="020B0604020202020204" pitchFamily="34" charset="0"/>
              <a:buChar char="•"/>
            </a:pPr>
            <a:r>
              <a:rPr lang="en-US" sz="1836" dirty="0"/>
              <a:t>SQL Workgroup SAL</a:t>
            </a:r>
          </a:p>
          <a:p>
            <a:pPr marL="342834" indent="-342834">
              <a:lnSpc>
                <a:spcPct val="90000"/>
              </a:lnSpc>
              <a:spcAft>
                <a:spcPts val="600"/>
              </a:spcAft>
              <a:buFont typeface="Arial" panose="020B0604020202020204" pitchFamily="34" charset="0"/>
              <a:buChar char="•"/>
            </a:pPr>
            <a:r>
              <a:rPr lang="en-US" sz="1836" dirty="0"/>
              <a:t>SQL Web per processor</a:t>
            </a:r>
          </a:p>
          <a:p>
            <a:pPr marL="342834" indent="-342834">
              <a:lnSpc>
                <a:spcPct val="90000"/>
              </a:lnSpc>
              <a:spcAft>
                <a:spcPts val="600"/>
              </a:spcAft>
              <a:buFont typeface="Arial" panose="020B0604020202020204" pitchFamily="34" charset="0"/>
              <a:buChar char="•"/>
            </a:pPr>
            <a:r>
              <a:rPr lang="en-US" sz="1836" dirty="0"/>
              <a:t>SQL Standard per processor</a:t>
            </a:r>
          </a:p>
          <a:p>
            <a:pPr marL="342834" indent="-342834">
              <a:lnSpc>
                <a:spcPct val="90000"/>
              </a:lnSpc>
              <a:spcAft>
                <a:spcPts val="600"/>
              </a:spcAft>
              <a:buFont typeface="Arial" panose="020B0604020202020204" pitchFamily="34" charset="0"/>
              <a:buChar char="•"/>
            </a:pPr>
            <a:r>
              <a:rPr lang="en-US" sz="1836" dirty="0"/>
              <a:t>SQL Enterprise SAL</a:t>
            </a:r>
          </a:p>
          <a:p>
            <a:pPr marL="342834" indent="-342834">
              <a:lnSpc>
                <a:spcPct val="90000"/>
              </a:lnSpc>
              <a:spcAft>
                <a:spcPts val="600"/>
              </a:spcAft>
              <a:buFont typeface="Arial" panose="020B0604020202020204" pitchFamily="34" charset="0"/>
              <a:buChar char="•"/>
            </a:pPr>
            <a:r>
              <a:rPr lang="en-US" sz="1836" dirty="0"/>
              <a:t>SQL Enterprise per processor</a:t>
            </a:r>
          </a:p>
          <a:p>
            <a:pPr marL="342834" indent="-342834">
              <a:lnSpc>
                <a:spcPct val="90000"/>
              </a:lnSpc>
              <a:spcAft>
                <a:spcPts val="600"/>
              </a:spcAft>
              <a:buFont typeface="Arial" panose="020B0604020202020204" pitchFamily="34" charset="0"/>
              <a:buChar char="•"/>
            </a:pPr>
            <a:r>
              <a:rPr lang="en-US" sz="1836" dirty="0"/>
              <a:t>SQL Datacenter per processor</a:t>
            </a:r>
          </a:p>
          <a:p>
            <a:pPr marL="342834" indent="-342834">
              <a:lnSpc>
                <a:spcPct val="90000"/>
              </a:lnSpc>
              <a:spcAft>
                <a:spcPts val="600"/>
              </a:spcAft>
              <a:buFont typeface="Arial" panose="020B0604020202020204" pitchFamily="34" charset="0"/>
              <a:buChar char="•"/>
            </a:pPr>
            <a:r>
              <a:rPr lang="en-US" sz="1836" dirty="0"/>
              <a:t>(SQL OEM SAL!)</a:t>
            </a:r>
          </a:p>
          <a:p>
            <a:pPr marL="342834" indent="-342834">
              <a:lnSpc>
                <a:spcPct val="90000"/>
              </a:lnSpc>
              <a:spcAft>
                <a:spcPts val="600"/>
              </a:spcAft>
              <a:buFont typeface="Arial" panose="020B0604020202020204" pitchFamily="34" charset="0"/>
              <a:buChar char="•"/>
            </a:pPr>
            <a:endParaRPr lang="en-US" sz="1836" b="1" dirty="0"/>
          </a:p>
          <a:p>
            <a:pPr defTabSz="932441"/>
            <a:r>
              <a:rPr lang="en-US" sz="1836" b="1" dirty="0" smtClean="0">
                <a:solidFill>
                  <a:srgbClr val="505050"/>
                </a:solidFill>
              </a:rPr>
              <a:t> </a:t>
            </a:r>
            <a:endParaRPr lang="en-US" sz="1836" dirty="0"/>
          </a:p>
          <a:p>
            <a:pPr defTabSz="932441"/>
            <a:r>
              <a:rPr lang="en-US" sz="1836" dirty="0"/>
              <a:t> </a:t>
            </a:r>
            <a:endParaRPr lang="nl-NL" sz="1836" dirty="0"/>
          </a:p>
          <a:p>
            <a:r>
              <a:rPr lang="en-US" sz="1836" dirty="0"/>
              <a:t> </a:t>
            </a:r>
          </a:p>
          <a:p>
            <a:endParaRPr lang="nl-NL" sz="1836" dirty="0"/>
          </a:p>
          <a:p>
            <a:pPr marL="349724" indent="-349724" defTabSz="932441">
              <a:buFont typeface="+mj-lt"/>
              <a:buAutoNum type="arabicPeriod"/>
            </a:pPr>
            <a:endParaRPr lang="en-US" sz="1836" dirty="0">
              <a:solidFill>
                <a:srgbClr val="505050"/>
              </a:solidFill>
              <a:ea typeface="Segoe UI" pitchFamily="34" charset="0"/>
              <a:cs typeface="Segoe UI" pitchFamily="34" charset="0"/>
            </a:endParaRPr>
          </a:p>
        </p:txBody>
      </p:sp>
    </p:spTree>
    <p:extLst>
      <p:ext uri="{BB962C8B-B14F-4D97-AF65-F5344CB8AC3E}">
        <p14:creationId xmlns:p14="http://schemas.microsoft.com/office/powerpoint/2010/main" val="4205352551"/>
      </p:ext>
    </p:extLst>
  </p:cSld>
  <p:clrMapOvr>
    <a:masterClrMapping/>
  </p:clrMapOvr>
  <p:transition>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358" y="0"/>
            <a:ext cx="12431473" cy="138406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3260" tIns="93260" rIns="93260" bIns="93260" numCol="1" spcCol="0" rtlCol="0" fromWordArt="0" anchor="b" anchorCtr="0" forceAA="0" compatLnSpc="1">
            <a:prstTxWarp prst="textNoShape">
              <a:avLst/>
            </a:prstTxWarp>
            <a:noAutofit/>
          </a:bodyPr>
          <a:lstStyle/>
          <a:p>
            <a:pPr algn="r" defTabSz="932441"/>
            <a:endParaRPr lang="en-US" sz="1224" dirty="0" err="1">
              <a:solidFill>
                <a:prstClr val="white"/>
              </a:solidFill>
            </a:endParaRPr>
          </a:p>
        </p:txBody>
      </p:sp>
      <p:pic>
        <p:nvPicPr>
          <p:cNvPr id="5" name="Picture 11" descr="cid:image001.png@01CDB04B.BFD70CF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97124" y="155433"/>
            <a:ext cx="1962353" cy="3108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612502" y="290344"/>
            <a:ext cx="9505267" cy="604222"/>
          </a:xfrm>
          <a:prstGeom prst="rect">
            <a:avLst/>
          </a:prstGeom>
        </p:spPr>
        <p:txBody>
          <a:bodyPr vert="horz" wrap="square" lIns="93260" tIns="93260" rIns="93260" bIns="93260" rtlCol="0" anchor="t">
            <a:noAutofit/>
          </a:bodyPr>
          <a:lstStyle/>
          <a:p>
            <a:pPr lvl="0"/>
            <a:r>
              <a:rPr lang="ru-RU" sz="3264" dirty="0">
                <a:solidFill>
                  <a:prstClr val="white"/>
                </a:solidFill>
              </a:rPr>
              <a:t>Истечение срока действия </a:t>
            </a:r>
            <a:r>
              <a:rPr lang="en-US" sz="3264" dirty="0" smtClean="0">
                <a:solidFill>
                  <a:prstClr val="white"/>
                </a:solidFill>
              </a:rPr>
              <a:t>Windows </a:t>
            </a:r>
            <a:r>
              <a:rPr lang="en-US" sz="3264" dirty="0">
                <a:solidFill>
                  <a:prstClr val="white"/>
                </a:solidFill>
              </a:rPr>
              <a:t>SKU </a:t>
            </a:r>
            <a:r>
              <a:rPr lang="ru-RU" sz="3264" dirty="0" smtClean="0">
                <a:solidFill>
                  <a:prstClr val="white"/>
                </a:solidFill>
              </a:rPr>
              <a:t>Январь </a:t>
            </a:r>
            <a:r>
              <a:rPr lang="en-US" sz="3264" dirty="0" smtClean="0">
                <a:solidFill>
                  <a:prstClr val="white"/>
                </a:solidFill>
              </a:rPr>
              <a:t>2016</a:t>
            </a:r>
            <a:endParaRPr lang="en-US" sz="3264" dirty="0">
              <a:solidFill>
                <a:prstClr val="white"/>
              </a:solidFill>
            </a:endParaRPr>
          </a:p>
          <a:p>
            <a:pPr lvl="0"/>
            <a:endParaRPr lang="en-US" sz="3264" dirty="0">
              <a:solidFill>
                <a:prstClr val="white"/>
              </a:solidFill>
            </a:endParaRPr>
          </a:p>
          <a:p>
            <a:pPr defTabSz="932441"/>
            <a:endParaRPr lang="en-US" sz="3264" dirty="0">
              <a:solidFill>
                <a:prstClr val="white"/>
              </a:solidFill>
              <a:latin typeface="Segoe UI Light"/>
              <a:ea typeface="Segoe UI" pitchFamily="34" charset="0"/>
              <a:cs typeface="Segoe UI" pitchFamily="34" charset="0"/>
            </a:endParaRPr>
          </a:p>
          <a:p>
            <a:pPr defTabSz="932441"/>
            <a:r>
              <a:rPr lang="de-CH" sz="3264" dirty="0">
                <a:solidFill>
                  <a:prstClr val="white"/>
                </a:solidFill>
                <a:latin typeface="Segoe UI Light"/>
                <a:ea typeface="Segoe UI" pitchFamily="34" charset="0"/>
                <a:cs typeface="Segoe UI" pitchFamily="34" charset="0"/>
              </a:rPr>
              <a:t>  </a:t>
            </a:r>
            <a:endParaRPr lang="en-US" sz="3264" dirty="0">
              <a:solidFill>
                <a:prstClr val="white"/>
              </a:solidFill>
              <a:latin typeface="Segoe UI Light"/>
              <a:ea typeface="Segoe UI" pitchFamily="34" charset="0"/>
              <a:cs typeface="Segoe UI" pitchFamily="34" charset="0"/>
            </a:endParaRPr>
          </a:p>
        </p:txBody>
      </p:sp>
      <p:sp>
        <p:nvSpPr>
          <p:cNvPr id="7" name="TextBox 6"/>
          <p:cNvSpPr txBox="1"/>
          <p:nvPr/>
        </p:nvSpPr>
        <p:spPr>
          <a:xfrm>
            <a:off x="662940" y="1520873"/>
            <a:ext cx="10942623" cy="4977590"/>
          </a:xfrm>
          <a:prstGeom prst="rect">
            <a:avLst/>
          </a:prstGeom>
        </p:spPr>
        <p:txBody>
          <a:bodyPr vert="horz" wrap="square" lIns="93260" tIns="93260" rIns="93260" bIns="93260" rtlCol="0" anchor="t">
            <a:noAutofit/>
          </a:bodyPr>
          <a:lstStyle/>
          <a:p>
            <a:pPr>
              <a:lnSpc>
                <a:spcPct val="90000"/>
              </a:lnSpc>
              <a:spcAft>
                <a:spcPts val="600"/>
              </a:spcAft>
            </a:pPr>
            <a:endParaRPr lang="en-US" sz="1836" u="sng" dirty="0"/>
          </a:p>
          <a:p>
            <a:pPr>
              <a:lnSpc>
                <a:spcPct val="90000"/>
              </a:lnSpc>
              <a:spcAft>
                <a:spcPts val="600"/>
              </a:spcAft>
            </a:pPr>
            <a:r>
              <a:rPr lang="en-US" sz="1836" b="1" dirty="0"/>
              <a:t>SKU</a:t>
            </a:r>
          </a:p>
          <a:p>
            <a:pPr marL="342834" indent="-342834">
              <a:lnSpc>
                <a:spcPct val="90000"/>
              </a:lnSpc>
              <a:spcAft>
                <a:spcPts val="600"/>
              </a:spcAft>
              <a:buFont typeface="Arial" panose="020B0604020202020204" pitchFamily="34" charset="0"/>
              <a:buChar char="•"/>
            </a:pPr>
            <a:r>
              <a:rPr lang="en-US" sz="1836" dirty="0"/>
              <a:t>Windows SBS Essentials</a:t>
            </a:r>
          </a:p>
          <a:p>
            <a:pPr marL="342834" indent="-342834">
              <a:lnSpc>
                <a:spcPct val="90000"/>
              </a:lnSpc>
              <a:spcAft>
                <a:spcPts val="600"/>
              </a:spcAft>
              <a:buFont typeface="Arial" panose="020B0604020202020204" pitchFamily="34" charset="0"/>
              <a:buChar char="•"/>
            </a:pPr>
            <a:r>
              <a:rPr lang="en-US" sz="1836" dirty="0"/>
              <a:t>Windows SBS Standard</a:t>
            </a:r>
          </a:p>
          <a:p>
            <a:pPr marL="342834" indent="-342834">
              <a:lnSpc>
                <a:spcPct val="90000"/>
              </a:lnSpc>
              <a:spcAft>
                <a:spcPts val="600"/>
              </a:spcAft>
              <a:buFont typeface="Arial" panose="020B0604020202020204" pitchFamily="34" charset="0"/>
              <a:buChar char="•"/>
            </a:pPr>
            <a:r>
              <a:rPr lang="en-US" sz="1836" dirty="0"/>
              <a:t>Windows SBS Premium</a:t>
            </a:r>
          </a:p>
          <a:p>
            <a:pPr marL="342834" indent="-342834">
              <a:lnSpc>
                <a:spcPct val="90000"/>
              </a:lnSpc>
              <a:spcAft>
                <a:spcPts val="600"/>
              </a:spcAft>
              <a:buFont typeface="Arial" panose="020B0604020202020204" pitchFamily="34" charset="0"/>
              <a:buChar char="•"/>
            </a:pPr>
            <a:r>
              <a:rPr lang="en-US" sz="1836" dirty="0"/>
              <a:t>Windows SBS premium add-on</a:t>
            </a:r>
            <a:endParaRPr lang="da-DK" sz="1836" dirty="0"/>
          </a:p>
          <a:p>
            <a:pPr>
              <a:lnSpc>
                <a:spcPct val="90000"/>
              </a:lnSpc>
              <a:spcAft>
                <a:spcPts val="600"/>
              </a:spcAft>
            </a:pPr>
            <a:endParaRPr lang="da-DK" sz="1836" dirty="0">
              <a:gradFill>
                <a:gsLst>
                  <a:gs pos="2917">
                    <a:schemeClr val="tx1"/>
                  </a:gs>
                  <a:gs pos="30000">
                    <a:schemeClr val="tx1"/>
                  </a:gs>
                </a:gsLst>
                <a:lin ang="5400000" scaled="0"/>
              </a:gradFill>
            </a:endParaRPr>
          </a:p>
          <a:p>
            <a:pPr marL="342834" indent="-342834">
              <a:lnSpc>
                <a:spcPct val="90000"/>
              </a:lnSpc>
              <a:spcAft>
                <a:spcPts val="600"/>
              </a:spcAft>
              <a:buFont typeface="Arial" panose="020B0604020202020204" pitchFamily="34" charset="0"/>
              <a:buChar char="•"/>
            </a:pPr>
            <a:endParaRPr lang="en-US" sz="1836" b="1" dirty="0"/>
          </a:p>
          <a:p>
            <a:pPr>
              <a:lnSpc>
                <a:spcPct val="90000"/>
              </a:lnSpc>
              <a:spcAft>
                <a:spcPts val="600"/>
              </a:spcAft>
            </a:pPr>
            <a:endParaRPr lang="da-DK" sz="1836" dirty="0"/>
          </a:p>
          <a:p>
            <a:pPr defTabSz="932441"/>
            <a:r>
              <a:rPr lang="en-US" sz="1836" b="1" dirty="0">
                <a:solidFill>
                  <a:srgbClr val="505050"/>
                </a:solidFill>
              </a:rPr>
              <a:t> </a:t>
            </a:r>
            <a:endParaRPr lang="en-US" sz="1836" dirty="0"/>
          </a:p>
          <a:p>
            <a:pPr defTabSz="932441"/>
            <a:r>
              <a:rPr lang="en-US" sz="1836" dirty="0"/>
              <a:t> </a:t>
            </a:r>
            <a:endParaRPr lang="nl-NL" sz="1836" dirty="0"/>
          </a:p>
          <a:p>
            <a:r>
              <a:rPr lang="en-US" sz="1836" dirty="0"/>
              <a:t> </a:t>
            </a:r>
          </a:p>
          <a:p>
            <a:endParaRPr lang="nl-NL" sz="1836" dirty="0"/>
          </a:p>
          <a:p>
            <a:pPr marL="349724" indent="-349724" defTabSz="932441">
              <a:buFont typeface="+mj-lt"/>
              <a:buAutoNum type="arabicPeriod"/>
            </a:pPr>
            <a:endParaRPr lang="en-US" sz="1836" dirty="0">
              <a:solidFill>
                <a:srgbClr val="505050"/>
              </a:solidFill>
              <a:ea typeface="Segoe UI" pitchFamily="34" charset="0"/>
              <a:cs typeface="Segoe UI" pitchFamily="34" charset="0"/>
            </a:endParaRPr>
          </a:p>
        </p:txBody>
      </p:sp>
    </p:spTree>
    <p:extLst>
      <p:ext uri="{BB962C8B-B14F-4D97-AF65-F5344CB8AC3E}">
        <p14:creationId xmlns:p14="http://schemas.microsoft.com/office/powerpoint/2010/main" val="1880140849"/>
      </p:ext>
    </p:extLst>
  </p:cSld>
  <p:clrMapOvr>
    <a:masterClrMapping/>
  </p:clrMapOvr>
  <p:transition>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71996" y="0"/>
            <a:ext cx="12431473" cy="138406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3260" tIns="93260" rIns="93260" bIns="93260" numCol="1" spcCol="0" rtlCol="0" fromWordArt="0" anchor="b" anchorCtr="0" forceAA="0" compatLnSpc="1">
            <a:prstTxWarp prst="textNoShape">
              <a:avLst/>
            </a:prstTxWarp>
            <a:noAutofit/>
          </a:bodyPr>
          <a:lstStyle/>
          <a:p>
            <a:pPr algn="r" defTabSz="932441"/>
            <a:endParaRPr lang="en-US" sz="1224" dirty="0" err="1">
              <a:solidFill>
                <a:prstClr val="white"/>
              </a:solidFill>
            </a:endParaRPr>
          </a:p>
        </p:txBody>
      </p:sp>
      <p:pic>
        <p:nvPicPr>
          <p:cNvPr id="5" name="Picture 11" descr="cid:image001.png@01CDB04B.BFD70CF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97124" y="155433"/>
            <a:ext cx="1962353" cy="3108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612502" y="290344"/>
            <a:ext cx="9505267" cy="604222"/>
          </a:xfrm>
          <a:prstGeom prst="rect">
            <a:avLst/>
          </a:prstGeom>
        </p:spPr>
        <p:txBody>
          <a:bodyPr vert="horz" wrap="square" lIns="93260" tIns="93260" rIns="93260" bIns="93260" rtlCol="0" anchor="t">
            <a:noAutofit/>
          </a:bodyPr>
          <a:lstStyle/>
          <a:p>
            <a:r>
              <a:rPr lang="en-US" sz="3264" dirty="0">
                <a:solidFill>
                  <a:prstClr val="white"/>
                </a:solidFill>
              </a:rPr>
              <a:t>SPUR- </a:t>
            </a:r>
            <a:r>
              <a:rPr lang="ru-RU" sz="3264" dirty="0" smtClean="0">
                <a:solidFill>
                  <a:prstClr val="white"/>
                </a:solidFill>
              </a:rPr>
              <a:t>Октябрь</a:t>
            </a:r>
            <a:r>
              <a:rPr lang="en-US" sz="3264" dirty="0" smtClean="0">
                <a:solidFill>
                  <a:prstClr val="white"/>
                </a:solidFill>
              </a:rPr>
              <a:t> </a:t>
            </a:r>
            <a:r>
              <a:rPr lang="en-US" sz="3264" dirty="0">
                <a:solidFill>
                  <a:prstClr val="white"/>
                </a:solidFill>
              </a:rPr>
              <a:t>2015</a:t>
            </a:r>
            <a:endParaRPr lang="en-US" sz="3264" dirty="0">
              <a:gradFill>
                <a:gsLst>
                  <a:gs pos="2917">
                    <a:schemeClr val="tx1"/>
                  </a:gs>
                  <a:gs pos="30000">
                    <a:schemeClr val="tx1"/>
                  </a:gs>
                </a:gsLst>
                <a:lin ang="5400000" scaled="0"/>
              </a:gradFill>
            </a:endParaRPr>
          </a:p>
          <a:p>
            <a:pPr lvl="0"/>
            <a:endParaRPr lang="en-US" sz="3264" dirty="0">
              <a:solidFill>
                <a:prstClr val="white"/>
              </a:solidFill>
            </a:endParaRPr>
          </a:p>
          <a:p>
            <a:pPr lvl="0"/>
            <a:endParaRPr lang="en-US" sz="3264" dirty="0">
              <a:solidFill>
                <a:prstClr val="white"/>
              </a:solidFill>
            </a:endParaRPr>
          </a:p>
          <a:p>
            <a:pPr lvl="0"/>
            <a:endParaRPr lang="en-US" sz="3264" dirty="0">
              <a:solidFill>
                <a:prstClr val="white"/>
              </a:solidFill>
            </a:endParaRPr>
          </a:p>
          <a:p>
            <a:pPr defTabSz="932441"/>
            <a:endParaRPr lang="en-US" sz="3264" dirty="0">
              <a:solidFill>
                <a:prstClr val="white"/>
              </a:solidFill>
              <a:latin typeface="Segoe UI Light"/>
              <a:ea typeface="Segoe UI" pitchFamily="34" charset="0"/>
              <a:cs typeface="Segoe UI" pitchFamily="34" charset="0"/>
            </a:endParaRPr>
          </a:p>
          <a:p>
            <a:pPr defTabSz="932441"/>
            <a:r>
              <a:rPr lang="de-CH" sz="3264" dirty="0">
                <a:solidFill>
                  <a:prstClr val="white"/>
                </a:solidFill>
                <a:latin typeface="Segoe UI Light"/>
                <a:ea typeface="Segoe UI" pitchFamily="34" charset="0"/>
                <a:cs typeface="Segoe UI" pitchFamily="34" charset="0"/>
              </a:rPr>
              <a:t>  </a:t>
            </a:r>
            <a:endParaRPr lang="en-US" sz="3264" dirty="0">
              <a:solidFill>
                <a:prstClr val="white"/>
              </a:solidFill>
              <a:latin typeface="Segoe UI Light"/>
              <a:ea typeface="Segoe UI" pitchFamily="34" charset="0"/>
              <a:cs typeface="Segoe UI" pitchFamily="34" charset="0"/>
            </a:endParaRPr>
          </a:p>
        </p:txBody>
      </p:sp>
      <p:sp>
        <p:nvSpPr>
          <p:cNvPr id="7" name="TextBox 6"/>
          <p:cNvSpPr txBox="1"/>
          <p:nvPr/>
        </p:nvSpPr>
        <p:spPr>
          <a:xfrm>
            <a:off x="662940" y="1520873"/>
            <a:ext cx="10942623" cy="4977590"/>
          </a:xfrm>
          <a:prstGeom prst="rect">
            <a:avLst/>
          </a:prstGeom>
        </p:spPr>
        <p:txBody>
          <a:bodyPr vert="horz" wrap="square" lIns="93260" tIns="93260" rIns="93260" bIns="93260" rtlCol="0" anchor="t">
            <a:noAutofit/>
          </a:bodyPr>
          <a:lstStyle/>
          <a:p>
            <a:pPr>
              <a:lnSpc>
                <a:spcPct val="90000"/>
              </a:lnSpc>
              <a:spcAft>
                <a:spcPts val="600"/>
              </a:spcAft>
            </a:pPr>
            <a:endParaRPr lang="en-US" sz="1836" dirty="0">
              <a:gradFill>
                <a:gsLst>
                  <a:gs pos="2917">
                    <a:schemeClr val="tx1"/>
                  </a:gs>
                  <a:gs pos="30000">
                    <a:schemeClr val="tx1"/>
                  </a:gs>
                </a:gsLst>
                <a:lin ang="5400000" scaled="0"/>
              </a:gradFill>
            </a:endParaRPr>
          </a:p>
          <a:p>
            <a:pPr>
              <a:lnSpc>
                <a:spcPct val="90000"/>
              </a:lnSpc>
              <a:spcAft>
                <a:spcPts val="600"/>
              </a:spcAft>
            </a:pPr>
            <a:r>
              <a:rPr lang="ru-RU" sz="1836" b="1" dirty="0" smtClean="0"/>
              <a:t>Дополнения</a:t>
            </a:r>
            <a:r>
              <a:rPr lang="en-US" sz="1836" b="1" dirty="0" smtClean="0"/>
              <a:t> </a:t>
            </a:r>
            <a:r>
              <a:rPr lang="en-US" sz="1836" b="1" dirty="0"/>
              <a:t>:</a:t>
            </a:r>
          </a:p>
          <a:p>
            <a:pPr>
              <a:lnSpc>
                <a:spcPct val="90000"/>
              </a:lnSpc>
              <a:spcAft>
                <a:spcPts val="600"/>
              </a:spcAft>
            </a:pPr>
            <a:endParaRPr lang="en-US" sz="1836" dirty="0">
              <a:gradFill>
                <a:gsLst>
                  <a:gs pos="2917">
                    <a:schemeClr val="tx1"/>
                  </a:gs>
                  <a:gs pos="30000">
                    <a:schemeClr val="tx1"/>
                  </a:gs>
                </a:gsLst>
                <a:lin ang="5400000" scaled="0"/>
              </a:gradFill>
            </a:endParaRPr>
          </a:p>
          <a:p>
            <a:pPr>
              <a:lnSpc>
                <a:spcPct val="90000"/>
              </a:lnSpc>
              <a:spcAft>
                <a:spcPts val="600"/>
              </a:spcAft>
            </a:pPr>
            <a:r>
              <a:rPr lang="ru-RU" sz="1836" dirty="0" smtClean="0">
                <a:gradFill>
                  <a:gsLst>
                    <a:gs pos="2917">
                      <a:schemeClr val="tx1"/>
                    </a:gs>
                    <a:gs pos="30000">
                      <a:schemeClr val="tx1"/>
                    </a:gs>
                  </a:gsLst>
                  <a:lin ang="5400000" scaled="0"/>
                </a:gradFill>
              </a:rPr>
              <a:t>В октябрьскую версию документа были добавлены следующие новые версии продуктов</a:t>
            </a:r>
            <a:r>
              <a:rPr lang="en-US" sz="1836" dirty="0" smtClean="0">
                <a:gradFill>
                  <a:gsLst>
                    <a:gs pos="2917">
                      <a:schemeClr val="tx1"/>
                    </a:gs>
                    <a:gs pos="30000">
                      <a:schemeClr val="tx1"/>
                    </a:gs>
                  </a:gsLst>
                  <a:lin ang="5400000" scaled="0"/>
                </a:gradFill>
              </a:rPr>
              <a:t>:</a:t>
            </a:r>
            <a:endParaRPr lang="en-US" sz="1836" dirty="0">
              <a:gradFill>
                <a:gsLst>
                  <a:gs pos="2917">
                    <a:schemeClr val="tx1"/>
                  </a:gs>
                  <a:gs pos="30000">
                    <a:schemeClr val="tx1"/>
                  </a:gs>
                </a:gsLst>
                <a:lin ang="5400000" scaled="0"/>
              </a:gradFill>
            </a:endParaRPr>
          </a:p>
          <a:p>
            <a:pPr>
              <a:lnSpc>
                <a:spcPct val="90000"/>
              </a:lnSpc>
              <a:spcAft>
                <a:spcPts val="600"/>
              </a:spcAft>
            </a:pPr>
            <a:endParaRPr lang="en-US" sz="1836" dirty="0">
              <a:gradFill>
                <a:gsLst>
                  <a:gs pos="2917">
                    <a:schemeClr val="tx1"/>
                  </a:gs>
                  <a:gs pos="30000">
                    <a:schemeClr val="tx1"/>
                  </a:gs>
                </a:gsLst>
                <a:lin ang="5400000" scaled="0"/>
              </a:gradFill>
            </a:endParaRPr>
          </a:p>
          <a:p>
            <a:pPr>
              <a:lnSpc>
                <a:spcPct val="90000"/>
              </a:lnSpc>
              <a:spcAft>
                <a:spcPts val="600"/>
              </a:spcAft>
            </a:pPr>
            <a:r>
              <a:rPr lang="en-US" sz="1836" dirty="0">
                <a:gradFill>
                  <a:gsLst>
                    <a:gs pos="2917">
                      <a:schemeClr val="tx1"/>
                    </a:gs>
                    <a:gs pos="30000">
                      <a:schemeClr val="tx1"/>
                    </a:gs>
                  </a:gsLst>
                  <a:lin ang="5400000" scaled="0"/>
                </a:gradFill>
              </a:rPr>
              <a:t>Exchange Server 2016 Enterprise</a:t>
            </a:r>
          </a:p>
          <a:p>
            <a:pPr>
              <a:lnSpc>
                <a:spcPct val="90000"/>
              </a:lnSpc>
              <a:spcAft>
                <a:spcPts val="600"/>
              </a:spcAft>
            </a:pPr>
            <a:r>
              <a:rPr lang="en-US" sz="1836" dirty="0">
                <a:gradFill>
                  <a:gsLst>
                    <a:gs pos="2917">
                      <a:schemeClr val="tx1"/>
                    </a:gs>
                    <a:gs pos="30000">
                      <a:schemeClr val="tx1"/>
                    </a:gs>
                  </a:gsLst>
                  <a:lin ang="5400000" scaled="0"/>
                </a:gradFill>
              </a:rPr>
              <a:t>Exchange Server 2016 Standard</a:t>
            </a:r>
          </a:p>
          <a:p>
            <a:pPr>
              <a:lnSpc>
                <a:spcPct val="90000"/>
              </a:lnSpc>
              <a:spcAft>
                <a:spcPts val="600"/>
              </a:spcAft>
            </a:pPr>
            <a:r>
              <a:rPr lang="en-US" sz="1836" dirty="0">
                <a:gradFill>
                  <a:gsLst>
                    <a:gs pos="2917">
                      <a:schemeClr val="tx1"/>
                    </a:gs>
                    <a:gs pos="30000">
                      <a:schemeClr val="tx1"/>
                    </a:gs>
                  </a:gsLst>
                  <a:lin ang="5400000" scaled="0"/>
                </a:gradFill>
              </a:rPr>
              <a:t>Office Professional Plus 2016</a:t>
            </a:r>
          </a:p>
          <a:p>
            <a:pPr>
              <a:lnSpc>
                <a:spcPct val="90000"/>
              </a:lnSpc>
              <a:spcAft>
                <a:spcPts val="600"/>
              </a:spcAft>
            </a:pPr>
            <a:r>
              <a:rPr lang="en-US" sz="1836" dirty="0">
                <a:gradFill>
                  <a:gsLst>
                    <a:gs pos="2917">
                      <a:schemeClr val="tx1"/>
                    </a:gs>
                    <a:gs pos="30000">
                      <a:schemeClr val="tx1"/>
                    </a:gs>
                  </a:gsLst>
                  <a:lin ang="5400000" scaled="0"/>
                </a:gradFill>
              </a:rPr>
              <a:t>Office Standard 2016</a:t>
            </a:r>
          </a:p>
          <a:p>
            <a:pPr>
              <a:lnSpc>
                <a:spcPct val="90000"/>
              </a:lnSpc>
              <a:spcAft>
                <a:spcPts val="600"/>
              </a:spcAft>
            </a:pPr>
            <a:r>
              <a:rPr lang="en-US" sz="1836" dirty="0">
                <a:gradFill>
                  <a:gsLst>
                    <a:gs pos="2917">
                      <a:schemeClr val="tx1"/>
                    </a:gs>
                    <a:gs pos="30000">
                      <a:schemeClr val="tx1"/>
                    </a:gs>
                  </a:gsLst>
                  <a:lin ang="5400000" scaled="0"/>
                </a:gradFill>
              </a:rPr>
              <a:t>Project 2016 Professional</a:t>
            </a:r>
          </a:p>
          <a:p>
            <a:pPr>
              <a:lnSpc>
                <a:spcPct val="90000"/>
              </a:lnSpc>
              <a:spcAft>
                <a:spcPts val="600"/>
              </a:spcAft>
            </a:pPr>
            <a:r>
              <a:rPr lang="en-US" sz="1836" dirty="0">
                <a:gradFill>
                  <a:gsLst>
                    <a:gs pos="2917">
                      <a:schemeClr val="tx1"/>
                    </a:gs>
                    <a:gs pos="30000">
                      <a:schemeClr val="tx1"/>
                    </a:gs>
                  </a:gsLst>
                  <a:lin ang="5400000" scaled="0"/>
                </a:gradFill>
              </a:rPr>
              <a:t>Project 2016 Standard</a:t>
            </a:r>
          </a:p>
          <a:p>
            <a:pPr>
              <a:lnSpc>
                <a:spcPct val="90000"/>
              </a:lnSpc>
              <a:spcAft>
                <a:spcPts val="600"/>
              </a:spcAft>
            </a:pPr>
            <a:r>
              <a:rPr lang="en-US" sz="1836" dirty="0">
                <a:gradFill>
                  <a:gsLst>
                    <a:gs pos="2917">
                      <a:schemeClr val="tx1"/>
                    </a:gs>
                    <a:gs pos="30000">
                      <a:schemeClr val="tx1"/>
                    </a:gs>
                  </a:gsLst>
                  <a:lin ang="5400000" scaled="0"/>
                </a:gradFill>
              </a:rPr>
              <a:t>Visio 2016 Professional</a:t>
            </a:r>
          </a:p>
          <a:p>
            <a:pPr>
              <a:lnSpc>
                <a:spcPct val="90000"/>
              </a:lnSpc>
              <a:spcAft>
                <a:spcPts val="600"/>
              </a:spcAft>
            </a:pPr>
            <a:r>
              <a:rPr lang="en-US" sz="1836" dirty="0">
                <a:gradFill>
                  <a:gsLst>
                    <a:gs pos="2917">
                      <a:schemeClr val="tx1"/>
                    </a:gs>
                    <a:gs pos="30000">
                      <a:schemeClr val="tx1"/>
                    </a:gs>
                  </a:gsLst>
                  <a:lin ang="5400000" scaled="0"/>
                </a:gradFill>
              </a:rPr>
              <a:t>Visio 2016 Standard</a:t>
            </a:r>
          </a:p>
          <a:p>
            <a:pPr>
              <a:lnSpc>
                <a:spcPct val="90000"/>
              </a:lnSpc>
              <a:spcAft>
                <a:spcPts val="600"/>
              </a:spcAft>
            </a:pPr>
            <a:endParaRPr lang="nl-NL" sz="1836" dirty="0"/>
          </a:p>
          <a:p>
            <a:r>
              <a:rPr lang="en-US" sz="1836" dirty="0"/>
              <a:t> </a:t>
            </a:r>
          </a:p>
          <a:p>
            <a:endParaRPr lang="nl-NL" sz="1836" dirty="0"/>
          </a:p>
          <a:p>
            <a:pPr marL="349724" indent="-349724" defTabSz="932441">
              <a:buFont typeface="+mj-lt"/>
              <a:buAutoNum type="arabicPeriod"/>
            </a:pPr>
            <a:endParaRPr lang="en-US" sz="1836" dirty="0">
              <a:solidFill>
                <a:srgbClr val="505050"/>
              </a:solidFill>
              <a:ea typeface="Segoe UI" pitchFamily="34" charset="0"/>
              <a:cs typeface="Segoe UI" pitchFamily="34" charset="0"/>
            </a:endParaRPr>
          </a:p>
        </p:txBody>
      </p:sp>
    </p:spTree>
    <p:extLst>
      <p:ext uri="{BB962C8B-B14F-4D97-AF65-F5344CB8AC3E}">
        <p14:creationId xmlns:p14="http://schemas.microsoft.com/office/powerpoint/2010/main" val="1310103146"/>
      </p:ext>
    </p:extLst>
  </p:cSld>
  <p:clrMapOvr>
    <a:masterClrMapping/>
  </p:clrMapOvr>
  <p:transition>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81486" y="0"/>
            <a:ext cx="12431473" cy="138406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3260" tIns="93260" rIns="93260" bIns="93260" numCol="1" spcCol="0" rtlCol="0" fromWordArt="0" anchor="b" anchorCtr="0" forceAA="0" compatLnSpc="1">
            <a:prstTxWarp prst="textNoShape">
              <a:avLst/>
            </a:prstTxWarp>
            <a:noAutofit/>
          </a:bodyPr>
          <a:lstStyle/>
          <a:p>
            <a:pPr algn="r" defTabSz="932441"/>
            <a:endParaRPr lang="en-US" sz="1224" dirty="0" err="1">
              <a:solidFill>
                <a:prstClr val="white"/>
              </a:solidFill>
            </a:endParaRPr>
          </a:p>
        </p:txBody>
      </p:sp>
      <p:pic>
        <p:nvPicPr>
          <p:cNvPr id="5" name="Picture 11" descr="cid:image001.png@01CDB04B.BFD70CF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97124" y="155433"/>
            <a:ext cx="1962353" cy="3108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612502" y="290344"/>
            <a:ext cx="9505267" cy="604222"/>
          </a:xfrm>
          <a:prstGeom prst="rect">
            <a:avLst/>
          </a:prstGeom>
        </p:spPr>
        <p:txBody>
          <a:bodyPr vert="horz" wrap="square" lIns="93260" tIns="93260" rIns="93260" bIns="93260" rtlCol="0" anchor="t">
            <a:noAutofit/>
          </a:bodyPr>
          <a:lstStyle/>
          <a:p>
            <a:r>
              <a:rPr lang="en-US" sz="3264" dirty="0">
                <a:solidFill>
                  <a:prstClr val="white"/>
                </a:solidFill>
              </a:rPr>
              <a:t>SPUR- </a:t>
            </a:r>
            <a:r>
              <a:rPr lang="ru-RU" sz="3264" dirty="0">
                <a:solidFill>
                  <a:prstClr val="white"/>
                </a:solidFill>
              </a:rPr>
              <a:t>Октябрь</a:t>
            </a:r>
            <a:r>
              <a:rPr lang="en-US" sz="3264" dirty="0">
                <a:solidFill>
                  <a:prstClr val="white"/>
                </a:solidFill>
              </a:rPr>
              <a:t> 2015</a:t>
            </a:r>
            <a:endParaRPr lang="en-US" sz="3264" dirty="0">
              <a:gradFill>
                <a:gsLst>
                  <a:gs pos="2917">
                    <a:schemeClr val="tx1"/>
                  </a:gs>
                  <a:gs pos="30000">
                    <a:schemeClr val="tx1"/>
                  </a:gs>
                </a:gsLst>
                <a:lin ang="5400000" scaled="0"/>
              </a:gradFill>
            </a:endParaRPr>
          </a:p>
          <a:p>
            <a:pPr lvl="0"/>
            <a:endParaRPr lang="en-US" sz="3264" dirty="0">
              <a:solidFill>
                <a:prstClr val="white"/>
              </a:solidFill>
            </a:endParaRPr>
          </a:p>
          <a:p>
            <a:pPr lvl="0"/>
            <a:endParaRPr lang="en-US" sz="3264" dirty="0">
              <a:solidFill>
                <a:prstClr val="white"/>
              </a:solidFill>
            </a:endParaRPr>
          </a:p>
          <a:p>
            <a:pPr lvl="0"/>
            <a:endParaRPr lang="en-US" sz="3264" dirty="0">
              <a:solidFill>
                <a:prstClr val="white"/>
              </a:solidFill>
            </a:endParaRPr>
          </a:p>
          <a:p>
            <a:pPr defTabSz="932441"/>
            <a:endParaRPr lang="en-US" sz="3264" dirty="0">
              <a:solidFill>
                <a:prstClr val="white"/>
              </a:solidFill>
              <a:latin typeface="Segoe UI Light"/>
              <a:ea typeface="Segoe UI" pitchFamily="34" charset="0"/>
              <a:cs typeface="Segoe UI" pitchFamily="34" charset="0"/>
            </a:endParaRPr>
          </a:p>
          <a:p>
            <a:pPr defTabSz="932441"/>
            <a:r>
              <a:rPr lang="de-CH" sz="3264" dirty="0">
                <a:solidFill>
                  <a:prstClr val="white"/>
                </a:solidFill>
                <a:latin typeface="Segoe UI Light"/>
                <a:ea typeface="Segoe UI" pitchFamily="34" charset="0"/>
                <a:cs typeface="Segoe UI" pitchFamily="34" charset="0"/>
              </a:rPr>
              <a:t>  </a:t>
            </a:r>
            <a:endParaRPr lang="en-US" sz="3264" dirty="0">
              <a:solidFill>
                <a:prstClr val="white"/>
              </a:solidFill>
              <a:latin typeface="Segoe UI Light"/>
              <a:ea typeface="Segoe UI" pitchFamily="34" charset="0"/>
              <a:cs typeface="Segoe UI" pitchFamily="34" charset="0"/>
            </a:endParaRPr>
          </a:p>
        </p:txBody>
      </p:sp>
      <p:sp>
        <p:nvSpPr>
          <p:cNvPr id="7" name="TextBox 6"/>
          <p:cNvSpPr txBox="1"/>
          <p:nvPr/>
        </p:nvSpPr>
        <p:spPr>
          <a:xfrm>
            <a:off x="662940" y="1520873"/>
            <a:ext cx="10942623" cy="4977590"/>
          </a:xfrm>
          <a:prstGeom prst="rect">
            <a:avLst/>
          </a:prstGeom>
        </p:spPr>
        <p:txBody>
          <a:bodyPr vert="horz" wrap="square" lIns="93260" tIns="93260" rIns="93260" bIns="93260" rtlCol="0" anchor="t">
            <a:noAutofit/>
          </a:bodyPr>
          <a:lstStyle/>
          <a:p>
            <a:pPr>
              <a:lnSpc>
                <a:spcPct val="90000"/>
              </a:lnSpc>
              <a:spcAft>
                <a:spcPts val="600"/>
              </a:spcAft>
            </a:pPr>
            <a:endParaRPr lang="en-US" sz="1836" dirty="0">
              <a:gradFill>
                <a:gsLst>
                  <a:gs pos="2917">
                    <a:schemeClr val="tx1"/>
                  </a:gs>
                  <a:gs pos="30000">
                    <a:schemeClr val="tx1"/>
                  </a:gs>
                </a:gsLst>
                <a:lin ang="5400000" scaled="0"/>
              </a:gradFill>
            </a:endParaRPr>
          </a:p>
          <a:p>
            <a:pPr>
              <a:lnSpc>
                <a:spcPct val="90000"/>
              </a:lnSpc>
              <a:spcAft>
                <a:spcPts val="600"/>
              </a:spcAft>
            </a:pPr>
            <a:r>
              <a:rPr lang="ru-RU" sz="1836" b="1" dirty="0" smtClean="0"/>
              <a:t>Опущение</a:t>
            </a:r>
            <a:r>
              <a:rPr lang="en-US" sz="1836" b="1" dirty="0" smtClean="0"/>
              <a:t>:</a:t>
            </a:r>
            <a:endParaRPr lang="ru-RU" sz="1836" b="1" dirty="0" smtClean="0"/>
          </a:p>
          <a:p>
            <a:pPr>
              <a:lnSpc>
                <a:spcPct val="90000"/>
              </a:lnSpc>
              <a:spcAft>
                <a:spcPts val="600"/>
              </a:spcAft>
            </a:pPr>
            <a:endParaRPr lang="en-US" sz="1836" b="1" dirty="0"/>
          </a:p>
          <a:p>
            <a:pPr marL="809271" lvl="1" indent="-342900" algn="just">
              <a:lnSpc>
                <a:spcPct val="90000"/>
              </a:lnSpc>
              <a:spcAft>
                <a:spcPts val="600"/>
              </a:spcAft>
              <a:buFont typeface="Arial" panose="020B0604020202020204" pitchFamily="34" charset="0"/>
              <a:buChar char="•"/>
            </a:pPr>
            <a:r>
              <a:rPr lang="en-US" sz="1836" dirty="0" smtClean="0">
                <a:gradFill>
                  <a:gsLst>
                    <a:gs pos="2917">
                      <a:schemeClr val="tx1"/>
                    </a:gs>
                    <a:gs pos="30000">
                      <a:schemeClr val="tx1"/>
                    </a:gs>
                  </a:gsLst>
                  <a:lin ang="5400000" scaled="0"/>
                </a:gradFill>
              </a:rPr>
              <a:t>OneNote </a:t>
            </a:r>
            <a:r>
              <a:rPr lang="ru-RU" sz="1836" dirty="0" smtClean="0">
                <a:gradFill>
                  <a:gsLst>
                    <a:gs pos="2917">
                      <a:schemeClr val="tx1"/>
                    </a:gs>
                    <a:gs pos="30000">
                      <a:schemeClr val="tx1"/>
                    </a:gs>
                  </a:gsLst>
                  <a:lin ang="5400000" scaled="0"/>
                </a:gradFill>
              </a:rPr>
              <a:t>больше не будет продаваться как отдельное приложение</a:t>
            </a:r>
            <a:r>
              <a:rPr lang="en-US" sz="1836" dirty="0" smtClean="0">
                <a:gradFill>
                  <a:gsLst>
                    <a:gs pos="2917">
                      <a:schemeClr val="tx1"/>
                    </a:gs>
                    <a:gs pos="30000">
                      <a:schemeClr val="tx1"/>
                    </a:gs>
                  </a:gsLst>
                  <a:lin ang="5400000" scaled="0"/>
                </a:gradFill>
              </a:rPr>
              <a:t>. </a:t>
            </a:r>
            <a:r>
              <a:rPr lang="en-US" sz="1836" dirty="0">
                <a:gradFill>
                  <a:gsLst>
                    <a:gs pos="2917">
                      <a:schemeClr val="tx1"/>
                    </a:gs>
                    <a:gs pos="30000">
                      <a:schemeClr val="tx1"/>
                    </a:gs>
                  </a:gsLst>
                  <a:lin ang="5400000" scaled="0"/>
                </a:gradFill>
              </a:rPr>
              <a:t>OneNote 2016 </a:t>
            </a:r>
            <a:r>
              <a:rPr lang="ru-RU" sz="1836" dirty="0" smtClean="0">
                <a:gradFill>
                  <a:gsLst>
                    <a:gs pos="2917">
                      <a:schemeClr val="tx1"/>
                    </a:gs>
                    <a:gs pos="30000">
                      <a:schemeClr val="tx1"/>
                    </a:gs>
                  </a:gsLst>
                  <a:lin ang="5400000" scaled="0"/>
                </a:gradFill>
              </a:rPr>
              <a:t>будет      составляющим компонентом </a:t>
            </a:r>
            <a:r>
              <a:rPr lang="en-US" sz="1836" dirty="0" smtClean="0">
                <a:gradFill>
                  <a:gsLst>
                    <a:gs pos="2917">
                      <a:schemeClr val="tx1"/>
                    </a:gs>
                    <a:gs pos="30000">
                      <a:schemeClr val="tx1"/>
                    </a:gs>
                  </a:gsLst>
                  <a:lin ang="5400000" scaled="0"/>
                </a:gradFill>
              </a:rPr>
              <a:t>Office </a:t>
            </a:r>
            <a:r>
              <a:rPr lang="en-US" sz="1836" dirty="0">
                <a:gradFill>
                  <a:gsLst>
                    <a:gs pos="2917">
                      <a:schemeClr val="tx1"/>
                    </a:gs>
                    <a:gs pos="30000">
                      <a:schemeClr val="tx1"/>
                    </a:gs>
                  </a:gsLst>
                  <a:lin ang="5400000" scaled="0"/>
                </a:gradFill>
              </a:rPr>
              <a:t>Professional Plus 2016 </a:t>
            </a:r>
            <a:r>
              <a:rPr lang="ru-RU" sz="1836" dirty="0" smtClean="0">
                <a:gradFill>
                  <a:gsLst>
                    <a:gs pos="2917">
                      <a:schemeClr val="tx1"/>
                    </a:gs>
                    <a:gs pos="30000">
                      <a:schemeClr val="tx1"/>
                    </a:gs>
                  </a:gsLst>
                  <a:lin ang="5400000" scaled="0"/>
                </a:gradFill>
              </a:rPr>
              <a:t>и</a:t>
            </a:r>
            <a:r>
              <a:rPr lang="en-US" sz="1836" dirty="0" smtClean="0">
                <a:gradFill>
                  <a:gsLst>
                    <a:gs pos="2917">
                      <a:schemeClr val="tx1"/>
                    </a:gs>
                    <a:gs pos="30000">
                      <a:schemeClr val="tx1"/>
                    </a:gs>
                  </a:gsLst>
                  <a:lin ang="5400000" scaled="0"/>
                </a:gradFill>
              </a:rPr>
              <a:t> </a:t>
            </a:r>
            <a:r>
              <a:rPr lang="en-US" sz="1836" dirty="0">
                <a:gradFill>
                  <a:gsLst>
                    <a:gs pos="2917">
                      <a:schemeClr val="tx1"/>
                    </a:gs>
                    <a:gs pos="30000">
                      <a:schemeClr val="tx1"/>
                    </a:gs>
                  </a:gsLst>
                  <a:lin ang="5400000" scaled="0"/>
                </a:gradFill>
              </a:rPr>
              <a:t>Office Standard 2016 </a:t>
            </a:r>
            <a:r>
              <a:rPr lang="en-US" sz="1836" dirty="0" smtClean="0">
                <a:gradFill>
                  <a:gsLst>
                    <a:gs pos="2917">
                      <a:schemeClr val="tx1"/>
                    </a:gs>
                    <a:gs pos="30000">
                      <a:schemeClr val="tx1"/>
                    </a:gs>
                  </a:gsLst>
                  <a:lin ang="5400000" scaled="0"/>
                </a:gradFill>
              </a:rPr>
              <a:t>suites.</a:t>
            </a:r>
            <a:endParaRPr lang="ru-RU" sz="1836" dirty="0" smtClean="0">
              <a:gradFill>
                <a:gsLst>
                  <a:gs pos="2917">
                    <a:schemeClr val="tx1"/>
                  </a:gs>
                  <a:gs pos="30000">
                    <a:schemeClr val="tx1"/>
                  </a:gs>
                </a:gsLst>
                <a:lin ang="5400000" scaled="0"/>
              </a:gradFill>
            </a:endParaRPr>
          </a:p>
          <a:p>
            <a:pPr marL="809271" lvl="1" indent="-342900" algn="just">
              <a:lnSpc>
                <a:spcPct val="90000"/>
              </a:lnSpc>
              <a:spcAft>
                <a:spcPts val="600"/>
              </a:spcAft>
              <a:buFont typeface="Arial" panose="020B0604020202020204" pitchFamily="34" charset="0"/>
              <a:buChar char="•"/>
            </a:pPr>
            <a:endParaRPr lang="ru-RU" sz="1836" dirty="0">
              <a:gradFill>
                <a:gsLst>
                  <a:gs pos="2917">
                    <a:schemeClr val="tx1"/>
                  </a:gs>
                  <a:gs pos="30000">
                    <a:schemeClr val="tx1"/>
                  </a:gs>
                </a:gsLst>
                <a:lin ang="5400000" scaled="0"/>
              </a:gradFill>
            </a:endParaRPr>
          </a:p>
          <a:p>
            <a:pPr marL="809271" lvl="1" indent="-342900" algn="just">
              <a:lnSpc>
                <a:spcPct val="90000"/>
              </a:lnSpc>
              <a:spcAft>
                <a:spcPts val="600"/>
              </a:spcAft>
              <a:buFont typeface="Arial" panose="020B0604020202020204" pitchFamily="34" charset="0"/>
              <a:buChar char="•"/>
            </a:pPr>
            <a:endParaRPr lang="ru-RU" sz="1836" dirty="0" smtClean="0">
              <a:gradFill>
                <a:gsLst>
                  <a:gs pos="2917">
                    <a:schemeClr val="tx1"/>
                  </a:gs>
                  <a:gs pos="30000">
                    <a:schemeClr val="tx1"/>
                  </a:gs>
                </a:gsLst>
                <a:lin ang="5400000" scaled="0"/>
              </a:gradFill>
            </a:endParaRPr>
          </a:p>
          <a:p>
            <a:pPr lvl="1" algn="just">
              <a:lnSpc>
                <a:spcPct val="90000"/>
              </a:lnSpc>
              <a:spcAft>
                <a:spcPts val="600"/>
              </a:spcAft>
            </a:pPr>
            <a:endParaRPr lang="ru-RU" sz="1836" dirty="0" smtClean="0">
              <a:gradFill>
                <a:gsLst>
                  <a:gs pos="2917">
                    <a:schemeClr val="tx1"/>
                  </a:gs>
                  <a:gs pos="30000">
                    <a:schemeClr val="tx1"/>
                  </a:gs>
                </a:gsLst>
                <a:lin ang="5400000" scaled="0"/>
              </a:gradFill>
            </a:endParaRPr>
          </a:p>
          <a:p>
            <a:pPr marL="809271" lvl="1" indent="-342900" algn="just">
              <a:lnSpc>
                <a:spcPct val="90000"/>
              </a:lnSpc>
              <a:spcAft>
                <a:spcPts val="600"/>
              </a:spcAft>
              <a:buFont typeface="Arial" panose="020B0604020202020204" pitchFamily="34" charset="0"/>
              <a:buChar char="•"/>
            </a:pPr>
            <a:r>
              <a:rPr lang="en-US" sz="1836" dirty="0" smtClean="0">
                <a:gradFill>
                  <a:gsLst>
                    <a:gs pos="2917">
                      <a:schemeClr val="tx1"/>
                    </a:gs>
                    <a:gs pos="30000">
                      <a:schemeClr val="tx1"/>
                    </a:gs>
                  </a:gsLst>
                  <a:lin ang="5400000" scaled="0"/>
                </a:gradFill>
              </a:rPr>
              <a:t>InfoPath </a:t>
            </a:r>
            <a:r>
              <a:rPr lang="en-US" sz="1836" dirty="0">
                <a:gradFill>
                  <a:gsLst>
                    <a:gs pos="2917">
                      <a:schemeClr val="tx1"/>
                    </a:gs>
                    <a:gs pos="30000">
                      <a:schemeClr val="tx1"/>
                    </a:gs>
                  </a:gsLst>
                  <a:lin ang="5400000" scaled="0"/>
                </a:gradFill>
              </a:rPr>
              <a:t>2013 </a:t>
            </a:r>
            <a:r>
              <a:rPr lang="ru-RU" sz="1836" dirty="0" smtClean="0">
                <a:gradFill>
                  <a:gsLst>
                    <a:gs pos="2917">
                      <a:schemeClr val="tx1"/>
                    </a:gs>
                    <a:gs pos="30000">
                      <a:schemeClr val="tx1"/>
                    </a:gs>
                  </a:gsLst>
                  <a:lin ang="5400000" scaled="0"/>
                </a:gradFill>
              </a:rPr>
              <a:t>будет последней версией приложения </a:t>
            </a:r>
            <a:r>
              <a:rPr lang="en-US" sz="1836" dirty="0" smtClean="0">
                <a:gradFill>
                  <a:gsLst>
                    <a:gs pos="2917">
                      <a:schemeClr val="tx1"/>
                    </a:gs>
                    <a:gs pos="30000">
                      <a:schemeClr val="tx1"/>
                    </a:gs>
                  </a:gsLst>
                  <a:lin ang="5400000" scaled="0"/>
                </a:gradFill>
              </a:rPr>
              <a:t>InfoPath</a:t>
            </a:r>
            <a:r>
              <a:rPr lang="en-US" sz="1836" dirty="0">
                <a:gradFill>
                  <a:gsLst>
                    <a:gs pos="2917">
                      <a:schemeClr val="tx1"/>
                    </a:gs>
                    <a:gs pos="30000">
                      <a:schemeClr val="tx1"/>
                    </a:gs>
                  </a:gsLst>
                  <a:lin ang="5400000" scaled="0"/>
                </a:gradFill>
              </a:rPr>
              <a:t>.  InfoPath 2013 </a:t>
            </a:r>
            <a:r>
              <a:rPr lang="ru-RU" sz="1836" dirty="0" smtClean="0">
                <a:gradFill>
                  <a:gsLst>
                    <a:gs pos="2917">
                      <a:schemeClr val="tx1"/>
                    </a:gs>
                    <a:gs pos="30000">
                      <a:schemeClr val="tx1"/>
                    </a:gs>
                  </a:gsLst>
                  <a:lin ang="5400000" scaled="0"/>
                </a:gradFill>
              </a:rPr>
              <a:t>будет входить в </a:t>
            </a:r>
            <a:r>
              <a:rPr lang="en-US" sz="1836" dirty="0" smtClean="0">
                <a:gradFill>
                  <a:gsLst>
                    <a:gs pos="2917">
                      <a:schemeClr val="tx1"/>
                    </a:gs>
                    <a:gs pos="30000">
                      <a:schemeClr val="tx1"/>
                    </a:gs>
                  </a:gsLst>
                  <a:lin ang="5400000" scaled="0"/>
                </a:gradFill>
              </a:rPr>
              <a:t> </a:t>
            </a:r>
            <a:r>
              <a:rPr lang="en-US" sz="1836" dirty="0">
                <a:gradFill>
                  <a:gsLst>
                    <a:gs pos="2917">
                      <a:schemeClr val="tx1"/>
                    </a:gs>
                    <a:gs pos="30000">
                      <a:schemeClr val="tx1"/>
                    </a:gs>
                  </a:gsLst>
                  <a:lin ang="5400000" scaled="0"/>
                </a:gradFill>
              </a:rPr>
              <a:t>Office Professional Plus 2016. </a:t>
            </a:r>
            <a:r>
              <a:rPr lang="ru-RU" sz="1836" dirty="0" smtClean="0">
                <a:gradFill>
                  <a:gsLst>
                    <a:gs pos="2917">
                      <a:schemeClr val="tx1"/>
                    </a:gs>
                    <a:gs pos="30000">
                      <a:schemeClr val="tx1"/>
                    </a:gs>
                  </a:gsLst>
                  <a:lin ang="5400000" scaled="0"/>
                </a:gradFill>
              </a:rPr>
              <a:t>Продолжится поддержка </a:t>
            </a:r>
            <a:r>
              <a:rPr lang="en-US" sz="1836" dirty="0" smtClean="0">
                <a:gradFill>
                  <a:gsLst>
                    <a:gs pos="2917">
                      <a:schemeClr val="tx1"/>
                    </a:gs>
                    <a:gs pos="30000">
                      <a:schemeClr val="tx1"/>
                    </a:gs>
                  </a:gsLst>
                  <a:lin ang="5400000" scaled="0"/>
                </a:gradFill>
              </a:rPr>
              <a:t>InfoPath </a:t>
            </a:r>
            <a:r>
              <a:rPr lang="en-US" sz="1836" dirty="0">
                <a:gradFill>
                  <a:gsLst>
                    <a:gs pos="2917">
                      <a:schemeClr val="tx1"/>
                    </a:gs>
                    <a:gs pos="30000">
                      <a:schemeClr val="tx1"/>
                    </a:gs>
                  </a:gsLst>
                  <a:lin ang="5400000" scaled="0"/>
                </a:gradFill>
              </a:rPr>
              <a:t>Forms Services 	</a:t>
            </a:r>
            <a:r>
              <a:rPr lang="ru-RU" sz="1836" dirty="0" smtClean="0">
                <a:gradFill>
                  <a:gsLst>
                    <a:gs pos="2917">
                      <a:schemeClr val="tx1"/>
                    </a:gs>
                    <a:gs pos="30000">
                      <a:schemeClr val="tx1"/>
                    </a:gs>
                  </a:gsLst>
                  <a:lin ang="5400000" scaled="0"/>
                </a:gradFill>
              </a:rPr>
              <a:t>в следующих </a:t>
            </a:r>
            <a:r>
              <a:rPr lang="en-US" sz="1836" dirty="0" smtClean="0">
                <a:gradFill>
                  <a:gsLst>
                    <a:gs pos="2917">
                      <a:schemeClr val="tx1"/>
                    </a:gs>
                    <a:gs pos="30000">
                      <a:schemeClr val="tx1"/>
                    </a:gs>
                  </a:gsLst>
                  <a:lin ang="5400000" scaled="0"/>
                </a:gradFill>
              </a:rPr>
              <a:t>on-premises </a:t>
            </a:r>
            <a:r>
              <a:rPr lang="ru-RU" sz="1836" dirty="0" smtClean="0">
                <a:gradFill>
                  <a:gsLst>
                    <a:gs pos="2917">
                      <a:schemeClr val="tx1"/>
                    </a:gs>
                    <a:gs pos="30000">
                      <a:schemeClr val="tx1"/>
                    </a:gs>
                  </a:gsLst>
                  <a:lin ang="5400000" scaled="0"/>
                </a:gradFill>
              </a:rPr>
              <a:t>релизах </a:t>
            </a:r>
            <a:r>
              <a:rPr lang="en-US" sz="1836" dirty="0" smtClean="0">
                <a:gradFill>
                  <a:gsLst>
                    <a:gs pos="2917">
                      <a:schemeClr val="tx1"/>
                    </a:gs>
                    <a:gs pos="30000">
                      <a:schemeClr val="tx1"/>
                    </a:gs>
                  </a:gsLst>
                  <a:lin ang="5400000" scaled="0"/>
                </a:gradFill>
              </a:rPr>
              <a:t>SharePoint </a:t>
            </a:r>
            <a:r>
              <a:rPr lang="en-US" sz="1836" dirty="0">
                <a:gradFill>
                  <a:gsLst>
                    <a:gs pos="2917">
                      <a:schemeClr val="tx1"/>
                    </a:gs>
                    <a:gs pos="30000">
                      <a:schemeClr val="tx1"/>
                    </a:gs>
                  </a:gsLst>
                  <a:lin ang="5400000" scaled="0"/>
                </a:gradFill>
              </a:rPr>
              <a:t>Server 2016, </a:t>
            </a:r>
            <a:r>
              <a:rPr lang="ru-RU" sz="1836" dirty="0" smtClean="0">
                <a:gradFill>
                  <a:gsLst>
                    <a:gs pos="2917">
                      <a:schemeClr val="tx1"/>
                    </a:gs>
                    <a:gs pos="30000">
                      <a:schemeClr val="tx1"/>
                    </a:gs>
                  </a:gsLst>
                  <a:lin ang="5400000" scaled="0"/>
                </a:gradFill>
              </a:rPr>
              <a:t>а также полная поддержка в </a:t>
            </a:r>
            <a:r>
              <a:rPr lang="en-US" sz="1836" dirty="0" smtClean="0">
                <a:gradFill>
                  <a:gsLst>
                    <a:gs pos="2917">
                      <a:schemeClr val="tx1"/>
                    </a:gs>
                    <a:gs pos="30000">
                      <a:schemeClr val="tx1"/>
                    </a:gs>
                  </a:gsLst>
                  <a:lin ang="5400000" scaled="0"/>
                </a:gradFill>
              </a:rPr>
              <a:t>Office </a:t>
            </a:r>
            <a:r>
              <a:rPr lang="en-US" sz="1836" dirty="0">
                <a:gradFill>
                  <a:gsLst>
                    <a:gs pos="2917">
                      <a:schemeClr val="tx1"/>
                    </a:gs>
                    <a:gs pos="30000">
                      <a:schemeClr val="tx1"/>
                    </a:gs>
                  </a:gsLst>
                  <a:lin ang="5400000" scaled="0"/>
                </a:gradFill>
              </a:rPr>
              <a:t>365.</a:t>
            </a:r>
          </a:p>
          <a:p>
            <a:pPr>
              <a:lnSpc>
                <a:spcPct val="90000"/>
              </a:lnSpc>
              <a:spcAft>
                <a:spcPts val="600"/>
              </a:spcAft>
            </a:pPr>
            <a:endParaRPr lang="en-US" sz="1836" dirty="0">
              <a:gradFill>
                <a:gsLst>
                  <a:gs pos="2917">
                    <a:schemeClr val="tx1"/>
                  </a:gs>
                  <a:gs pos="30000">
                    <a:schemeClr val="tx1"/>
                  </a:gs>
                </a:gsLst>
                <a:lin ang="5400000" scaled="0"/>
              </a:gradFill>
            </a:endParaRPr>
          </a:p>
          <a:p>
            <a:pPr>
              <a:lnSpc>
                <a:spcPct val="90000"/>
              </a:lnSpc>
              <a:spcAft>
                <a:spcPts val="600"/>
              </a:spcAft>
            </a:pPr>
            <a:endParaRPr lang="nl-NL" sz="1836" dirty="0"/>
          </a:p>
          <a:p>
            <a:r>
              <a:rPr lang="en-US" sz="1836" dirty="0"/>
              <a:t> </a:t>
            </a:r>
          </a:p>
          <a:p>
            <a:endParaRPr lang="nl-NL" sz="1836" dirty="0"/>
          </a:p>
          <a:p>
            <a:pPr marL="349724" indent="-349724" defTabSz="932441">
              <a:buFont typeface="+mj-lt"/>
              <a:buAutoNum type="arabicPeriod"/>
            </a:pPr>
            <a:endParaRPr lang="en-US" sz="1836" dirty="0">
              <a:solidFill>
                <a:srgbClr val="505050"/>
              </a:solidFill>
              <a:ea typeface="Segoe UI" pitchFamily="34" charset="0"/>
              <a:cs typeface="Segoe UI" pitchFamily="34" charset="0"/>
            </a:endParaRPr>
          </a:p>
        </p:txBody>
      </p:sp>
    </p:spTree>
    <p:extLst>
      <p:ext uri="{BB962C8B-B14F-4D97-AF65-F5344CB8AC3E}">
        <p14:creationId xmlns:p14="http://schemas.microsoft.com/office/powerpoint/2010/main" val="1881503410"/>
      </p:ext>
    </p:extLst>
  </p:cSld>
  <p:clrMapOvr>
    <a:masterClrMapping/>
  </p:clrMapOvr>
  <p:transition>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431473" cy="138406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3260" tIns="93260" rIns="93260" bIns="93260" numCol="1" spcCol="0" rtlCol="0" fromWordArt="0" anchor="b" anchorCtr="0" forceAA="0" compatLnSpc="1">
            <a:prstTxWarp prst="textNoShape">
              <a:avLst/>
            </a:prstTxWarp>
            <a:noAutofit/>
          </a:bodyPr>
          <a:lstStyle/>
          <a:p>
            <a:pPr algn="r" defTabSz="932441"/>
            <a:endParaRPr lang="en-US" sz="1224" dirty="0" err="1">
              <a:solidFill>
                <a:prstClr val="white"/>
              </a:solidFill>
            </a:endParaRPr>
          </a:p>
        </p:txBody>
      </p:sp>
      <p:pic>
        <p:nvPicPr>
          <p:cNvPr id="5" name="Picture 11" descr="cid:image001.png@01CDB04B.BFD70CF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97124" y="155433"/>
            <a:ext cx="1962353" cy="3108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612502" y="290344"/>
            <a:ext cx="11646975" cy="604222"/>
          </a:xfrm>
          <a:prstGeom prst="rect">
            <a:avLst/>
          </a:prstGeom>
        </p:spPr>
        <p:txBody>
          <a:bodyPr vert="horz" wrap="square" lIns="93260" tIns="93260" rIns="93260" bIns="93260" rtlCol="0" anchor="t">
            <a:noAutofit/>
          </a:bodyPr>
          <a:lstStyle/>
          <a:p>
            <a:pPr defTabSz="932441"/>
            <a:r>
              <a:rPr lang="ru-RU" sz="3264" b="1" dirty="0" smtClean="0">
                <a:solidFill>
                  <a:prstClr val="white"/>
                </a:solidFill>
                <a:latin typeface="Segoe UI Light"/>
                <a:ea typeface="Segoe UI" pitchFamily="34" charset="0"/>
                <a:cs typeface="Segoe UI" pitchFamily="34" charset="0"/>
              </a:rPr>
              <a:t>Новые продукты</a:t>
            </a:r>
            <a:endParaRPr lang="en-US" sz="3264" b="1" dirty="0">
              <a:solidFill>
                <a:prstClr val="white"/>
              </a:solidFill>
              <a:latin typeface="Segoe UI Light"/>
              <a:ea typeface="Segoe UI" pitchFamily="34" charset="0"/>
              <a:cs typeface="Segoe UI" pitchFamily="34" charset="0"/>
            </a:endParaRPr>
          </a:p>
          <a:p>
            <a:pPr defTabSz="932441"/>
            <a:endParaRPr lang="en-US" sz="3264" dirty="0">
              <a:solidFill>
                <a:prstClr val="white"/>
              </a:solidFill>
              <a:latin typeface="Segoe UI Light"/>
              <a:ea typeface="Segoe UI" pitchFamily="34" charset="0"/>
              <a:cs typeface="Segoe UI" pitchFamily="34" charset="0"/>
            </a:endParaRPr>
          </a:p>
        </p:txBody>
      </p:sp>
      <p:sp>
        <p:nvSpPr>
          <p:cNvPr id="8" name="TextBox 7"/>
          <p:cNvSpPr txBox="1"/>
          <p:nvPr/>
        </p:nvSpPr>
        <p:spPr>
          <a:xfrm>
            <a:off x="612502" y="5426055"/>
            <a:ext cx="10665799" cy="985593"/>
          </a:xfrm>
          <a:prstGeom prst="rect">
            <a:avLst/>
          </a:prstGeom>
        </p:spPr>
        <p:txBody>
          <a:bodyPr vert="horz" wrap="square" lIns="93260" tIns="93260" rIns="93260" bIns="93260" rtlCol="0" anchor="t">
            <a:noAutofit/>
          </a:bodyPr>
          <a:lstStyle/>
          <a:p>
            <a:pPr marL="174862" indent="-174862">
              <a:buFont typeface="Wingdings" pitchFamily="2" charset="2"/>
              <a:buChar char="§"/>
            </a:pPr>
            <a:endParaRPr lang="de-CH" sz="1632" dirty="0">
              <a:latin typeface="Segoe UI" pitchFamily="34" charset="0"/>
              <a:ea typeface="Segoe UI" pitchFamily="34" charset="0"/>
              <a:cs typeface="Segoe UI" pitchFamily="34" charset="0"/>
            </a:endParaRPr>
          </a:p>
        </p:txBody>
      </p:sp>
      <p:sp>
        <p:nvSpPr>
          <p:cNvPr id="2" name="Rectangle 1"/>
          <p:cNvSpPr/>
          <p:nvPr/>
        </p:nvSpPr>
        <p:spPr>
          <a:xfrm>
            <a:off x="688559" y="2030548"/>
            <a:ext cx="8638356" cy="2366545"/>
          </a:xfrm>
          <a:prstGeom prst="rect">
            <a:avLst/>
          </a:prstGeom>
        </p:spPr>
        <p:txBody>
          <a:bodyPr wrap="square">
            <a:spAutoFit/>
          </a:bodyPr>
          <a:lstStyle/>
          <a:p>
            <a:pPr algn="just">
              <a:lnSpc>
                <a:spcPct val="105000"/>
              </a:lnSpc>
            </a:pPr>
            <a:r>
              <a:rPr lang="nl-NL" sz="1836" b="1" i="1" dirty="0">
                <a:latin typeface="Segoe UI" panose="020B0502040204020203" pitchFamily="34" charset="0"/>
                <a:ea typeface="Calibri" panose="020F0502020204030204" pitchFamily="34" charset="0"/>
                <a:cs typeface="Times New Roman" panose="02020603050405020304" pitchFamily="18" charset="0"/>
              </a:rPr>
              <a:t>Microsoft Identity Manager 2016 </a:t>
            </a:r>
            <a:endParaRPr lang="nl-NL" sz="2448" dirty="0">
              <a:latin typeface="Calibri" panose="020F0502020204030204" pitchFamily="34" charset="0"/>
              <a:ea typeface="Calibri" panose="020F0502020204030204" pitchFamily="34" charset="0"/>
              <a:cs typeface="Times New Roman" panose="02020603050405020304" pitchFamily="18" charset="0"/>
            </a:endParaRPr>
          </a:p>
          <a:p>
            <a:pPr algn="just"/>
            <a:r>
              <a:rPr lang="nl-NL" sz="1836" dirty="0">
                <a:latin typeface="Segoe UI" panose="020B0502040204020203" pitchFamily="34" charset="0"/>
                <a:ea typeface="Calibri" panose="020F0502020204030204" pitchFamily="34" charset="0"/>
                <a:cs typeface="Times New Roman" panose="02020603050405020304" pitchFamily="18" charset="0"/>
              </a:rPr>
              <a:t>Microsoft Identity Manager (MIM) 2016 </a:t>
            </a:r>
            <a:r>
              <a:rPr lang="ru-RU" sz="1836" dirty="0" smtClean="0">
                <a:latin typeface="Segoe UI" panose="020B0502040204020203" pitchFamily="34" charset="0"/>
                <a:ea typeface="Calibri" panose="020F0502020204030204" pitchFamily="34" charset="0"/>
                <a:cs typeface="Times New Roman" panose="02020603050405020304" pitchFamily="18" charset="0"/>
              </a:rPr>
              <a:t>– следующая новая версия </a:t>
            </a:r>
            <a:r>
              <a:rPr lang="nl-NL" sz="1836" dirty="0" smtClean="0">
                <a:latin typeface="Segoe UI" panose="020B0502040204020203" pitchFamily="34" charset="0"/>
                <a:ea typeface="Calibri" panose="020F0502020204030204" pitchFamily="34" charset="0"/>
                <a:cs typeface="Times New Roman" panose="02020603050405020304" pitchFamily="18" charset="0"/>
              </a:rPr>
              <a:t>Forefront </a:t>
            </a:r>
            <a:r>
              <a:rPr lang="nl-NL" sz="1836" dirty="0">
                <a:latin typeface="Segoe UI" panose="020B0502040204020203" pitchFamily="34" charset="0"/>
                <a:ea typeface="Calibri" panose="020F0502020204030204" pitchFamily="34" charset="0"/>
                <a:cs typeface="Times New Roman" panose="02020603050405020304" pitchFamily="18" charset="0"/>
              </a:rPr>
              <a:t>Identity Manager (FIM) 2010 R2. </a:t>
            </a:r>
            <a:r>
              <a:rPr lang="ru-RU" sz="1836" dirty="0" smtClean="0">
                <a:latin typeface="Segoe UI" panose="020B0502040204020203" pitchFamily="34" charset="0"/>
                <a:ea typeface="Calibri" panose="020F0502020204030204" pitchFamily="34" charset="0"/>
                <a:cs typeface="Times New Roman" panose="02020603050405020304" pitchFamily="18" charset="0"/>
              </a:rPr>
              <a:t>С выходом этой версии</a:t>
            </a:r>
            <a:r>
              <a:rPr lang="nl-NL" sz="1836" dirty="0" smtClean="0">
                <a:latin typeface="Segoe UI" panose="020B0502040204020203" pitchFamily="34" charset="0"/>
                <a:ea typeface="Calibri" panose="020F0502020204030204" pitchFamily="34" charset="0"/>
                <a:cs typeface="Times New Roman" panose="02020603050405020304" pitchFamily="18" charset="0"/>
              </a:rPr>
              <a:t>, </a:t>
            </a:r>
            <a:r>
              <a:rPr lang="nl-NL" sz="1836" dirty="0">
                <a:latin typeface="Segoe UI" panose="020B0502040204020203" pitchFamily="34" charset="0"/>
                <a:ea typeface="Calibri" panose="020F0502020204030204" pitchFamily="34" charset="0"/>
                <a:cs typeface="Times New Roman" panose="02020603050405020304" pitchFamily="18" charset="0"/>
              </a:rPr>
              <a:t>Identity Manager </a:t>
            </a:r>
            <a:r>
              <a:rPr lang="ru-RU" sz="1836" dirty="0" smtClean="0">
                <a:latin typeface="Segoe UI" panose="020B0502040204020203" pitchFamily="34" charset="0"/>
                <a:ea typeface="Calibri" panose="020F0502020204030204" pitchFamily="34" charset="0"/>
                <a:cs typeface="Times New Roman" panose="02020603050405020304" pitchFamily="18" charset="0"/>
              </a:rPr>
              <a:t>переходит в </a:t>
            </a:r>
            <a:r>
              <a:rPr lang="nl-NL" sz="1836" dirty="0" smtClean="0">
                <a:latin typeface="Segoe UI" panose="020B0502040204020203" pitchFamily="34" charset="0"/>
                <a:ea typeface="Calibri" panose="020F0502020204030204" pitchFamily="34" charset="0"/>
                <a:cs typeface="Times New Roman" panose="02020603050405020304" pitchFamily="18" charset="0"/>
              </a:rPr>
              <a:t>Microsoft </a:t>
            </a:r>
            <a:r>
              <a:rPr lang="ru-RU" sz="1836" dirty="0" smtClean="0">
                <a:latin typeface="Segoe UI" panose="020B0502040204020203" pitchFamily="34" charset="0"/>
                <a:ea typeface="Calibri" panose="020F0502020204030204" pitchFamily="34" charset="0"/>
                <a:cs typeface="Times New Roman" panose="02020603050405020304" pitchFamily="18" charset="0"/>
              </a:rPr>
              <a:t>и</a:t>
            </a:r>
            <a:r>
              <a:rPr lang="nl-NL" sz="1836" dirty="0" smtClean="0">
                <a:latin typeface="Segoe UI" panose="020B0502040204020203" pitchFamily="34" charset="0"/>
                <a:ea typeface="Calibri" panose="020F0502020204030204" pitchFamily="34" charset="0"/>
                <a:cs typeface="Times New Roman" panose="02020603050405020304" pitchFamily="18" charset="0"/>
              </a:rPr>
              <a:t>Forefront </a:t>
            </a:r>
            <a:r>
              <a:rPr lang="nl-NL" sz="1836" dirty="0">
                <a:latin typeface="Segoe UI" panose="020B0502040204020203" pitchFamily="34" charset="0"/>
                <a:ea typeface="Calibri" panose="020F0502020204030204" pitchFamily="34" charset="0"/>
                <a:cs typeface="Times New Roman" panose="02020603050405020304" pitchFamily="18" charset="0"/>
              </a:rPr>
              <a:t>Identity Manager 2010 R2 SAL </a:t>
            </a:r>
            <a:r>
              <a:rPr lang="ru-RU" sz="1836" dirty="0" smtClean="0">
                <a:latin typeface="Segoe UI" panose="020B0502040204020203" pitchFamily="34" charset="0"/>
                <a:ea typeface="Calibri" panose="020F0502020204030204" pitchFamily="34" charset="0"/>
                <a:cs typeface="Times New Roman" panose="02020603050405020304" pitchFamily="18" charset="0"/>
              </a:rPr>
              <a:t>становятся </a:t>
            </a:r>
            <a:r>
              <a:rPr lang="nl-NL" sz="1836" dirty="0" smtClean="0">
                <a:latin typeface="Segoe UI" panose="020B0502040204020203" pitchFamily="34" charset="0"/>
                <a:ea typeface="Calibri" panose="020F0502020204030204" pitchFamily="34" charset="0"/>
                <a:cs typeface="Times New Roman" panose="02020603050405020304" pitchFamily="18" charset="0"/>
              </a:rPr>
              <a:t>Microsoft </a:t>
            </a:r>
            <a:r>
              <a:rPr lang="nl-NL" sz="1836" dirty="0">
                <a:latin typeface="Segoe UI" panose="020B0502040204020203" pitchFamily="34" charset="0"/>
                <a:ea typeface="Calibri" panose="020F0502020204030204" pitchFamily="34" charset="0"/>
                <a:cs typeface="Times New Roman" panose="02020603050405020304" pitchFamily="18" charset="0"/>
              </a:rPr>
              <a:t>Identity Manager 2106</a:t>
            </a:r>
            <a:r>
              <a:rPr lang="nl-NL" sz="1836" dirty="0">
                <a:solidFill>
                  <a:srgbClr val="1F497D"/>
                </a:solidFill>
                <a:latin typeface="Segoe UI" panose="020B0502040204020203" pitchFamily="34" charset="0"/>
                <a:ea typeface="Calibri" panose="020F0502020204030204" pitchFamily="34" charset="0"/>
                <a:cs typeface="Times New Roman" panose="02020603050405020304" pitchFamily="18" charset="0"/>
              </a:rPr>
              <a:t>.</a:t>
            </a:r>
            <a:r>
              <a:rPr lang="nl-NL" sz="1836" dirty="0">
                <a:latin typeface="Segoe UI" panose="020B0502040204020203" pitchFamily="34" charset="0"/>
                <a:ea typeface="Calibri" panose="020F0502020204030204" pitchFamily="34" charset="0"/>
                <a:cs typeface="Times New Roman" panose="02020603050405020304" pitchFamily="18" charset="0"/>
              </a:rPr>
              <a:t>  </a:t>
            </a:r>
            <a:r>
              <a:rPr lang="ru-RU" sz="1836" dirty="0" smtClean="0">
                <a:latin typeface="Segoe UI" panose="020B0502040204020203" pitchFamily="34" charset="0"/>
                <a:ea typeface="Calibri" panose="020F0502020204030204" pitchFamily="34" charset="0"/>
                <a:cs typeface="Times New Roman" panose="02020603050405020304" pitchFamily="18" charset="0"/>
              </a:rPr>
              <a:t>В случае использования </a:t>
            </a:r>
            <a:r>
              <a:rPr lang="ru-RU" sz="1836" i="1" u="sng" dirty="0" smtClean="0">
                <a:latin typeface="Segoe UI" panose="020B0502040204020203" pitchFamily="34" charset="0"/>
                <a:ea typeface="Calibri" panose="020F0502020204030204" pitchFamily="34" charset="0"/>
                <a:cs typeface="Times New Roman" panose="02020603050405020304" pitchFamily="18" charset="0"/>
              </a:rPr>
              <a:t>только</a:t>
            </a:r>
            <a:r>
              <a:rPr lang="nl-NL" sz="1836" dirty="0" smtClean="0">
                <a:latin typeface="Segoe UI" panose="020B0502040204020203" pitchFamily="34" charset="0"/>
                <a:ea typeface="Calibri" panose="020F0502020204030204" pitchFamily="34" charset="0"/>
                <a:cs typeface="Times New Roman" panose="02020603050405020304" pitchFamily="18" charset="0"/>
              </a:rPr>
              <a:t> </a:t>
            </a:r>
            <a:r>
              <a:rPr lang="ru-RU" sz="1836" dirty="0" smtClean="0">
                <a:latin typeface="Segoe UI" panose="020B0502040204020203" pitchFamily="34" charset="0"/>
                <a:ea typeface="Calibri" panose="020F0502020204030204" pitchFamily="34" charset="0"/>
                <a:cs typeface="Times New Roman" panose="02020603050405020304" pitchFamily="18" charset="0"/>
              </a:rPr>
              <a:t>сервисов синхронизации </a:t>
            </a:r>
            <a:r>
              <a:rPr lang="nl-NL" sz="1836" dirty="0" smtClean="0">
                <a:latin typeface="Segoe UI" panose="020B0502040204020203" pitchFamily="34" charset="0"/>
                <a:ea typeface="Calibri" panose="020F0502020204030204" pitchFamily="34" charset="0"/>
                <a:cs typeface="Times New Roman" panose="02020603050405020304" pitchFamily="18" charset="0"/>
              </a:rPr>
              <a:t>Microsoft </a:t>
            </a:r>
            <a:r>
              <a:rPr lang="nl-NL" sz="1836" dirty="0">
                <a:latin typeface="Segoe UI" panose="020B0502040204020203" pitchFamily="34" charset="0"/>
                <a:ea typeface="Calibri" panose="020F0502020204030204" pitchFamily="34" charset="0"/>
                <a:cs typeface="Times New Roman" panose="02020603050405020304" pitchFamily="18" charset="0"/>
              </a:rPr>
              <a:t>Identity Manager </a:t>
            </a:r>
            <a:r>
              <a:rPr lang="ru-RU" sz="1836" dirty="0" smtClean="0">
                <a:latin typeface="Segoe UI" panose="020B0502040204020203" pitchFamily="34" charset="0"/>
                <a:ea typeface="Calibri" panose="020F0502020204030204" pitchFamily="34" charset="0"/>
                <a:cs typeface="Times New Roman" panose="02020603050405020304" pitchFamily="18" charset="0"/>
              </a:rPr>
              <a:t>по модели лицензирования «На процессор»</a:t>
            </a:r>
            <a:r>
              <a:rPr lang="nl-NL" sz="1836" dirty="0" smtClean="0">
                <a:latin typeface="Segoe UI" panose="020B0502040204020203" pitchFamily="34" charset="0"/>
                <a:ea typeface="Calibri" panose="020F0502020204030204" pitchFamily="34" charset="0"/>
                <a:cs typeface="Times New Roman" panose="02020603050405020304" pitchFamily="18" charset="0"/>
              </a:rPr>
              <a:t>, </a:t>
            </a:r>
            <a:r>
              <a:rPr lang="nl-NL" sz="1836" dirty="0">
                <a:latin typeface="Segoe UI" panose="020B0502040204020203" pitchFamily="34" charset="0"/>
                <a:ea typeface="Calibri" panose="020F0502020204030204" pitchFamily="34" charset="0"/>
                <a:cs typeface="Times New Roman" panose="02020603050405020304" pitchFamily="18" charset="0"/>
              </a:rPr>
              <a:t>SALs </a:t>
            </a:r>
            <a:r>
              <a:rPr lang="ru-RU" sz="1836" dirty="0" smtClean="0">
                <a:latin typeface="Segoe UI" panose="020B0502040204020203" pitchFamily="34" charset="0"/>
                <a:ea typeface="Calibri" panose="020F0502020204030204" pitchFamily="34" charset="0"/>
                <a:cs typeface="Times New Roman" panose="02020603050405020304" pitchFamily="18" charset="0"/>
              </a:rPr>
              <a:t>не нужны</a:t>
            </a:r>
            <a:r>
              <a:rPr lang="nl-NL" sz="1836" dirty="0" smtClean="0">
                <a:latin typeface="Segoe UI" panose="020B0502040204020203" pitchFamily="34" charset="0"/>
                <a:ea typeface="Calibri" panose="020F0502020204030204" pitchFamily="34" charset="0"/>
                <a:cs typeface="Times New Roman" panose="02020603050405020304" pitchFamily="18" charset="0"/>
              </a:rPr>
              <a:t>.</a:t>
            </a:r>
            <a:r>
              <a:rPr lang="nl-NL" sz="1836" dirty="0" smtClean="0">
                <a:solidFill>
                  <a:srgbClr val="1F497D"/>
                </a:solidFill>
                <a:latin typeface="Segoe UI" panose="020B0502040204020203" pitchFamily="34" charset="0"/>
                <a:ea typeface="Calibri" panose="020F0502020204030204" pitchFamily="34" charset="0"/>
                <a:cs typeface="Times New Roman" panose="02020603050405020304" pitchFamily="18" charset="0"/>
              </a:rPr>
              <a:t> </a:t>
            </a:r>
            <a:r>
              <a:rPr lang="nl-NL" sz="1836" u="sng" dirty="0">
                <a:latin typeface="Segoe UI" panose="020B0502040204020203" pitchFamily="34" charset="0"/>
                <a:ea typeface="Calibri" panose="020F0502020204030204" pitchFamily="34" charset="0"/>
                <a:cs typeface="Times New Roman" panose="02020603050405020304" pitchFamily="18" charset="0"/>
              </a:rPr>
              <a:t>Window Server use rights </a:t>
            </a:r>
            <a:r>
              <a:rPr lang="ru-RU" sz="1836" u="sng" dirty="0" smtClean="0">
                <a:latin typeface="Segoe UI" panose="020B0502040204020203" pitchFamily="34" charset="0"/>
                <a:ea typeface="Calibri" panose="020F0502020204030204" pitchFamily="34" charset="0"/>
                <a:cs typeface="Times New Roman" panose="02020603050405020304" pitchFamily="18" charset="0"/>
              </a:rPr>
              <a:t>уже включают в себя синхронизацию.</a:t>
            </a:r>
            <a:endParaRPr lang="nl-NL" sz="2448"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279694332"/>
      </p:ext>
    </p:extLst>
  </p:cSld>
  <p:clrMapOvr>
    <a:masterClrMapping/>
  </p:clrMapOvr>
  <p:transition>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360" y="-4858"/>
            <a:ext cx="12431473" cy="138406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3260" tIns="93260" rIns="93260" bIns="93260" numCol="1" spcCol="0" rtlCol="0" fromWordArt="0" anchor="b" anchorCtr="0" forceAA="0" compatLnSpc="1">
            <a:prstTxWarp prst="textNoShape">
              <a:avLst/>
            </a:prstTxWarp>
            <a:noAutofit/>
          </a:bodyPr>
          <a:lstStyle/>
          <a:p>
            <a:pPr algn="r" defTabSz="932441"/>
            <a:endParaRPr lang="en-US" sz="1224" dirty="0" err="1">
              <a:solidFill>
                <a:prstClr val="white"/>
              </a:solidFill>
            </a:endParaRPr>
          </a:p>
        </p:txBody>
      </p:sp>
      <p:pic>
        <p:nvPicPr>
          <p:cNvPr id="5" name="Picture 11" descr="cid:image001.png@01CDB04B.BFD70CF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97124" y="155433"/>
            <a:ext cx="1962353" cy="3108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612502" y="290344"/>
            <a:ext cx="11646975" cy="604222"/>
          </a:xfrm>
          <a:prstGeom prst="rect">
            <a:avLst/>
          </a:prstGeom>
        </p:spPr>
        <p:txBody>
          <a:bodyPr vert="horz" wrap="square" lIns="93260" tIns="93260" rIns="93260" bIns="93260" rtlCol="0" anchor="t">
            <a:noAutofit/>
          </a:bodyPr>
          <a:lstStyle/>
          <a:p>
            <a:pPr defTabSz="932441"/>
            <a:r>
              <a:rPr lang="ru-RU" sz="3264" b="1" dirty="0">
                <a:solidFill>
                  <a:prstClr val="white"/>
                </a:solidFill>
                <a:latin typeface="Segoe UI Light"/>
                <a:ea typeface="Segoe UI" pitchFamily="34" charset="0"/>
                <a:cs typeface="Segoe UI" pitchFamily="34" charset="0"/>
              </a:rPr>
              <a:t>Новые продукты</a:t>
            </a:r>
            <a:endParaRPr lang="en-US" sz="3264" b="1" dirty="0">
              <a:solidFill>
                <a:prstClr val="white"/>
              </a:solidFill>
              <a:latin typeface="Segoe UI Light"/>
              <a:ea typeface="Segoe UI" pitchFamily="34" charset="0"/>
              <a:cs typeface="Segoe UI" pitchFamily="34" charset="0"/>
            </a:endParaRPr>
          </a:p>
          <a:p>
            <a:pPr defTabSz="932441"/>
            <a:endParaRPr lang="en-US" sz="3264" dirty="0">
              <a:solidFill>
                <a:prstClr val="white"/>
              </a:solidFill>
              <a:latin typeface="Segoe UI Light"/>
              <a:ea typeface="Segoe UI" pitchFamily="34" charset="0"/>
              <a:cs typeface="Segoe UI" pitchFamily="34" charset="0"/>
            </a:endParaRPr>
          </a:p>
        </p:txBody>
      </p:sp>
      <p:sp>
        <p:nvSpPr>
          <p:cNvPr id="8" name="TextBox 7"/>
          <p:cNvSpPr txBox="1"/>
          <p:nvPr/>
        </p:nvSpPr>
        <p:spPr>
          <a:xfrm>
            <a:off x="612502" y="5426055"/>
            <a:ext cx="10665799" cy="985593"/>
          </a:xfrm>
          <a:prstGeom prst="rect">
            <a:avLst/>
          </a:prstGeom>
        </p:spPr>
        <p:txBody>
          <a:bodyPr vert="horz" wrap="square" lIns="93260" tIns="93260" rIns="93260" bIns="93260" rtlCol="0" anchor="t">
            <a:noAutofit/>
          </a:bodyPr>
          <a:lstStyle/>
          <a:p>
            <a:pPr marL="174862" indent="-174862">
              <a:buFont typeface="Wingdings" pitchFamily="2" charset="2"/>
              <a:buChar char="§"/>
            </a:pPr>
            <a:endParaRPr lang="de-CH" sz="1632" dirty="0">
              <a:latin typeface="Segoe UI" pitchFamily="34" charset="0"/>
              <a:ea typeface="Segoe UI" pitchFamily="34" charset="0"/>
              <a:cs typeface="Segoe UI" pitchFamily="34" charset="0"/>
            </a:endParaRPr>
          </a:p>
        </p:txBody>
      </p:sp>
      <p:sp>
        <p:nvSpPr>
          <p:cNvPr id="3" name="Rectangle 2"/>
          <p:cNvSpPr/>
          <p:nvPr/>
        </p:nvSpPr>
        <p:spPr>
          <a:xfrm>
            <a:off x="612502" y="2145432"/>
            <a:ext cx="8591255" cy="3874394"/>
          </a:xfrm>
          <a:prstGeom prst="rect">
            <a:avLst/>
          </a:prstGeom>
        </p:spPr>
        <p:txBody>
          <a:bodyPr wrap="square">
            <a:spAutoFit/>
          </a:bodyPr>
          <a:lstStyle/>
          <a:p>
            <a:pPr algn="just">
              <a:lnSpc>
                <a:spcPct val="115000"/>
              </a:lnSpc>
              <a:spcBef>
                <a:spcPts val="1224"/>
              </a:spcBef>
              <a:spcAft>
                <a:spcPts val="306"/>
              </a:spcAft>
            </a:pPr>
            <a:r>
              <a:rPr lang="nl-NL" sz="1836" b="1" i="1" dirty="0">
                <a:latin typeface="Segoe UI" panose="020B0502040204020203" pitchFamily="34" charset="0"/>
                <a:ea typeface="Calibri" panose="020F0502020204030204" pitchFamily="34" charset="0"/>
                <a:cs typeface="Times New Roman" panose="02020603050405020304" pitchFamily="18" charset="0"/>
              </a:rPr>
              <a:t>Microsoft Advanced Threat Analytics </a:t>
            </a:r>
            <a:endParaRPr lang="nl-NL" sz="2448"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10000"/>
              </a:lnSpc>
              <a:spcAft>
                <a:spcPts val="1224"/>
              </a:spcAft>
            </a:pPr>
            <a:r>
              <a:rPr lang="nl-NL" sz="1836" dirty="0">
                <a:solidFill>
                  <a:srgbClr val="000000"/>
                </a:solidFill>
                <a:latin typeface="Segoe UI" panose="020B0502040204020203" pitchFamily="34" charset="0"/>
                <a:ea typeface="Calibri" panose="020F0502020204030204" pitchFamily="34" charset="0"/>
                <a:cs typeface="Times New Roman" panose="02020603050405020304" pitchFamily="18" charset="0"/>
              </a:rPr>
              <a:t>Microsoft Advanced Threat Analytics (ATA) </a:t>
            </a:r>
            <a:r>
              <a:rPr lang="ru-RU" sz="1836" dirty="0" smtClean="0">
                <a:solidFill>
                  <a:srgbClr val="000000"/>
                </a:solidFill>
                <a:latin typeface="Segoe UI" panose="020B0502040204020203" pitchFamily="34" charset="0"/>
                <a:ea typeface="Calibri" panose="020F0502020204030204" pitchFamily="34" charset="0"/>
                <a:cs typeface="Times New Roman" panose="02020603050405020304" pitchFamily="18" charset="0"/>
              </a:rPr>
              <a:t>– локальный продукт, который создан для оказания помощи </a:t>
            </a:r>
            <a:r>
              <a:rPr lang="nl-NL" sz="1836" dirty="0" smtClean="0">
                <a:solidFill>
                  <a:srgbClr val="000000"/>
                </a:solidFill>
                <a:latin typeface="Segoe UI" panose="020B0502040204020203" pitchFamily="34" charset="0"/>
                <a:ea typeface="Calibri" panose="020F0502020204030204" pitchFamily="34" charset="0"/>
                <a:cs typeface="Times New Roman" panose="02020603050405020304" pitchFamily="18" charset="0"/>
              </a:rPr>
              <a:t>IT</a:t>
            </a:r>
            <a:r>
              <a:rPr lang="ru-RU" sz="1836" dirty="0" smtClean="0">
                <a:solidFill>
                  <a:srgbClr val="000000"/>
                </a:solidFill>
                <a:latin typeface="Segoe UI" panose="020B0502040204020203" pitchFamily="34" charset="0"/>
                <a:ea typeface="Calibri" panose="020F0502020204030204" pitchFamily="34" charset="0"/>
                <a:cs typeface="Times New Roman" panose="02020603050405020304" pitchFamily="18" charset="0"/>
              </a:rPr>
              <a:t>- специалистам для защиты их предприятия от целенаправленных атак (угроз) посредством автоматического анализа, изучения, вычленения нормального и аномального (пользователей, девайсов и ресурсов) поведения с помощью систем </a:t>
            </a:r>
            <a:r>
              <a:rPr lang="nl-NL" sz="1836" b="1" dirty="0" smtClean="0">
                <a:solidFill>
                  <a:srgbClr val="000000"/>
                </a:solidFill>
                <a:latin typeface="Segoe UI" panose="020B0502040204020203" pitchFamily="34" charset="0"/>
                <a:ea typeface="Calibri" panose="020F0502020204030204" pitchFamily="34" charset="0"/>
                <a:cs typeface="Times New Roman" panose="02020603050405020304" pitchFamily="18" charset="0"/>
              </a:rPr>
              <a:t>Active </a:t>
            </a:r>
            <a:r>
              <a:rPr lang="nl-NL" sz="1836" b="1" dirty="0">
                <a:solidFill>
                  <a:srgbClr val="000000"/>
                </a:solidFill>
                <a:latin typeface="Segoe UI" panose="020B0502040204020203" pitchFamily="34" charset="0"/>
                <a:ea typeface="Calibri" panose="020F0502020204030204" pitchFamily="34" charset="0"/>
                <a:cs typeface="Times New Roman" panose="02020603050405020304" pitchFamily="18" charset="0"/>
              </a:rPr>
              <a:t>Directory</a:t>
            </a:r>
            <a:r>
              <a:rPr lang="nl-NL" sz="1836" dirty="0">
                <a:solidFill>
                  <a:srgbClr val="000000"/>
                </a:solidFill>
                <a:latin typeface="Segoe UI" panose="020B0502040204020203" pitchFamily="34" charset="0"/>
                <a:ea typeface="Calibri" panose="020F0502020204030204" pitchFamily="34" charset="0"/>
                <a:cs typeface="Times New Roman" panose="02020603050405020304" pitchFamily="18" charset="0"/>
              </a:rPr>
              <a:t> </a:t>
            </a:r>
            <a:r>
              <a:rPr lang="ru-RU" sz="1836" dirty="0" smtClean="0">
                <a:solidFill>
                  <a:srgbClr val="000000"/>
                </a:solidFill>
                <a:latin typeface="Segoe UI" panose="020B0502040204020203" pitchFamily="34" charset="0"/>
                <a:ea typeface="Calibri" panose="020F0502020204030204" pitchFamily="34" charset="0"/>
                <a:cs typeface="Times New Roman" panose="02020603050405020304" pitchFamily="18" charset="0"/>
              </a:rPr>
              <a:t>и</a:t>
            </a:r>
            <a:r>
              <a:rPr lang="nl-NL" sz="1836" dirty="0" smtClean="0">
                <a:solidFill>
                  <a:srgbClr val="000000"/>
                </a:solidFill>
                <a:latin typeface="Segoe UI" panose="020B0502040204020203" pitchFamily="34" charset="0"/>
                <a:ea typeface="Calibri" panose="020F0502020204030204" pitchFamily="34" charset="0"/>
                <a:cs typeface="Times New Roman" panose="02020603050405020304" pitchFamily="18" charset="0"/>
              </a:rPr>
              <a:t> </a:t>
            </a:r>
            <a:r>
              <a:rPr lang="nl-NL" sz="1836" dirty="0">
                <a:solidFill>
                  <a:srgbClr val="000000"/>
                </a:solidFill>
                <a:latin typeface="Segoe UI" panose="020B0502040204020203" pitchFamily="34" charset="0"/>
                <a:ea typeface="Calibri" panose="020F0502020204030204" pitchFamily="34" charset="0"/>
                <a:cs typeface="Times New Roman" panose="02020603050405020304" pitchFamily="18" charset="0"/>
              </a:rPr>
              <a:t>Security Information and Event </a:t>
            </a:r>
            <a:r>
              <a:rPr lang="nl-NL" sz="1836" dirty="0" smtClean="0">
                <a:solidFill>
                  <a:srgbClr val="000000"/>
                </a:solidFill>
                <a:latin typeface="Segoe UI" panose="020B0502040204020203" pitchFamily="34" charset="0"/>
                <a:ea typeface="Calibri" panose="020F0502020204030204" pitchFamily="34" charset="0"/>
                <a:cs typeface="Times New Roman" panose="02020603050405020304" pitchFamily="18" charset="0"/>
              </a:rPr>
              <a:t>Management.</a:t>
            </a:r>
            <a:r>
              <a:rPr lang="nl-NL" sz="1836" dirty="0">
                <a:solidFill>
                  <a:srgbClr val="000000"/>
                </a:solidFill>
                <a:latin typeface="Segoe UI" panose="020B0502040204020203" pitchFamily="34" charset="0"/>
                <a:ea typeface="Calibri" panose="020F0502020204030204" pitchFamily="34" charset="0"/>
                <a:cs typeface="Times New Roman" panose="02020603050405020304" pitchFamily="18" charset="0"/>
              </a:rPr>
              <a:t>  ATA </a:t>
            </a:r>
            <a:r>
              <a:rPr lang="ru-RU" sz="1836" dirty="0" smtClean="0">
                <a:solidFill>
                  <a:srgbClr val="000000"/>
                </a:solidFill>
                <a:latin typeface="Segoe UI" panose="020B0502040204020203" pitchFamily="34" charset="0"/>
                <a:ea typeface="Calibri" panose="020F0502020204030204" pitchFamily="34" charset="0"/>
                <a:cs typeface="Times New Roman" panose="02020603050405020304" pitchFamily="18" charset="0"/>
              </a:rPr>
              <a:t>также помогает идентифицировать известные злонамеренные действия, мероприятия безопасности, а также риски при работе систем глобально и локально. Как только обнаружены подозрительные данные, система предоставляет доступную и четко изложенную информацию о характере опасности. </a:t>
            </a:r>
            <a:r>
              <a:rPr lang="ru-RU" sz="1836" dirty="0">
                <a:latin typeface="Segoe UI" panose="020B0502040204020203" pitchFamily="34" charset="0"/>
                <a:ea typeface="Calibri" panose="020F0502020204030204" pitchFamily="34" charset="0"/>
                <a:cs typeface="Times New Roman" panose="02020603050405020304" pitchFamily="18" charset="0"/>
              </a:rPr>
              <a:t>В</a:t>
            </a:r>
            <a:r>
              <a:rPr lang="nl-NL" sz="1836" dirty="0" smtClean="0">
                <a:latin typeface="Segoe UI" panose="020B0502040204020203" pitchFamily="34" charset="0"/>
                <a:ea typeface="Calibri" panose="020F0502020204030204" pitchFamily="34" charset="0"/>
                <a:cs typeface="Times New Roman" panose="02020603050405020304" pitchFamily="18" charset="0"/>
              </a:rPr>
              <a:t> </a:t>
            </a:r>
            <a:r>
              <a:rPr lang="nl-NL" sz="1836" dirty="0">
                <a:latin typeface="Segoe UI" panose="020B0502040204020203" pitchFamily="34" charset="0"/>
                <a:ea typeface="Calibri" panose="020F0502020204030204" pitchFamily="34" charset="0"/>
                <a:cs typeface="Times New Roman" panose="02020603050405020304" pitchFamily="18" charset="0"/>
              </a:rPr>
              <a:t>SPLA , ATA </a:t>
            </a:r>
            <a:r>
              <a:rPr lang="ru-RU" sz="1836" dirty="0" smtClean="0">
                <a:latin typeface="Segoe UI" panose="020B0502040204020203" pitchFamily="34" charset="0"/>
                <a:ea typeface="Calibri" panose="020F0502020204030204" pitchFamily="34" charset="0"/>
                <a:cs typeface="Times New Roman" panose="02020603050405020304" pitchFamily="18" charset="0"/>
              </a:rPr>
              <a:t>предлагается только по модели «На пользователя».</a:t>
            </a:r>
            <a:endParaRPr lang="nl-NL" sz="2448"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695913428"/>
      </p:ext>
    </p:extLst>
  </p:cSld>
  <p:clrMapOvr>
    <a:masterClrMapping/>
  </p:clrMapOvr>
  <p:transition>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SPLA 2016</a:t>
            </a:r>
            <a:endParaRPr lang="en-US" dirty="0"/>
          </a:p>
        </p:txBody>
      </p:sp>
      <p:sp>
        <p:nvSpPr>
          <p:cNvPr id="5" name="Rectangle 4"/>
          <p:cNvSpPr>
            <a:spLocks noChangeAspect="1"/>
          </p:cNvSpPr>
          <p:nvPr/>
        </p:nvSpPr>
        <p:spPr bwMode="auto">
          <a:xfrm>
            <a:off x="898831" y="2935520"/>
            <a:ext cx="2208233" cy="1887983"/>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ctr" anchorCtr="0" forceAA="0" compatLnSpc="1">
            <a:prstTxWarp prst="textNoShape">
              <a:avLst/>
            </a:prstTxWarp>
            <a:noAutofit/>
          </a:bodyPr>
          <a:lstStyle/>
          <a:p>
            <a:pPr algn="ctr" defTabSz="932293" fontAlgn="base">
              <a:lnSpc>
                <a:spcPct val="90000"/>
              </a:lnSpc>
              <a:spcBef>
                <a:spcPct val="0"/>
              </a:spcBef>
              <a:spcAft>
                <a:spcPct val="0"/>
              </a:spcAft>
            </a:pPr>
            <a:r>
              <a:rPr lang="ru-RU" sz="2244" dirty="0" smtClean="0">
                <a:gradFill>
                  <a:gsLst>
                    <a:gs pos="0">
                      <a:srgbClr val="FFFFFF"/>
                    </a:gs>
                    <a:gs pos="100000">
                      <a:srgbClr val="FFFFFF"/>
                    </a:gs>
                  </a:gsLst>
                  <a:lin ang="5400000" scaled="0"/>
                </a:gradFill>
                <a:latin typeface="Segoe UI" panose="020B0502040204020203" pitchFamily="34" charset="0"/>
                <a:ea typeface="Segoe UI" panose="020B0502040204020203" pitchFamily="34" charset="0"/>
                <a:cs typeface="Segoe UI" panose="020B0502040204020203" pitchFamily="34" charset="0"/>
              </a:rPr>
              <a:t>Новые термины</a:t>
            </a:r>
            <a:endParaRPr lang="en-US" sz="2244" dirty="0">
              <a:gradFill>
                <a:gsLst>
                  <a:gs pos="0">
                    <a:srgbClr val="FFFFFF"/>
                  </a:gs>
                  <a:gs pos="100000">
                    <a:srgbClr val="FFFFFF"/>
                  </a:gs>
                </a:gsLst>
                <a:lin ang="5400000" scaled="0"/>
              </a:gradFill>
              <a:latin typeface="Segoe UI" panose="020B0502040204020203" pitchFamily="34" charset="0"/>
              <a:ea typeface="Segoe UI" panose="020B0502040204020203" pitchFamily="34" charset="0"/>
              <a:cs typeface="Segoe UI" panose="020B0502040204020203" pitchFamily="34" charset="0"/>
            </a:endParaRPr>
          </a:p>
        </p:txBody>
      </p:sp>
      <p:sp>
        <p:nvSpPr>
          <p:cNvPr id="6" name="Rectangle 5"/>
          <p:cNvSpPr>
            <a:spLocks noChangeAspect="1"/>
          </p:cNvSpPr>
          <p:nvPr/>
        </p:nvSpPr>
        <p:spPr bwMode="auto">
          <a:xfrm>
            <a:off x="3559126" y="2969557"/>
            <a:ext cx="2208233" cy="1853946"/>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ctr" anchorCtr="0" forceAA="0" compatLnSpc="1">
            <a:prstTxWarp prst="textNoShape">
              <a:avLst/>
            </a:prstTxWarp>
            <a:noAutofit/>
          </a:bodyPr>
          <a:lstStyle/>
          <a:p>
            <a:pPr algn="ctr" defTabSz="932293" fontAlgn="base">
              <a:lnSpc>
                <a:spcPct val="90000"/>
              </a:lnSpc>
              <a:spcBef>
                <a:spcPct val="0"/>
              </a:spcBef>
              <a:spcAft>
                <a:spcPct val="0"/>
              </a:spcAft>
            </a:pPr>
            <a:r>
              <a:rPr lang="ru-RU" sz="2244" dirty="0" smtClean="0">
                <a:gradFill>
                  <a:gsLst>
                    <a:gs pos="0">
                      <a:srgbClr val="FFFFFF"/>
                    </a:gs>
                    <a:gs pos="100000">
                      <a:srgbClr val="FFFFFF"/>
                    </a:gs>
                  </a:gsLst>
                  <a:lin ang="5400000" scaled="0"/>
                </a:gradFill>
                <a:latin typeface="Segoe UI" panose="020B0502040204020203" pitchFamily="34" charset="0"/>
                <a:ea typeface="Segoe UI" panose="020B0502040204020203" pitchFamily="34" charset="0"/>
                <a:cs typeface="Segoe UI" panose="020B0502040204020203" pitchFamily="34" charset="0"/>
              </a:rPr>
              <a:t>Упрощённое</a:t>
            </a:r>
          </a:p>
          <a:p>
            <a:pPr algn="ctr" defTabSz="932293" fontAlgn="base">
              <a:lnSpc>
                <a:spcPct val="90000"/>
              </a:lnSpc>
              <a:spcBef>
                <a:spcPct val="0"/>
              </a:spcBef>
              <a:spcAft>
                <a:spcPct val="0"/>
              </a:spcAft>
            </a:pPr>
            <a:r>
              <a:rPr lang="ru-RU" sz="2244" dirty="0" smtClean="0">
                <a:gradFill>
                  <a:gsLst>
                    <a:gs pos="0">
                      <a:srgbClr val="FFFFFF"/>
                    </a:gs>
                    <a:gs pos="100000">
                      <a:srgbClr val="FFFFFF"/>
                    </a:gs>
                  </a:gsLst>
                  <a:lin ang="5400000" scaled="0"/>
                </a:gradFill>
                <a:latin typeface="Segoe UI" panose="020B0502040204020203" pitchFamily="34" charset="0"/>
                <a:ea typeface="Segoe UI" panose="020B0502040204020203" pitchFamily="34" charset="0"/>
                <a:cs typeface="Segoe UI" panose="020B0502040204020203" pitchFamily="34" charset="0"/>
              </a:rPr>
              <a:t>лицензирование</a:t>
            </a:r>
            <a:endParaRPr lang="en-US" sz="2244" dirty="0" smtClean="0">
              <a:gradFill>
                <a:gsLst>
                  <a:gs pos="0">
                    <a:srgbClr val="FFFFFF"/>
                  </a:gs>
                  <a:gs pos="100000">
                    <a:srgbClr val="FFFFFF"/>
                  </a:gs>
                </a:gsLst>
                <a:lin ang="5400000" scaled="0"/>
              </a:gradFill>
              <a:latin typeface="Segoe UI" panose="020B0502040204020203" pitchFamily="34" charset="0"/>
              <a:ea typeface="Segoe UI" panose="020B0502040204020203" pitchFamily="34" charset="0"/>
              <a:cs typeface="Segoe UI" panose="020B0502040204020203" pitchFamily="34" charset="0"/>
            </a:endParaRPr>
          </a:p>
        </p:txBody>
      </p:sp>
      <p:sp>
        <p:nvSpPr>
          <p:cNvPr id="7" name="Rectangle 6"/>
          <p:cNvSpPr>
            <a:spLocks noChangeAspect="1"/>
          </p:cNvSpPr>
          <p:nvPr/>
        </p:nvSpPr>
        <p:spPr bwMode="auto">
          <a:xfrm>
            <a:off x="6219421" y="2935520"/>
            <a:ext cx="2208233" cy="1853946"/>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ctr" anchorCtr="0" forceAA="0" compatLnSpc="1">
            <a:prstTxWarp prst="textNoShape">
              <a:avLst/>
            </a:prstTxWarp>
            <a:noAutofit/>
          </a:bodyPr>
          <a:lstStyle/>
          <a:p>
            <a:pPr algn="ctr" defTabSz="932293" fontAlgn="base">
              <a:lnSpc>
                <a:spcPct val="90000"/>
              </a:lnSpc>
              <a:spcBef>
                <a:spcPct val="0"/>
              </a:spcBef>
              <a:spcAft>
                <a:spcPct val="0"/>
              </a:spcAft>
            </a:pPr>
            <a:r>
              <a:rPr lang="ru-RU" sz="2244" dirty="0" smtClean="0">
                <a:gradFill>
                  <a:gsLst>
                    <a:gs pos="0">
                      <a:srgbClr val="FFFFFF"/>
                    </a:gs>
                    <a:gs pos="100000">
                      <a:srgbClr val="FFFFFF"/>
                    </a:gs>
                  </a:gsLst>
                  <a:lin ang="5400000" scaled="0"/>
                </a:gradFill>
                <a:latin typeface="Segoe UI" panose="020B0502040204020203" pitchFamily="34" charset="0"/>
                <a:ea typeface="Segoe UI" panose="020B0502040204020203" pitchFamily="34" charset="0"/>
                <a:cs typeface="Segoe UI" panose="020B0502040204020203" pitchFamily="34" charset="0"/>
              </a:rPr>
              <a:t>Смена стиля</a:t>
            </a:r>
            <a:endParaRPr lang="en-US" sz="2244" dirty="0">
              <a:gradFill>
                <a:gsLst>
                  <a:gs pos="0">
                    <a:srgbClr val="FFFFFF"/>
                  </a:gs>
                  <a:gs pos="100000">
                    <a:srgbClr val="FFFFFF"/>
                  </a:gs>
                </a:gsLst>
                <a:lin ang="5400000" scaled="0"/>
              </a:gradFill>
              <a:latin typeface="Segoe UI" panose="020B0502040204020203" pitchFamily="34" charset="0"/>
              <a:ea typeface="Segoe UI" panose="020B0502040204020203" pitchFamily="34" charset="0"/>
              <a:cs typeface="Segoe UI" panose="020B0502040204020203" pitchFamily="34" charset="0"/>
            </a:endParaRPr>
          </a:p>
        </p:txBody>
      </p:sp>
      <p:sp>
        <p:nvSpPr>
          <p:cNvPr id="8" name="Rectangle 7"/>
          <p:cNvSpPr>
            <a:spLocks noChangeAspect="1"/>
          </p:cNvSpPr>
          <p:nvPr/>
        </p:nvSpPr>
        <p:spPr bwMode="auto">
          <a:xfrm>
            <a:off x="8848646" y="2935520"/>
            <a:ext cx="2208233" cy="1853946"/>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ctr" anchorCtr="0" forceAA="0" compatLnSpc="1">
            <a:prstTxWarp prst="textNoShape">
              <a:avLst/>
            </a:prstTxWarp>
            <a:noAutofit/>
          </a:bodyPr>
          <a:lstStyle/>
          <a:p>
            <a:pPr algn="ctr" defTabSz="932293" fontAlgn="base">
              <a:lnSpc>
                <a:spcPct val="90000"/>
              </a:lnSpc>
              <a:spcBef>
                <a:spcPct val="0"/>
              </a:spcBef>
              <a:spcAft>
                <a:spcPct val="0"/>
              </a:spcAft>
            </a:pPr>
            <a:r>
              <a:rPr lang="ru-RU" sz="2244" dirty="0" smtClean="0">
                <a:gradFill>
                  <a:gsLst>
                    <a:gs pos="0">
                      <a:srgbClr val="FFFFFF"/>
                    </a:gs>
                    <a:gs pos="100000">
                      <a:srgbClr val="FFFFFF"/>
                    </a:gs>
                  </a:gsLst>
                  <a:lin ang="5400000" scaled="0"/>
                </a:gradFill>
                <a:latin typeface="Segoe UI" panose="020B0502040204020203" pitchFamily="34" charset="0"/>
                <a:ea typeface="Segoe UI" panose="020B0502040204020203" pitchFamily="34" charset="0"/>
                <a:cs typeface="Segoe UI" panose="020B0502040204020203" pitchFamily="34" charset="0"/>
              </a:rPr>
              <a:t>Анти-коррупция</a:t>
            </a:r>
            <a:endParaRPr lang="en-US" sz="2244" dirty="0">
              <a:gradFill>
                <a:gsLst>
                  <a:gs pos="0">
                    <a:srgbClr val="FFFFFF"/>
                  </a:gs>
                  <a:gs pos="100000">
                    <a:srgbClr val="FFFFFF"/>
                  </a:gs>
                </a:gsLst>
                <a:lin ang="5400000" scaled="0"/>
              </a:gradFill>
              <a:latin typeface="Segoe UI" panose="020B0502040204020203" pitchFamily="34" charset="0"/>
              <a:ea typeface="Segoe UI" panose="020B0502040204020203" pitchFamily="34" charset="0"/>
              <a:cs typeface="Segoe UI" panose="020B0502040204020203" pitchFamily="34" charset="0"/>
            </a:endParaRPr>
          </a:p>
        </p:txBody>
      </p:sp>
      <p:sp>
        <p:nvSpPr>
          <p:cNvPr id="9" name="Rectangle 8"/>
          <p:cNvSpPr/>
          <p:nvPr/>
        </p:nvSpPr>
        <p:spPr bwMode="auto">
          <a:xfrm>
            <a:off x="898831" y="1212849"/>
            <a:ext cx="10158048" cy="1554384"/>
          </a:xfrm>
          <a:prstGeom prst="rect">
            <a:avLst/>
          </a:prstGeom>
          <a:solidFill>
            <a:schemeClr val="accent1">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pPr>
            <a:endParaRPr lang="en-US" sz="2040" dirty="0" err="1">
              <a:gradFill>
                <a:gsLst>
                  <a:gs pos="0">
                    <a:srgbClr val="FFFFFF"/>
                  </a:gs>
                  <a:gs pos="100000">
                    <a:srgbClr val="FFFFFF"/>
                  </a:gs>
                </a:gsLst>
                <a:lin ang="5400000" scaled="0"/>
              </a:gradFill>
              <a:ea typeface="Segoe UI" pitchFamily="34" charset="0"/>
              <a:cs typeface="Segoe UI" pitchFamily="34" charset="0"/>
            </a:endParaRPr>
          </a:p>
        </p:txBody>
      </p:sp>
      <p:sp>
        <p:nvSpPr>
          <p:cNvPr id="10" name="TextBox 9"/>
          <p:cNvSpPr txBox="1"/>
          <p:nvPr/>
        </p:nvSpPr>
        <p:spPr>
          <a:xfrm>
            <a:off x="852241" y="1078600"/>
            <a:ext cx="10379865" cy="1131355"/>
          </a:xfrm>
          <a:prstGeom prst="rect">
            <a:avLst/>
          </a:prstGeom>
          <a:noFill/>
        </p:spPr>
        <p:txBody>
          <a:bodyPr wrap="square" lIns="186521" tIns="149217" rIns="186521" bIns="149217" rtlCol="0">
            <a:noAutofit/>
          </a:bodyPr>
          <a:lstStyle/>
          <a:p>
            <a:r>
              <a:rPr lang="en-US" sz="3264" spc="-71" dirty="0" smtClean="0">
                <a:solidFill>
                  <a:schemeClr val="bg1"/>
                </a:solidFill>
              </a:rPr>
              <a:t>Microsoft </a:t>
            </a:r>
            <a:r>
              <a:rPr lang="ru-RU" sz="3264" spc="-71" dirty="0" smtClean="0">
                <a:solidFill>
                  <a:schemeClr val="bg1"/>
                </a:solidFill>
              </a:rPr>
              <a:t>запускает новую версию соглашения </a:t>
            </a:r>
            <a:r>
              <a:rPr lang="en-US" sz="3264" spc="-71" dirty="0" smtClean="0">
                <a:solidFill>
                  <a:schemeClr val="bg1"/>
                </a:solidFill>
              </a:rPr>
              <a:t>SPLA </a:t>
            </a:r>
            <a:r>
              <a:rPr lang="ru-RU" sz="3264" spc="-71" dirty="0" smtClean="0">
                <a:solidFill>
                  <a:schemeClr val="bg1"/>
                </a:solidFill>
              </a:rPr>
              <a:t>1го декабря.</a:t>
            </a:r>
            <a:r>
              <a:rPr lang="en-US" sz="3264" spc="-71" dirty="0" smtClean="0">
                <a:solidFill>
                  <a:schemeClr val="bg1"/>
                </a:solidFill>
              </a:rPr>
              <a:t> </a:t>
            </a:r>
            <a:r>
              <a:rPr lang="ru-RU" sz="3264" spc="-71" dirty="0" smtClean="0">
                <a:solidFill>
                  <a:schemeClr val="bg1"/>
                </a:solidFill>
              </a:rPr>
              <a:t>Данная версия вносит некоторые уточнения в трактовку контракта</a:t>
            </a:r>
            <a:r>
              <a:rPr lang="en-US" sz="3264" spc="-71" dirty="0" smtClean="0">
                <a:solidFill>
                  <a:schemeClr val="bg1"/>
                </a:solidFill>
              </a:rPr>
              <a:t>.</a:t>
            </a:r>
            <a:endParaRPr lang="en-US" sz="3264" spc="-71" dirty="0">
              <a:solidFill>
                <a:schemeClr val="bg1"/>
              </a:solidFill>
            </a:endParaRPr>
          </a:p>
        </p:txBody>
      </p:sp>
      <p:sp>
        <p:nvSpPr>
          <p:cNvPr id="12" name="Rectangle 11"/>
          <p:cNvSpPr/>
          <p:nvPr/>
        </p:nvSpPr>
        <p:spPr bwMode="auto">
          <a:xfrm>
            <a:off x="898829" y="4957752"/>
            <a:ext cx="10158048" cy="1554384"/>
          </a:xfrm>
          <a:prstGeom prst="rect">
            <a:avLst/>
          </a:prstGeom>
          <a:solidFill>
            <a:schemeClr val="accent1">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pPr>
            <a:endParaRPr lang="en-US" sz="2040" dirty="0" err="1">
              <a:gradFill>
                <a:gsLst>
                  <a:gs pos="0">
                    <a:srgbClr val="FFFFFF"/>
                  </a:gs>
                  <a:gs pos="100000">
                    <a:srgbClr val="FFFFFF"/>
                  </a:gs>
                </a:gsLst>
                <a:lin ang="5400000" scaled="0"/>
              </a:gradFill>
              <a:ea typeface="Segoe UI" pitchFamily="34" charset="0"/>
              <a:cs typeface="Segoe UI" pitchFamily="34" charset="0"/>
            </a:endParaRPr>
          </a:p>
        </p:txBody>
      </p:sp>
      <p:sp>
        <p:nvSpPr>
          <p:cNvPr id="13" name="TextBox 12"/>
          <p:cNvSpPr txBox="1"/>
          <p:nvPr/>
        </p:nvSpPr>
        <p:spPr>
          <a:xfrm>
            <a:off x="963149" y="5025827"/>
            <a:ext cx="10158048" cy="1131355"/>
          </a:xfrm>
          <a:prstGeom prst="rect">
            <a:avLst/>
          </a:prstGeom>
          <a:noFill/>
        </p:spPr>
        <p:txBody>
          <a:bodyPr wrap="square" lIns="186521" tIns="149217" rIns="186521" bIns="149217" rtlCol="0">
            <a:noAutofit/>
          </a:bodyPr>
          <a:lstStyle/>
          <a:p>
            <a:r>
              <a:rPr lang="ru-RU" sz="3264" spc="-71" dirty="0" smtClean="0">
                <a:solidFill>
                  <a:schemeClr val="bg1"/>
                </a:solidFill>
              </a:rPr>
              <a:t>Новое соглашение предоставляется при продлении предыдущего</a:t>
            </a:r>
          </a:p>
          <a:p>
            <a:endParaRPr lang="en-US" sz="3264" spc="-71" dirty="0">
              <a:solidFill>
                <a:schemeClr val="bg1"/>
              </a:solidFill>
            </a:endParaRPr>
          </a:p>
        </p:txBody>
      </p:sp>
    </p:spTree>
    <p:extLst>
      <p:ext uri="{BB962C8B-B14F-4D97-AF65-F5344CB8AC3E}">
        <p14:creationId xmlns:p14="http://schemas.microsoft.com/office/powerpoint/2010/main" val="31591765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7" y="-318"/>
            <a:ext cx="12435840" cy="6995160"/>
          </a:xfrm>
          <a:prstGeom prst="rect">
            <a:avLst/>
          </a:prstGeom>
        </p:spPr>
      </p:pic>
      <p:sp>
        <p:nvSpPr>
          <p:cNvPr id="3" name="Rectangle 2"/>
          <p:cNvSpPr/>
          <p:nvPr/>
        </p:nvSpPr>
        <p:spPr bwMode="auto">
          <a:xfrm>
            <a:off x="-318" y="5367368"/>
            <a:ext cx="12436475" cy="1616794"/>
          </a:xfrm>
          <a:prstGeom prst="rect">
            <a:avLst/>
          </a:prstGeom>
          <a:solidFill>
            <a:srgbClr val="000000">
              <a:alpha val="70000"/>
            </a:srgb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5417">
                    <a:srgbClr val="000000"/>
                  </a:gs>
                  <a:gs pos="100000">
                    <a:srgbClr val="000000"/>
                  </a:gs>
                </a:gsLst>
                <a:lin ang="5400000" scaled="0"/>
              </a:gradFill>
            </a:endParaRPr>
          </a:p>
        </p:txBody>
      </p:sp>
      <p:pic>
        <p:nvPicPr>
          <p:cNvPr id="12" name="Comp 1_1" hidden="1">
            <a:hlinkClick r:id="" action="ppaction://media"/>
          </p:cNvPr>
          <p:cNvPicPr>
            <a:picLocks noChangeAspect="1"/>
          </p:cNvPicPr>
          <p:nvPr>
            <a:videoFile r:link="rId1"/>
            <p:extLst>
              <p:ext uri="{DAA4B4D4-6D71-4841-9C94-3DE7FCFB9230}">
                <p14:media xmlns:p14="http://schemas.microsoft.com/office/powerpoint/2010/main" r:embed="rId2">
                  <p14:trim st="949"/>
                </p14:media>
              </p:ext>
            </p:extLst>
          </p:nvPr>
        </p:nvPicPr>
        <p:blipFill rotWithShape="1">
          <a:blip r:embed="rId6"/>
          <a:srcRect l="8327" t="9253" r="9902" b="8976"/>
          <a:stretch/>
        </p:blipFill>
        <p:spPr>
          <a:xfrm>
            <a:off x="0" y="0"/>
            <a:ext cx="12435840" cy="6995160"/>
          </a:xfrm>
          <a:prstGeom prst="rect">
            <a:avLst/>
          </a:prstGeom>
        </p:spPr>
      </p:pic>
      <p:cxnSp>
        <p:nvCxnSpPr>
          <p:cNvPr id="8" name="Straight Connector 7"/>
          <p:cNvCxnSpPr/>
          <p:nvPr/>
        </p:nvCxnSpPr>
        <p:spPr>
          <a:xfrm>
            <a:off x="30750" y="5367368"/>
            <a:ext cx="12374331" cy="10363"/>
          </a:xfrm>
          <a:prstGeom prst="line">
            <a:avLst/>
          </a:prstGeom>
          <a:ln w="508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9" name="Oval 8"/>
          <p:cNvSpPr/>
          <p:nvPr/>
        </p:nvSpPr>
        <p:spPr bwMode="auto">
          <a:xfrm>
            <a:off x="5338374" y="4660873"/>
            <a:ext cx="1617039" cy="1617039"/>
          </a:xfrm>
          <a:prstGeom prst="ellipse">
            <a:avLst/>
          </a:prstGeom>
          <a:solidFill>
            <a:schemeClr val="accent2"/>
          </a:solidFill>
          <a:ln w="41275">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ru-RU" sz="2900" dirty="0" smtClean="0">
                <a:gradFill>
                  <a:gsLst>
                    <a:gs pos="0">
                      <a:srgbClr val="FFFFFF"/>
                    </a:gs>
                    <a:gs pos="100000">
                      <a:srgbClr val="FFFFFF"/>
                    </a:gs>
                  </a:gsLst>
                  <a:lin ang="5400000" scaled="0"/>
                </a:gradFill>
                <a:ea typeface="Segoe UI" pitchFamily="34" charset="0"/>
                <a:cs typeface="Segoe UI" pitchFamily="34" charset="0"/>
              </a:rPr>
              <a:t>2015</a:t>
            </a:r>
            <a:endParaRPr lang="en-US" sz="2900" dirty="0">
              <a:gradFill>
                <a:gsLst>
                  <a:gs pos="0">
                    <a:srgbClr val="FFFFFF"/>
                  </a:gs>
                  <a:gs pos="100000">
                    <a:srgbClr val="FFFFFF"/>
                  </a:gs>
                </a:gsLst>
                <a:lin ang="5400000" scaled="0"/>
              </a:gradFill>
              <a:ea typeface="Segoe UI" pitchFamily="34" charset="0"/>
              <a:cs typeface="Segoe UI" pitchFamily="34" charset="0"/>
            </a:endParaRPr>
          </a:p>
        </p:txBody>
      </p:sp>
      <p:sp>
        <p:nvSpPr>
          <p:cNvPr id="7" name="Прямоугольник 6"/>
          <p:cNvSpPr/>
          <p:nvPr/>
        </p:nvSpPr>
        <p:spPr>
          <a:xfrm>
            <a:off x="3891904" y="6175765"/>
            <a:ext cx="5527303" cy="707886"/>
          </a:xfrm>
          <a:prstGeom prst="rect">
            <a:avLst/>
          </a:prstGeom>
        </p:spPr>
        <p:txBody>
          <a:bodyPr wrap="square">
            <a:spAutoFit/>
          </a:bodyPr>
          <a:lstStyle/>
          <a:p>
            <a:r>
              <a:rPr lang="ru-RU" sz="4000" b="1" dirty="0" smtClean="0">
                <a:solidFill>
                  <a:schemeClr val="accent2">
                    <a:lumMod val="90000"/>
                    <a:lumOff val="10000"/>
                  </a:schemeClr>
                </a:solidFill>
                <a:latin typeface="Segoe UI Semibold" panose="020B0702040204020203" pitchFamily="34" charset="0"/>
                <a:ea typeface="Segoe UI" pitchFamily="34" charset="0"/>
                <a:cs typeface="Segoe UI Semibold" panose="020B0702040204020203" pitchFamily="34" charset="0"/>
              </a:rPr>
              <a:t>Мегатрейд сегодня</a:t>
            </a:r>
            <a:endParaRPr lang="ru-RU" sz="4000" dirty="0">
              <a:solidFill>
                <a:schemeClr val="accent2">
                  <a:lumMod val="90000"/>
                  <a:lumOff val="10000"/>
                </a:schemeClr>
              </a:solidFill>
            </a:endParaRPr>
          </a:p>
        </p:txBody>
      </p:sp>
      <p:sp>
        <p:nvSpPr>
          <p:cNvPr id="10" name="Rectangle 2"/>
          <p:cNvSpPr/>
          <p:nvPr/>
        </p:nvSpPr>
        <p:spPr bwMode="auto">
          <a:xfrm>
            <a:off x="-319" y="148778"/>
            <a:ext cx="12436475" cy="810010"/>
          </a:xfrm>
          <a:prstGeom prst="rect">
            <a:avLst/>
          </a:prstGeom>
          <a:solidFill>
            <a:srgbClr val="000000">
              <a:alpha val="70000"/>
            </a:srgb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342900" indent="-342900" defTabSz="932472" fontAlgn="base">
              <a:spcBef>
                <a:spcPct val="0"/>
              </a:spcBef>
              <a:spcAft>
                <a:spcPct val="0"/>
              </a:spcAft>
              <a:buClr>
                <a:schemeClr val="accent2">
                  <a:lumMod val="90000"/>
                  <a:lumOff val="10000"/>
                </a:schemeClr>
              </a:buClr>
              <a:buFont typeface="Wingdings" panose="05000000000000000000" pitchFamily="2" charset="2"/>
              <a:buChar char="q"/>
            </a:pPr>
            <a:r>
              <a:rPr lang="ru-RU" sz="2000" dirty="0" smtClean="0">
                <a:gradFill>
                  <a:gsLst>
                    <a:gs pos="5417">
                      <a:srgbClr val="000000"/>
                    </a:gs>
                    <a:gs pos="100000">
                      <a:srgbClr val="000000"/>
                    </a:gs>
                  </a:gsLst>
                  <a:lin ang="5400000" scaled="0"/>
                </a:gradFill>
              </a:rPr>
              <a:t>!.</a:t>
            </a:r>
            <a:r>
              <a:rPr lang="ru-RU" sz="2000" dirty="0" smtClean="0">
                <a:solidFill>
                  <a:schemeClr val="tx1"/>
                </a:solidFill>
              </a:rPr>
              <a:t>Мегатрейд Дистрибьюшн. Новый подход.</a:t>
            </a:r>
          </a:p>
        </p:txBody>
      </p:sp>
      <p:sp>
        <p:nvSpPr>
          <p:cNvPr id="11" name="Rectangle 2"/>
          <p:cNvSpPr/>
          <p:nvPr/>
        </p:nvSpPr>
        <p:spPr bwMode="auto">
          <a:xfrm>
            <a:off x="-321" y="1042556"/>
            <a:ext cx="12436475" cy="810010"/>
          </a:xfrm>
          <a:prstGeom prst="rect">
            <a:avLst/>
          </a:prstGeom>
          <a:solidFill>
            <a:srgbClr val="000000">
              <a:alpha val="70000"/>
            </a:srgb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342900" indent="-342900" defTabSz="932472" fontAlgn="base">
              <a:spcBef>
                <a:spcPct val="0"/>
              </a:spcBef>
              <a:spcAft>
                <a:spcPct val="0"/>
              </a:spcAft>
              <a:buClr>
                <a:schemeClr val="accent2">
                  <a:lumMod val="90000"/>
                  <a:lumOff val="10000"/>
                </a:schemeClr>
              </a:buClr>
              <a:buFont typeface="Wingdings" panose="05000000000000000000" pitchFamily="2" charset="2"/>
              <a:buChar char="q"/>
            </a:pPr>
            <a:r>
              <a:rPr lang="ru-RU" sz="2000" dirty="0" smtClean="0">
                <a:gradFill>
                  <a:gsLst>
                    <a:gs pos="5417">
                      <a:srgbClr val="000000"/>
                    </a:gs>
                    <a:gs pos="100000">
                      <a:srgbClr val="000000"/>
                    </a:gs>
                  </a:gsLst>
                  <a:lin ang="5400000" scaled="0"/>
                </a:gradFill>
              </a:rPr>
              <a:t>!.</a:t>
            </a:r>
            <a:r>
              <a:rPr lang="en-US" sz="2000" dirty="0" smtClean="0">
                <a:solidFill>
                  <a:schemeClr val="tx1"/>
                </a:solidFill>
              </a:rPr>
              <a:t>Silver competence</a:t>
            </a:r>
            <a:endParaRPr lang="ru-RU" sz="2000" dirty="0" smtClean="0">
              <a:solidFill>
                <a:schemeClr val="tx1"/>
              </a:solidFill>
            </a:endParaRPr>
          </a:p>
        </p:txBody>
      </p:sp>
      <p:sp>
        <p:nvSpPr>
          <p:cNvPr id="13" name="Rectangle 2"/>
          <p:cNvSpPr/>
          <p:nvPr/>
        </p:nvSpPr>
        <p:spPr bwMode="auto">
          <a:xfrm>
            <a:off x="0" y="1936334"/>
            <a:ext cx="12436475" cy="810010"/>
          </a:xfrm>
          <a:prstGeom prst="rect">
            <a:avLst/>
          </a:prstGeom>
          <a:solidFill>
            <a:srgbClr val="000000">
              <a:alpha val="70000"/>
            </a:srgb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342900" indent="-342900" defTabSz="932472" fontAlgn="base">
              <a:spcBef>
                <a:spcPct val="0"/>
              </a:spcBef>
              <a:spcAft>
                <a:spcPct val="0"/>
              </a:spcAft>
              <a:buClr>
                <a:schemeClr val="accent2">
                  <a:lumMod val="90000"/>
                  <a:lumOff val="10000"/>
                </a:schemeClr>
              </a:buClr>
              <a:buFont typeface="Wingdings" panose="05000000000000000000" pitchFamily="2" charset="2"/>
              <a:buChar char="q"/>
            </a:pPr>
            <a:r>
              <a:rPr lang="ru-RU" sz="2000" dirty="0" smtClean="0">
                <a:solidFill>
                  <a:schemeClr val="tx1"/>
                </a:solidFill>
              </a:rPr>
              <a:t>Более 60 партнеров по программе </a:t>
            </a:r>
            <a:r>
              <a:rPr lang="en-US" sz="2000" dirty="0" smtClean="0">
                <a:solidFill>
                  <a:schemeClr val="tx1"/>
                </a:solidFill>
              </a:rPr>
              <a:t>SPLA</a:t>
            </a:r>
            <a:endParaRPr lang="ru-RU" sz="2000" dirty="0" smtClean="0">
              <a:solidFill>
                <a:schemeClr val="tx1"/>
              </a:solidFill>
            </a:endParaRPr>
          </a:p>
        </p:txBody>
      </p:sp>
      <p:sp>
        <p:nvSpPr>
          <p:cNvPr id="14" name="Rectangle 2"/>
          <p:cNvSpPr/>
          <p:nvPr/>
        </p:nvSpPr>
        <p:spPr bwMode="auto">
          <a:xfrm>
            <a:off x="-323" y="2833319"/>
            <a:ext cx="12436475" cy="810010"/>
          </a:xfrm>
          <a:prstGeom prst="rect">
            <a:avLst/>
          </a:prstGeom>
          <a:solidFill>
            <a:srgbClr val="000000">
              <a:alpha val="70000"/>
            </a:srgb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342900" indent="-342900" defTabSz="932472" fontAlgn="base">
              <a:spcBef>
                <a:spcPct val="0"/>
              </a:spcBef>
              <a:spcAft>
                <a:spcPct val="0"/>
              </a:spcAft>
              <a:buClr>
                <a:schemeClr val="accent2">
                  <a:lumMod val="90000"/>
                  <a:lumOff val="10000"/>
                </a:schemeClr>
              </a:buClr>
              <a:buFont typeface="Wingdings" panose="05000000000000000000" pitchFamily="2" charset="2"/>
              <a:buChar char="q"/>
            </a:pPr>
            <a:r>
              <a:rPr lang="ru-RU" sz="2000" dirty="0" smtClean="0">
                <a:solidFill>
                  <a:schemeClr val="tx1"/>
                </a:solidFill>
              </a:rPr>
              <a:t>Крупнейший </a:t>
            </a:r>
            <a:r>
              <a:rPr lang="en-US" sz="2000" dirty="0" err="1" smtClean="0">
                <a:solidFill>
                  <a:schemeClr val="tx1"/>
                </a:solidFill>
              </a:rPr>
              <a:t>SPLAr</a:t>
            </a:r>
            <a:r>
              <a:rPr lang="ru-RU" sz="2000" dirty="0" smtClean="0">
                <a:solidFill>
                  <a:schemeClr val="tx1"/>
                </a:solidFill>
              </a:rPr>
              <a:t> в Украине</a:t>
            </a:r>
            <a:r>
              <a:rPr lang="en-US" sz="2000" dirty="0" smtClean="0">
                <a:solidFill>
                  <a:schemeClr val="tx1"/>
                </a:solidFill>
              </a:rPr>
              <a:t> </a:t>
            </a:r>
            <a:endParaRPr lang="ru-RU" sz="2000" dirty="0" smtClean="0">
              <a:solidFill>
                <a:schemeClr val="tx1"/>
              </a:solidFill>
            </a:endParaRPr>
          </a:p>
        </p:txBody>
      </p:sp>
      <p:sp>
        <p:nvSpPr>
          <p:cNvPr id="15" name="Rectangle 2"/>
          <p:cNvSpPr/>
          <p:nvPr/>
        </p:nvSpPr>
        <p:spPr bwMode="auto">
          <a:xfrm>
            <a:off x="-323" y="3730304"/>
            <a:ext cx="12436475" cy="810010"/>
          </a:xfrm>
          <a:prstGeom prst="rect">
            <a:avLst/>
          </a:prstGeom>
          <a:solidFill>
            <a:srgbClr val="000000">
              <a:alpha val="70000"/>
            </a:srgb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342900" indent="-342900" defTabSz="932472" fontAlgn="base">
              <a:spcBef>
                <a:spcPct val="0"/>
              </a:spcBef>
              <a:spcAft>
                <a:spcPct val="0"/>
              </a:spcAft>
              <a:buClr>
                <a:schemeClr val="accent2">
                  <a:lumMod val="90000"/>
                  <a:lumOff val="10000"/>
                </a:schemeClr>
              </a:buClr>
              <a:buFont typeface="Wingdings" panose="05000000000000000000" pitchFamily="2" charset="2"/>
              <a:buChar char="q"/>
            </a:pPr>
            <a:r>
              <a:rPr lang="ru-RU" sz="2000" dirty="0" smtClean="0">
                <a:solidFill>
                  <a:schemeClr val="tx1"/>
                </a:solidFill>
              </a:rPr>
              <a:t>Выход на рынок Грузии </a:t>
            </a:r>
          </a:p>
        </p:txBody>
      </p:sp>
    </p:spTree>
    <p:extLst>
      <p:ext uri="{BB962C8B-B14F-4D97-AF65-F5344CB8AC3E}">
        <p14:creationId xmlns:p14="http://schemas.microsoft.com/office/powerpoint/2010/main" val="3246348705"/>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547" fill="hold"/>
                                        <p:tgtEl>
                                          <p:spTgt spid="12"/>
                                        </p:tgtEl>
                                      </p:cBhvr>
                                    </p:cmd>
                                  </p:childTnLst>
                                </p:cTn>
                              </p:par>
                            </p:childTnLst>
                          </p:cTn>
                        </p:par>
                      </p:childTnLst>
                    </p:cTn>
                  </p:par>
                  <p:par>
                    <p:cTn id="7" fill="hold">
                      <p:stCondLst>
                        <p:cond delay="indefinite"/>
                      </p:stCondLst>
                      <p:childTnLst>
                        <p:par>
                          <p:cTn id="8" fill="hold">
                            <p:stCondLst>
                              <p:cond delay="0"/>
                            </p:stCondLst>
                            <p:childTnLst>
                              <p:par>
                                <p:cTn id="9" presetID="17" presetClass="entr" presetSubtype="1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strVal val="#ppt_h"/>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2" nodeType="clickEffect">
                                  <p:stCondLst>
                                    <p:cond delay="0"/>
                                  </p:stCondLst>
                                  <p:childTnLst>
                                    <p:set>
                                      <p:cBhvr>
                                        <p:cTn id="23" dur="1" fill="hold">
                                          <p:stCondLst>
                                            <p:cond delay="0"/>
                                          </p:stCondLst>
                                        </p:cTn>
                                        <p:tgtEl>
                                          <p:spTgt spid="11">
                                            <p:bg/>
                                          </p:spTgt>
                                        </p:tgtEl>
                                        <p:attrNameLst>
                                          <p:attrName>style.visibility</p:attrName>
                                        </p:attrNameLst>
                                      </p:cBhvr>
                                      <p:to>
                                        <p:strVal val="visible"/>
                                      </p:to>
                                    </p:set>
                                    <p:animEffect transition="in" filter="fade">
                                      <p:cBhvr>
                                        <p:cTn id="24" dur="1000"/>
                                        <p:tgtEl>
                                          <p:spTgt spid="11">
                                            <p:bg/>
                                          </p:spTgt>
                                        </p:tgtEl>
                                      </p:cBhvr>
                                    </p:animEffect>
                                    <p:anim calcmode="lin" valueType="num">
                                      <p:cBhvr>
                                        <p:cTn id="25" dur="1000" fill="hold"/>
                                        <p:tgtEl>
                                          <p:spTgt spid="11">
                                            <p:bg/>
                                          </p:spTgt>
                                        </p:tgtEl>
                                        <p:attrNameLst>
                                          <p:attrName>ppt_x</p:attrName>
                                        </p:attrNameLst>
                                      </p:cBhvr>
                                      <p:tavLst>
                                        <p:tav tm="0">
                                          <p:val>
                                            <p:strVal val="#ppt_x"/>
                                          </p:val>
                                        </p:tav>
                                        <p:tav tm="100000">
                                          <p:val>
                                            <p:strVal val="#ppt_x"/>
                                          </p:val>
                                        </p:tav>
                                      </p:tavLst>
                                    </p:anim>
                                    <p:anim calcmode="lin" valueType="num">
                                      <p:cBhvr>
                                        <p:cTn id="26" dur="1000" fill="hold"/>
                                        <p:tgtEl>
                                          <p:spTgt spid="11">
                                            <p:bg/>
                                          </p:spTgt>
                                        </p:tgtEl>
                                        <p:attrNameLst>
                                          <p:attrName>ppt_y</p:attrName>
                                        </p:attrNameLst>
                                      </p:cBhvr>
                                      <p:tavLst>
                                        <p:tav tm="0">
                                          <p:val>
                                            <p:strVal val="#ppt_y+.1"/>
                                          </p:val>
                                        </p:tav>
                                        <p:tav tm="100000">
                                          <p:val>
                                            <p:strVal val="#ppt_y"/>
                                          </p:val>
                                        </p:tav>
                                      </p:tavLst>
                                    </p:anim>
                                  </p:childTnLst>
                                </p:cTn>
                              </p:par>
                              <p:par>
                                <p:cTn id="27" presetID="42" presetClass="entr" presetSubtype="0" fill="hold" grpId="2" nodeType="withEffect">
                                  <p:stCondLst>
                                    <p:cond delay="0"/>
                                  </p:stCondLst>
                                  <p:childTnLst>
                                    <p:set>
                                      <p:cBhvr>
                                        <p:cTn id="28" dur="1" fill="hold">
                                          <p:stCondLst>
                                            <p:cond delay="0"/>
                                          </p:stCondLst>
                                        </p:cTn>
                                        <p:tgtEl>
                                          <p:spTgt spid="11">
                                            <p:txEl>
                                              <p:pRg st="0" end="0"/>
                                            </p:txEl>
                                          </p:spTgt>
                                        </p:tgtEl>
                                        <p:attrNameLst>
                                          <p:attrName>style.visibility</p:attrName>
                                        </p:attrNameLst>
                                      </p:cBhvr>
                                      <p:to>
                                        <p:strVal val="visible"/>
                                      </p:to>
                                    </p:set>
                                    <p:animEffect transition="in" filter="fade">
                                      <p:cBhvr>
                                        <p:cTn id="29" dur="1000"/>
                                        <p:tgtEl>
                                          <p:spTgt spid="11">
                                            <p:txEl>
                                              <p:pRg st="0" end="0"/>
                                            </p:txEl>
                                          </p:spTgt>
                                        </p:tgtEl>
                                      </p:cBhvr>
                                    </p:animEffect>
                                    <p:anim calcmode="lin" valueType="num">
                                      <p:cBhvr>
                                        <p:cTn id="30" dur="10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31" dur="1000" fill="hold"/>
                                        <p:tgtEl>
                                          <p:spTgt spid="1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fade">
                                      <p:cBhvr>
                                        <p:cTn id="36" dur="1000"/>
                                        <p:tgtEl>
                                          <p:spTgt spid="13"/>
                                        </p:tgtEl>
                                      </p:cBhvr>
                                    </p:animEffect>
                                    <p:anim calcmode="lin" valueType="num">
                                      <p:cBhvr>
                                        <p:cTn id="37" dur="1000" fill="hold"/>
                                        <p:tgtEl>
                                          <p:spTgt spid="13"/>
                                        </p:tgtEl>
                                        <p:attrNameLst>
                                          <p:attrName>ppt_x</p:attrName>
                                        </p:attrNameLst>
                                      </p:cBhvr>
                                      <p:tavLst>
                                        <p:tav tm="0">
                                          <p:val>
                                            <p:strVal val="#ppt_x"/>
                                          </p:val>
                                        </p:tav>
                                        <p:tav tm="100000">
                                          <p:val>
                                            <p:strVal val="#ppt_x"/>
                                          </p:val>
                                        </p:tav>
                                      </p:tavLst>
                                    </p:anim>
                                    <p:anim calcmode="lin" valueType="num">
                                      <p:cBhvr>
                                        <p:cTn id="38"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fade">
                                      <p:cBhvr>
                                        <p:cTn id="43" dur="1000"/>
                                        <p:tgtEl>
                                          <p:spTgt spid="14"/>
                                        </p:tgtEl>
                                      </p:cBhvr>
                                    </p:animEffect>
                                    <p:anim calcmode="lin" valueType="num">
                                      <p:cBhvr>
                                        <p:cTn id="44" dur="1000" fill="hold"/>
                                        <p:tgtEl>
                                          <p:spTgt spid="14"/>
                                        </p:tgtEl>
                                        <p:attrNameLst>
                                          <p:attrName>ppt_x</p:attrName>
                                        </p:attrNameLst>
                                      </p:cBhvr>
                                      <p:tavLst>
                                        <p:tav tm="0">
                                          <p:val>
                                            <p:strVal val="#ppt_x"/>
                                          </p:val>
                                        </p:tav>
                                        <p:tav tm="100000">
                                          <p:val>
                                            <p:strVal val="#ppt_x"/>
                                          </p:val>
                                        </p:tav>
                                      </p:tavLst>
                                    </p:anim>
                                    <p:anim calcmode="lin" valueType="num">
                                      <p:cBhvr>
                                        <p:cTn id="45"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grpId="0" nodeType="clickEffect">
                                  <p:stCondLst>
                                    <p:cond delay="0"/>
                                  </p:stCondLst>
                                  <p:childTnLst>
                                    <p:set>
                                      <p:cBhvr>
                                        <p:cTn id="49" dur="1" fill="hold">
                                          <p:stCondLst>
                                            <p:cond delay="0"/>
                                          </p:stCondLst>
                                        </p:cTn>
                                        <p:tgtEl>
                                          <p:spTgt spid="15"/>
                                        </p:tgtEl>
                                        <p:attrNameLst>
                                          <p:attrName>style.visibility</p:attrName>
                                        </p:attrNameLst>
                                      </p:cBhvr>
                                      <p:to>
                                        <p:strVal val="visible"/>
                                      </p:to>
                                    </p:set>
                                    <p:animEffect transition="in" filter="fade">
                                      <p:cBhvr>
                                        <p:cTn id="50" dur="1000"/>
                                        <p:tgtEl>
                                          <p:spTgt spid="15"/>
                                        </p:tgtEl>
                                      </p:cBhvr>
                                    </p:animEffect>
                                    <p:anim calcmode="lin" valueType="num">
                                      <p:cBhvr>
                                        <p:cTn id="51" dur="1000" fill="hold"/>
                                        <p:tgtEl>
                                          <p:spTgt spid="15"/>
                                        </p:tgtEl>
                                        <p:attrNameLst>
                                          <p:attrName>ppt_x</p:attrName>
                                        </p:attrNameLst>
                                      </p:cBhvr>
                                      <p:tavLst>
                                        <p:tav tm="0">
                                          <p:val>
                                            <p:strVal val="#ppt_x"/>
                                          </p:val>
                                        </p:tav>
                                        <p:tav tm="100000">
                                          <p:val>
                                            <p:strVal val="#ppt_x"/>
                                          </p:val>
                                        </p:tav>
                                      </p:tavLst>
                                    </p:anim>
                                    <p:anim calcmode="lin" valueType="num">
                                      <p:cBhvr>
                                        <p:cTn id="52"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53" repeatCount="indefinite" fill="hold" display="0">
                  <p:stCondLst>
                    <p:cond delay="indefinite"/>
                  </p:stCondLst>
                </p:cTn>
                <p:tgtEl>
                  <p:spTgt spid="12"/>
                </p:tgtEl>
              </p:cMediaNode>
            </p:video>
          </p:childTnLst>
        </p:cTn>
      </p:par>
    </p:tnLst>
    <p:bldLst>
      <p:bldP spid="3" grpId="0" animBg="1"/>
      <p:bldP spid="10" grpId="0" animBg="1"/>
      <p:bldP spid="11" grpId="2" uiExpand="1" build="allAtOnce" animBg="1"/>
      <p:bldP spid="13" grpId="0" animBg="1"/>
      <p:bldP spid="14" grpId="0" animBg="1"/>
      <p:bldP spid="15"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dirty="0" smtClean="0"/>
              <a:t>Соблюдение законов</a:t>
            </a:r>
            <a:endParaRPr lang="en-US" dirty="0"/>
          </a:p>
        </p:txBody>
      </p:sp>
      <p:sp>
        <p:nvSpPr>
          <p:cNvPr id="3" name="Rectangle 2"/>
          <p:cNvSpPr/>
          <p:nvPr/>
        </p:nvSpPr>
        <p:spPr bwMode="auto">
          <a:xfrm>
            <a:off x="449911" y="1062962"/>
            <a:ext cx="11398485" cy="1584961"/>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pPr>
            <a:endParaRPr lang="en-US" sz="2040" dirty="0" err="1">
              <a:gradFill>
                <a:gsLst>
                  <a:gs pos="0">
                    <a:srgbClr val="FFFFFF"/>
                  </a:gs>
                  <a:gs pos="100000">
                    <a:srgbClr val="FFFFFF"/>
                  </a:gs>
                </a:gsLst>
                <a:lin ang="5400000" scaled="0"/>
              </a:gradFill>
              <a:ea typeface="Segoe UI" pitchFamily="34" charset="0"/>
              <a:cs typeface="Segoe UI" pitchFamily="34" charset="0"/>
            </a:endParaRPr>
          </a:p>
        </p:txBody>
      </p:sp>
      <p:sp>
        <p:nvSpPr>
          <p:cNvPr id="4" name="TextBox 3"/>
          <p:cNvSpPr txBox="1"/>
          <p:nvPr/>
        </p:nvSpPr>
        <p:spPr>
          <a:xfrm>
            <a:off x="449912" y="1062963"/>
            <a:ext cx="11270141" cy="1445677"/>
          </a:xfrm>
          <a:prstGeom prst="rect">
            <a:avLst/>
          </a:prstGeom>
          <a:noFill/>
        </p:spPr>
        <p:txBody>
          <a:bodyPr wrap="square" lIns="186521" tIns="149217" rIns="186521" bIns="149217" rtlCol="0">
            <a:noAutofit/>
          </a:bodyPr>
          <a:lstStyle/>
          <a:p>
            <a:pPr algn="just"/>
            <a:r>
              <a:rPr lang="en-US" sz="3060" spc="-71" dirty="0">
                <a:solidFill>
                  <a:schemeClr val="bg1"/>
                </a:solidFill>
              </a:rPr>
              <a:t>Microsoft </a:t>
            </a:r>
            <a:r>
              <a:rPr lang="ru-RU" sz="3060" spc="-71" dirty="0" smtClean="0">
                <a:solidFill>
                  <a:schemeClr val="bg1"/>
                </a:solidFill>
              </a:rPr>
              <a:t>планирует ввод терминологии по анти-коррупции</a:t>
            </a:r>
            <a:r>
              <a:rPr lang="en-US" sz="3060" spc="-71" dirty="0" smtClean="0">
                <a:solidFill>
                  <a:schemeClr val="bg1"/>
                </a:solidFill>
              </a:rPr>
              <a:t> </a:t>
            </a:r>
            <a:r>
              <a:rPr lang="en-US" sz="3060" spc="-71" dirty="0">
                <a:solidFill>
                  <a:schemeClr val="bg1"/>
                </a:solidFill>
              </a:rPr>
              <a:t>&amp; </a:t>
            </a:r>
            <a:r>
              <a:rPr lang="ru-RU" sz="3060" spc="-71" dirty="0" smtClean="0">
                <a:solidFill>
                  <a:schemeClr val="bg1"/>
                </a:solidFill>
              </a:rPr>
              <a:t>взяточничеству в соглашение </a:t>
            </a:r>
            <a:r>
              <a:rPr lang="en-US" sz="3060" spc="-71" dirty="0" smtClean="0">
                <a:solidFill>
                  <a:schemeClr val="bg1"/>
                </a:solidFill>
              </a:rPr>
              <a:t>SPLA </a:t>
            </a:r>
            <a:r>
              <a:rPr lang="ru-RU" sz="3060" spc="-71" dirty="0" smtClean="0">
                <a:solidFill>
                  <a:schemeClr val="bg1"/>
                </a:solidFill>
              </a:rPr>
              <a:t>в ноябре </a:t>
            </a:r>
            <a:r>
              <a:rPr lang="en-US" sz="3060" spc="-71" dirty="0" smtClean="0">
                <a:solidFill>
                  <a:schemeClr val="bg1"/>
                </a:solidFill>
              </a:rPr>
              <a:t>2015</a:t>
            </a:r>
            <a:r>
              <a:rPr lang="en-US" sz="3060" spc="-71" dirty="0">
                <a:solidFill>
                  <a:schemeClr val="bg1"/>
                </a:solidFill>
              </a:rPr>
              <a:t>. </a:t>
            </a:r>
          </a:p>
        </p:txBody>
      </p:sp>
      <p:sp>
        <p:nvSpPr>
          <p:cNvPr id="5" name="Rectangle 4"/>
          <p:cNvSpPr/>
          <p:nvPr/>
        </p:nvSpPr>
        <p:spPr bwMode="auto">
          <a:xfrm>
            <a:off x="449911" y="4763425"/>
            <a:ext cx="11398485" cy="1809477"/>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just" defTabSz="951028" fontAlgn="base">
              <a:lnSpc>
                <a:spcPct val="90000"/>
              </a:lnSpc>
              <a:spcBef>
                <a:spcPct val="0"/>
              </a:spcBef>
              <a:spcAft>
                <a:spcPct val="0"/>
              </a:spcAft>
            </a:pPr>
            <a:r>
              <a:rPr lang="en-US" sz="3060" dirty="0">
                <a:gradFill>
                  <a:gsLst>
                    <a:gs pos="0">
                      <a:srgbClr val="FFFFFF"/>
                    </a:gs>
                    <a:gs pos="100000">
                      <a:srgbClr val="FFFFFF"/>
                    </a:gs>
                  </a:gsLst>
                  <a:lin ang="5400000" scaled="0"/>
                </a:gradFill>
                <a:ea typeface="Segoe UI" pitchFamily="34" charset="0"/>
                <a:cs typeface="Segoe UI" pitchFamily="34" charset="0"/>
              </a:rPr>
              <a:t>Review the Microsoft Anti-Corruption Policy for Representatives:</a:t>
            </a:r>
          </a:p>
          <a:p>
            <a:pPr algn="just" defTabSz="951028" fontAlgn="base">
              <a:lnSpc>
                <a:spcPct val="90000"/>
              </a:lnSpc>
              <a:spcBef>
                <a:spcPct val="0"/>
              </a:spcBef>
              <a:spcAft>
                <a:spcPct val="0"/>
              </a:spcAft>
            </a:pPr>
            <a:r>
              <a:rPr lang="en-US" sz="2856" dirty="0">
                <a:gradFill>
                  <a:gsLst>
                    <a:gs pos="0">
                      <a:srgbClr val="FFFFFF"/>
                    </a:gs>
                    <a:gs pos="100000">
                      <a:srgbClr val="FFFFFF"/>
                    </a:gs>
                  </a:gsLst>
                  <a:lin ang="5400000" scaled="0"/>
                </a:gradFill>
                <a:ea typeface="Segoe UI" pitchFamily="34" charset="0"/>
                <a:cs typeface="Segoe UI" pitchFamily="34" charset="0"/>
              </a:rPr>
              <a:t> </a:t>
            </a:r>
            <a:r>
              <a:rPr lang="en-US" sz="2244" dirty="0">
                <a:gradFill>
                  <a:gsLst>
                    <a:gs pos="0">
                      <a:srgbClr val="FFFFFF"/>
                    </a:gs>
                    <a:gs pos="100000">
                      <a:srgbClr val="FFFFFF"/>
                    </a:gs>
                  </a:gsLst>
                  <a:lin ang="5400000" scaled="0"/>
                </a:gradFill>
                <a:ea typeface="Segoe UI" pitchFamily="34" charset="0"/>
                <a:cs typeface="Segoe UI" pitchFamily="34" charset="0"/>
              </a:rPr>
              <a:t>http://www.microsoft.com/en-us/Legal/Compliance/anticorruption/reppolicy.aspx</a:t>
            </a:r>
          </a:p>
          <a:p>
            <a:pPr algn="just" defTabSz="951028" fontAlgn="base">
              <a:lnSpc>
                <a:spcPct val="90000"/>
              </a:lnSpc>
              <a:spcBef>
                <a:spcPct val="0"/>
              </a:spcBef>
              <a:spcAft>
                <a:spcPct val="0"/>
              </a:spcAft>
            </a:pPr>
            <a:r>
              <a:rPr lang="en-US" sz="2856" dirty="0">
                <a:gradFill>
                  <a:gsLst>
                    <a:gs pos="0">
                      <a:srgbClr val="FFFFFF"/>
                    </a:gs>
                    <a:gs pos="100000">
                      <a:srgbClr val="FFFFFF"/>
                    </a:gs>
                  </a:gsLst>
                  <a:lin ang="5400000" scaled="0"/>
                </a:gradFill>
                <a:ea typeface="Segoe UI" pitchFamily="34" charset="0"/>
                <a:cs typeface="Segoe UI" pitchFamily="34" charset="0"/>
              </a:rPr>
              <a:t>Take the Anti-Corruption  Training for Microsoft Partners:  </a:t>
            </a:r>
            <a:r>
              <a:rPr lang="en-US" sz="2244" dirty="0">
                <a:gradFill>
                  <a:gsLst>
                    <a:gs pos="0">
                      <a:srgbClr val="FFFFFF"/>
                    </a:gs>
                    <a:gs pos="100000">
                      <a:srgbClr val="FFFFFF"/>
                    </a:gs>
                  </a:gsLst>
                  <a:lin ang="5400000" scaled="0"/>
                </a:gradFill>
                <a:ea typeface="Segoe UI" pitchFamily="34" charset="0"/>
                <a:cs typeface="Segoe UI" pitchFamily="34" charset="0"/>
              </a:rPr>
              <a:t>http://www.microsoft.com/en-us/legal/course/SCO1/onlineLauncher.htm</a:t>
            </a:r>
          </a:p>
          <a:p>
            <a:pPr algn="ctr" defTabSz="951028" fontAlgn="base">
              <a:lnSpc>
                <a:spcPct val="90000"/>
              </a:lnSpc>
              <a:spcBef>
                <a:spcPct val="0"/>
              </a:spcBef>
              <a:spcAft>
                <a:spcPct val="0"/>
              </a:spcAft>
            </a:pPr>
            <a:endParaRPr lang="en-US" sz="2856" dirty="0">
              <a:gradFill>
                <a:gsLst>
                  <a:gs pos="0">
                    <a:srgbClr val="FFFFFF"/>
                  </a:gs>
                  <a:gs pos="100000">
                    <a:srgbClr val="FFFFFF"/>
                  </a:gs>
                </a:gsLst>
                <a:lin ang="5400000" scaled="0"/>
              </a:gradFill>
              <a:ea typeface="Segoe UI" pitchFamily="34" charset="0"/>
              <a:cs typeface="Segoe UI" pitchFamily="34" charset="0"/>
            </a:endParaRPr>
          </a:p>
        </p:txBody>
      </p:sp>
      <p:sp>
        <p:nvSpPr>
          <p:cNvPr id="6" name="Rectangle 5"/>
          <p:cNvSpPr>
            <a:spLocks noChangeAspect="1"/>
          </p:cNvSpPr>
          <p:nvPr/>
        </p:nvSpPr>
        <p:spPr bwMode="auto">
          <a:xfrm>
            <a:off x="449912" y="2761682"/>
            <a:ext cx="2208233" cy="1887983"/>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ctr" anchorCtr="0" forceAA="0" compatLnSpc="1">
            <a:prstTxWarp prst="textNoShape">
              <a:avLst/>
            </a:prstTxWarp>
            <a:noAutofit/>
          </a:bodyPr>
          <a:lstStyle/>
          <a:p>
            <a:pPr algn="ctr" defTabSz="932293" fontAlgn="base">
              <a:lnSpc>
                <a:spcPct val="90000"/>
              </a:lnSpc>
              <a:spcBef>
                <a:spcPct val="0"/>
              </a:spcBef>
              <a:spcAft>
                <a:spcPct val="0"/>
              </a:spcAft>
            </a:pPr>
            <a:r>
              <a:rPr lang="en-US" sz="2000" dirty="0">
                <a:gradFill>
                  <a:gsLst>
                    <a:gs pos="0">
                      <a:srgbClr val="FFFFFF"/>
                    </a:gs>
                    <a:gs pos="100000">
                      <a:srgbClr val="FFFFFF"/>
                    </a:gs>
                  </a:gsLst>
                  <a:lin ang="5400000" scaled="0"/>
                </a:gradFill>
                <a:latin typeface="Segoe UI" panose="020B0502040204020203" pitchFamily="34" charset="0"/>
                <a:ea typeface="Segoe UI" panose="020B0502040204020203" pitchFamily="34" charset="0"/>
                <a:cs typeface="Segoe UI" panose="020B0502040204020203" pitchFamily="34" charset="0"/>
              </a:rPr>
              <a:t>Bribery, Inaccurate Records, Gifts, </a:t>
            </a:r>
          </a:p>
          <a:p>
            <a:pPr algn="ctr" defTabSz="932293" fontAlgn="base">
              <a:lnSpc>
                <a:spcPct val="90000"/>
              </a:lnSpc>
              <a:spcBef>
                <a:spcPct val="0"/>
              </a:spcBef>
              <a:spcAft>
                <a:spcPct val="0"/>
              </a:spcAft>
            </a:pPr>
            <a:r>
              <a:rPr lang="en-US" sz="1632" dirty="0">
                <a:gradFill>
                  <a:gsLst>
                    <a:gs pos="0">
                      <a:srgbClr val="FFFFFF"/>
                    </a:gs>
                    <a:gs pos="100000">
                      <a:srgbClr val="FFFFFF"/>
                    </a:gs>
                  </a:gsLst>
                  <a:lin ang="5400000" scaled="0"/>
                </a:gradFill>
                <a:latin typeface="Segoe UI" panose="020B0502040204020203" pitchFamily="34" charset="0"/>
                <a:ea typeface="Segoe UI" panose="020B0502040204020203" pitchFamily="34" charset="0"/>
                <a:cs typeface="Segoe UI" panose="020B0502040204020203" pitchFamily="34" charset="0"/>
              </a:rPr>
              <a:t>US Foreign Corrupt Practices Act</a:t>
            </a:r>
          </a:p>
        </p:txBody>
      </p:sp>
      <p:sp>
        <p:nvSpPr>
          <p:cNvPr id="7" name="Rectangle 6"/>
          <p:cNvSpPr>
            <a:spLocks noChangeAspect="1"/>
          </p:cNvSpPr>
          <p:nvPr/>
        </p:nvSpPr>
        <p:spPr bwMode="auto">
          <a:xfrm>
            <a:off x="3368614" y="2761682"/>
            <a:ext cx="2208233" cy="1887983"/>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ctr" anchorCtr="0" forceAA="0" compatLnSpc="1">
            <a:prstTxWarp prst="textNoShape">
              <a:avLst/>
            </a:prstTxWarp>
            <a:noAutofit/>
          </a:bodyPr>
          <a:lstStyle/>
          <a:p>
            <a:pPr algn="ctr" defTabSz="932293" fontAlgn="base">
              <a:lnSpc>
                <a:spcPct val="90000"/>
              </a:lnSpc>
              <a:spcBef>
                <a:spcPct val="0"/>
              </a:spcBef>
              <a:spcAft>
                <a:spcPct val="0"/>
              </a:spcAft>
            </a:pPr>
            <a:r>
              <a:rPr lang="en-US" sz="2000" dirty="0">
                <a:gradFill>
                  <a:gsLst>
                    <a:gs pos="0">
                      <a:srgbClr val="FFFFFF"/>
                    </a:gs>
                    <a:gs pos="100000">
                      <a:srgbClr val="FFFFFF"/>
                    </a:gs>
                  </a:gsLst>
                  <a:lin ang="5400000" scaled="0"/>
                </a:gradFill>
                <a:latin typeface="Segoe UI" panose="020B0502040204020203" pitchFamily="34" charset="0"/>
                <a:ea typeface="Segoe UI" panose="020B0502040204020203" pitchFamily="34" charset="0"/>
                <a:cs typeface="Segoe UI" panose="020B0502040204020203" pitchFamily="34" charset="0"/>
              </a:rPr>
              <a:t>Service Provider Certifies Review &amp; Compliance with MS Policy</a:t>
            </a:r>
          </a:p>
        </p:txBody>
      </p:sp>
      <p:sp>
        <p:nvSpPr>
          <p:cNvPr id="8" name="Rectangle 7"/>
          <p:cNvSpPr>
            <a:spLocks noChangeAspect="1"/>
          </p:cNvSpPr>
          <p:nvPr/>
        </p:nvSpPr>
        <p:spPr bwMode="auto">
          <a:xfrm>
            <a:off x="6504389" y="2761682"/>
            <a:ext cx="2208233" cy="1887983"/>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ctr" anchorCtr="0" forceAA="0" compatLnSpc="1">
            <a:prstTxWarp prst="textNoShape">
              <a:avLst/>
            </a:prstTxWarp>
            <a:noAutofit/>
          </a:bodyPr>
          <a:lstStyle/>
          <a:p>
            <a:pPr algn="ctr" defTabSz="932293" fontAlgn="base">
              <a:lnSpc>
                <a:spcPct val="90000"/>
              </a:lnSpc>
              <a:spcBef>
                <a:spcPct val="0"/>
              </a:spcBef>
              <a:spcAft>
                <a:spcPct val="0"/>
              </a:spcAft>
            </a:pPr>
            <a:r>
              <a:rPr lang="en-US" sz="2000" dirty="0">
                <a:gradFill>
                  <a:gsLst>
                    <a:gs pos="0">
                      <a:srgbClr val="FFFFFF"/>
                    </a:gs>
                    <a:gs pos="100000">
                      <a:srgbClr val="FFFFFF"/>
                    </a:gs>
                  </a:gsLst>
                  <a:lin ang="5400000" scaled="0"/>
                </a:gradFill>
                <a:latin typeface="Segoe UI" panose="020B0502040204020203" pitchFamily="34" charset="0"/>
                <a:ea typeface="Segoe UI" panose="020B0502040204020203" pitchFamily="34" charset="0"/>
                <a:cs typeface="Segoe UI" panose="020B0502040204020203" pitchFamily="34" charset="0"/>
              </a:rPr>
              <a:t>Annual Employee Training Requirement</a:t>
            </a:r>
          </a:p>
        </p:txBody>
      </p:sp>
      <p:sp>
        <p:nvSpPr>
          <p:cNvPr id="9" name="Rectangle 8"/>
          <p:cNvSpPr>
            <a:spLocks noChangeAspect="1"/>
          </p:cNvSpPr>
          <p:nvPr/>
        </p:nvSpPr>
        <p:spPr bwMode="auto">
          <a:xfrm>
            <a:off x="9511820" y="2761682"/>
            <a:ext cx="2208233" cy="1887983"/>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ctr" anchorCtr="0" forceAA="0" compatLnSpc="1">
            <a:prstTxWarp prst="textNoShape">
              <a:avLst/>
            </a:prstTxWarp>
            <a:noAutofit/>
          </a:bodyPr>
          <a:lstStyle/>
          <a:p>
            <a:pPr algn="ctr" defTabSz="932293" fontAlgn="base">
              <a:lnSpc>
                <a:spcPct val="90000"/>
              </a:lnSpc>
              <a:spcBef>
                <a:spcPct val="0"/>
              </a:spcBef>
              <a:spcAft>
                <a:spcPct val="0"/>
              </a:spcAft>
            </a:pPr>
            <a:r>
              <a:rPr lang="en-US" sz="2000" dirty="0">
                <a:gradFill>
                  <a:gsLst>
                    <a:gs pos="0">
                      <a:srgbClr val="FFFFFF"/>
                    </a:gs>
                    <a:gs pos="100000">
                      <a:srgbClr val="FFFFFF"/>
                    </a:gs>
                  </a:gsLst>
                  <a:lin ang="5400000" scaled="0"/>
                </a:gradFill>
                <a:latin typeface="Segoe UI" panose="020B0502040204020203" pitchFamily="34" charset="0"/>
                <a:ea typeface="Segoe UI" panose="020B0502040204020203" pitchFamily="34" charset="0"/>
                <a:cs typeface="Segoe UI" panose="020B0502040204020203" pitchFamily="34" charset="0"/>
              </a:rPr>
              <a:t>Record Keeping  Requirement &amp; Audit Rights</a:t>
            </a:r>
          </a:p>
        </p:txBody>
      </p:sp>
    </p:spTree>
    <p:extLst>
      <p:ext uri="{BB962C8B-B14F-4D97-AF65-F5344CB8AC3E}">
        <p14:creationId xmlns:p14="http://schemas.microsoft.com/office/powerpoint/2010/main" val="2355963562"/>
      </p:ext>
    </p:extLst>
  </p:cSld>
  <p:clrMapOvr>
    <a:masterClrMapping/>
  </p:clrMapOvr>
  <p:transition>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 name="Freeform 5"/>
          <p:cNvSpPr>
            <a:spLocks/>
          </p:cNvSpPr>
          <p:nvPr/>
        </p:nvSpPr>
        <p:spPr bwMode="auto">
          <a:xfrm>
            <a:off x="5786373" y="2260226"/>
            <a:ext cx="6168606" cy="2508257"/>
          </a:xfrm>
          <a:custGeom>
            <a:avLst/>
            <a:gdLst>
              <a:gd name="T0" fmla="*/ 194 w 1802"/>
              <a:gd name="T1" fmla="*/ 342 h 731"/>
              <a:gd name="T2" fmla="*/ 226 w 1802"/>
              <a:gd name="T3" fmla="*/ 347 h 731"/>
              <a:gd name="T4" fmla="*/ 590 w 1802"/>
              <a:gd name="T5" fmla="*/ 0 h 731"/>
              <a:gd name="T6" fmla="*/ 945 w 1802"/>
              <a:gd name="T7" fmla="*/ 273 h 731"/>
              <a:gd name="T8" fmla="*/ 1134 w 1802"/>
              <a:gd name="T9" fmla="*/ 190 h 731"/>
              <a:gd name="T10" fmla="*/ 1406 w 1802"/>
              <a:gd name="T11" fmla="*/ 435 h 731"/>
              <a:gd name="T12" fmla="*/ 1530 w 1802"/>
              <a:gd name="T13" fmla="*/ 495 h 731"/>
              <a:gd name="T14" fmla="*/ 1655 w 1802"/>
              <a:gd name="T15" fmla="*/ 430 h 731"/>
              <a:gd name="T16" fmla="*/ 1802 w 1802"/>
              <a:gd name="T17" fmla="*/ 583 h 731"/>
              <a:gd name="T18" fmla="*/ 1655 w 1802"/>
              <a:gd name="T19" fmla="*/ 731 h 731"/>
              <a:gd name="T20" fmla="*/ 1613 w 1802"/>
              <a:gd name="T21" fmla="*/ 731 h 731"/>
              <a:gd name="T22" fmla="*/ 1120 w 1802"/>
              <a:gd name="T23" fmla="*/ 731 h 731"/>
              <a:gd name="T24" fmla="*/ 844 w 1802"/>
              <a:gd name="T25" fmla="*/ 731 h 731"/>
              <a:gd name="T26" fmla="*/ 184 w 1802"/>
              <a:gd name="T27" fmla="*/ 731 h 731"/>
              <a:gd name="T28" fmla="*/ 184 w 1802"/>
              <a:gd name="T29" fmla="*/ 731 h 731"/>
              <a:gd name="T30" fmla="*/ 0 w 1802"/>
              <a:gd name="T31" fmla="*/ 536 h 731"/>
              <a:gd name="T32" fmla="*/ 194 w 1802"/>
              <a:gd name="T33" fmla="*/ 342 h 7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802" h="731">
                <a:moveTo>
                  <a:pt x="194" y="342"/>
                </a:moveTo>
                <a:cubicBezTo>
                  <a:pt x="203" y="342"/>
                  <a:pt x="217" y="347"/>
                  <a:pt x="226" y="347"/>
                </a:cubicBezTo>
                <a:cubicBezTo>
                  <a:pt x="235" y="153"/>
                  <a:pt x="396" y="0"/>
                  <a:pt x="590" y="0"/>
                </a:cubicBezTo>
                <a:cubicBezTo>
                  <a:pt x="761" y="0"/>
                  <a:pt x="904" y="116"/>
                  <a:pt x="945" y="273"/>
                </a:cubicBezTo>
                <a:cubicBezTo>
                  <a:pt x="991" y="222"/>
                  <a:pt x="1060" y="190"/>
                  <a:pt x="1134" y="190"/>
                </a:cubicBezTo>
                <a:cubicBezTo>
                  <a:pt x="1277" y="190"/>
                  <a:pt x="1392" y="296"/>
                  <a:pt x="1406" y="435"/>
                </a:cubicBezTo>
                <a:cubicBezTo>
                  <a:pt x="1452" y="439"/>
                  <a:pt x="1498" y="462"/>
                  <a:pt x="1530" y="495"/>
                </a:cubicBezTo>
                <a:cubicBezTo>
                  <a:pt x="1558" y="453"/>
                  <a:pt x="1604" y="430"/>
                  <a:pt x="1655" y="430"/>
                </a:cubicBezTo>
                <a:cubicBezTo>
                  <a:pt x="1738" y="430"/>
                  <a:pt x="1802" y="499"/>
                  <a:pt x="1802" y="583"/>
                </a:cubicBezTo>
                <a:cubicBezTo>
                  <a:pt x="1802" y="666"/>
                  <a:pt x="1738" y="731"/>
                  <a:pt x="1655" y="731"/>
                </a:cubicBezTo>
                <a:cubicBezTo>
                  <a:pt x="1613" y="731"/>
                  <a:pt x="1613" y="731"/>
                  <a:pt x="1613" y="731"/>
                </a:cubicBezTo>
                <a:cubicBezTo>
                  <a:pt x="1120" y="731"/>
                  <a:pt x="1120" y="731"/>
                  <a:pt x="1120" y="731"/>
                </a:cubicBezTo>
                <a:cubicBezTo>
                  <a:pt x="844" y="731"/>
                  <a:pt x="844" y="731"/>
                  <a:pt x="844" y="731"/>
                </a:cubicBezTo>
                <a:cubicBezTo>
                  <a:pt x="184" y="731"/>
                  <a:pt x="184" y="731"/>
                  <a:pt x="184" y="731"/>
                </a:cubicBezTo>
                <a:cubicBezTo>
                  <a:pt x="184" y="731"/>
                  <a:pt x="184" y="731"/>
                  <a:pt x="184" y="731"/>
                </a:cubicBezTo>
                <a:cubicBezTo>
                  <a:pt x="83" y="726"/>
                  <a:pt x="0" y="643"/>
                  <a:pt x="0" y="536"/>
                </a:cubicBezTo>
                <a:cubicBezTo>
                  <a:pt x="0" y="430"/>
                  <a:pt x="88" y="342"/>
                  <a:pt x="194" y="342"/>
                </a:cubicBezTo>
                <a:close/>
              </a:path>
            </a:pathLst>
          </a:custGeom>
          <a:solidFill>
            <a:srgbClr val="3E5865"/>
          </a:solidFill>
          <a:ln>
            <a:noFill/>
          </a:ln>
          <a:effectLst/>
        </p:spPr>
        <p:txBody>
          <a:bodyPr vert="horz" wrap="square" lIns="91440" tIns="45720" rIns="91440" bIns="45720" numCol="1" anchor="t" anchorCtr="0" compatLnSpc="1">
            <a:prstTxWarp prst="textNoShape">
              <a:avLst/>
            </a:prstTxWarp>
            <a:noAutofit/>
          </a:bodyPr>
          <a:lstStyle/>
          <a:p>
            <a:endParaRPr lang="en-US" sz="1400">
              <a:solidFill>
                <a:srgbClr val="505050"/>
              </a:solidFill>
              <a:latin typeface="Segoe UI"/>
            </a:endParaRPr>
          </a:p>
        </p:txBody>
      </p:sp>
      <p:pic>
        <p:nvPicPr>
          <p:cNvPr id="3" name="Picture 2"/>
          <p:cNvPicPr>
            <a:picLocks noChangeAspect="1"/>
          </p:cNvPicPr>
          <p:nvPr/>
        </p:nvPicPr>
        <p:blipFill>
          <a:blip r:embed="rId2"/>
          <a:stretch>
            <a:fillRect/>
          </a:stretch>
        </p:blipFill>
        <p:spPr>
          <a:xfrm>
            <a:off x="9716182" y="2728092"/>
            <a:ext cx="686547" cy="368391"/>
          </a:xfrm>
          <a:prstGeom prst="rect">
            <a:avLst/>
          </a:prstGeom>
        </p:spPr>
      </p:pic>
      <p:pic>
        <p:nvPicPr>
          <p:cNvPr id="4" name="Picture 3"/>
          <p:cNvPicPr>
            <a:picLocks noChangeAspect="1"/>
          </p:cNvPicPr>
          <p:nvPr/>
        </p:nvPicPr>
        <p:blipFill>
          <a:blip r:embed="rId3"/>
          <a:stretch>
            <a:fillRect/>
          </a:stretch>
        </p:blipFill>
        <p:spPr>
          <a:xfrm>
            <a:off x="9139237" y="2304185"/>
            <a:ext cx="792589" cy="454418"/>
          </a:xfrm>
          <a:prstGeom prst="rect">
            <a:avLst/>
          </a:prstGeom>
        </p:spPr>
      </p:pic>
      <p:grpSp>
        <p:nvGrpSpPr>
          <p:cNvPr id="1046" name="Group 1045"/>
          <p:cNvGrpSpPr/>
          <p:nvPr/>
        </p:nvGrpSpPr>
        <p:grpSpPr>
          <a:xfrm flipH="1">
            <a:off x="7387559" y="3360206"/>
            <a:ext cx="1089323" cy="1408277"/>
            <a:chOff x="6302641" y="3323402"/>
            <a:chExt cx="992188" cy="1282701"/>
          </a:xfrm>
        </p:grpSpPr>
        <p:sp>
          <p:nvSpPr>
            <p:cNvPr id="10" name="Rectangle 8"/>
            <p:cNvSpPr>
              <a:spLocks noChangeArrowheads="1"/>
            </p:cNvSpPr>
            <p:nvPr/>
          </p:nvSpPr>
          <p:spPr bwMode="auto">
            <a:xfrm>
              <a:off x="6569341" y="3494852"/>
              <a:ext cx="204788" cy="217488"/>
            </a:xfrm>
            <a:prstGeom prst="rect">
              <a:avLst/>
            </a:prstGeom>
            <a:solidFill>
              <a:srgbClr val="6DC2E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 name="Oval 9"/>
            <p:cNvSpPr>
              <a:spLocks noChangeArrowheads="1"/>
            </p:cNvSpPr>
            <p:nvPr/>
          </p:nvSpPr>
          <p:spPr bwMode="auto">
            <a:xfrm>
              <a:off x="6716979" y="3532952"/>
              <a:ext cx="141288" cy="14128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Rectangle 10"/>
            <p:cNvSpPr>
              <a:spLocks noChangeArrowheads="1"/>
            </p:cNvSpPr>
            <p:nvPr/>
          </p:nvSpPr>
          <p:spPr bwMode="auto">
            <a:xfrm>
              <a:off x="6534416" y="3712339"/>
              <a:ext cx="273050" cy="66675"/>
            </a:xfrm>
            <a:prstGeom prst="rect">
              <a:avLst/>
            </a:prstGeom>
            <a:solidFill>
              <a:srgbClr val="DD59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Line 11"/>
            <p:cNvSpPr>
              <a:spLocks noChangeShapeType="1"/>
            </p:cNvSpPr>
            <p:nvPr/>
          </p:nvSpPr>
          <p:spPr bwMode="auto">
            <a:xfrm flipV="1">
              <a:off x="6604266" y="3485327"/>
              <a:ext cx="0" cy="227013"/>
            </a:xfrm>
            <a:prstGeom prst="line">
              <a:avLst/>
            </a:prstGeom>
            <a:noFill/>
            <a:ln w="9525" cap="flat">
              <a:solidFill>
                <a:srgbClr val="00188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 name="Line 12"/>
            <p:cNvSpPr>
              <a:spLocks noChangeShapeType="1"/>
            </p:cNvSpPr>
            <p:nvPr/>
          </p:nvSpPr>
          <p:spPr bwMode="auto">
            <a:xfrm flipV="1">
              <a:off x="6650304" y="3485327"/>
              <a:ext cx="0" cy="227013"/>
            </a:xfrm>
            <a:prstGeom prst="line">
              <a:avLst/>
            </a:prstGeom>
            <a:noFill/>
            <a:ln w="9525" cap="flat">
              <a:solidFill>
                <a:srgbClr val="00188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 name="Line 13"/>
            <p:cNvSpPr>
              <a:spLocks noChangeShapeType="1"/>
            </p:cNvSpPr>
            <p:nvPr/>
          </p:nvSpPr>
          <p:spPr bwMode="auto">
            <a:xfrm flipV="1">
              <a:off x="6694754" y="3485327"/>
              <a:ext cx="0" cy="227013"/>
            </a:xfrm>
            <a:prstGeom prst="line">
              <a:avLst/>
            </a:prstGeom>
            <a:noFill/>
            <a:ln w="9525" cap="flat">
              <a:solidFill>
                <a:srgbClr val="00188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 name="Line 14"/>
            <p:cNvSpPr>
              <a:spLocks noChangeShapeType="1"/>
            </p:cNvSpPr>
            <p:nvPr/>
          </p:nvSpPr>
          <p:spPr bwMode="auto">
            <a:xfrm flipV="1">
              <a:off x="6740791" y="3485327"/>
              <a:ext cx="0" cy="227013"/>
            </a:xfrm>
            <a:prstGeom prst="line">
              <a:avLst/>
            </a:prstGeom>
            <a:noFill/>
            <a:ln w="9525" cap="flat">
              <a:solidFill>
                <a:srgbClr val="00188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 name="Line 15"/>
            <p:cNvSpPr>
              <a:spLocks noChangeShapeType="1"/>
            </p:cNvSpPr>
            <p:nvPr/>
          </p:nvSpPr>
          <p:spPr bwMode="auto">
            <a:xfrm>
              <a:off x="6562991" y="3542477"/>
              <a:ext cx="225425" cy="0"/>
            </a:xfrm>
            <a:prstGeom prst="line">
              <a:avLst/>
            </a:prstGeom>
            <a:noFill/>
            <a:ln w="9525" cap="flat">
              <a:solidFill>
                <a:srgbClr val="00188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Line 16"/>
            <p:cNvSpPr>
              <a:spLocks noChangeShapeType="1"/>
            </p:cNvSpPr>
            <p:nvPr/>
          </p:nvSpPr>
          <p:spPr bwMode="auto">
            <a:xfrm>
              <a:off x="6562991" y="3604389"/>
              <a:ext cx="225425" cy="0"/>
            </a:xfrm>
            <a:prstGeom prst="line">
              <a:avLst/>
            </a:prstGeom>
            <a:noFill/>
            <a:ln w="9525" cap="flat">
              <a:solidFill>
                <a:srgbClr val="00188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 name="Line 17"/>
            <p:cNvSpPr>
              <a:spLocks noChangeShapeType="1"/>
            </p:cNvSpPr>
            <p:nvPr/>
          </p:nvSpPr>
          <p:spPr bwMode="auto">
            <a:xfrm>
              <a:off x="6562991" y="3664714"/>
              <a:ext cx="225425" cy="0"/>
            </a:xfrm>
            <a:prstGeom prst="line">
              <a:avLst/>
            </a:prstGeom>
            <a:noFill/>
            <a:ln w="9525" cap="flat">
              <a:solidFill>
                <a:srgbClr val="00188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1" name="Rectangle 18"/>
            <p:cNvSpPr>
              <a:spLocks noChangeArrowheads="1"/>
            </p:cNvSpPr>
            <p:nvPr/>
          </p:nvSpPr>
          <p:spPr bwMode="auto">
            <a:xfrm>
              <a:off x="6534416" y="3464689"/>
              <a:ext cx="273050" cy="30163"/>
            </a:xfrm>
            <a:prstGeom prst="rect">
              <a:avLst/>
            </a:prstGeom>
            <a:solidFill>
              <a:srgbClr val="DD59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Freeform 19"/>
            <p:cNvSpPr>
              <a:spLocks/>
            </p:cNvSpPr>
            <p:nvPr/>
          </p:nvSpPr>
          <p:spPr bwMode="auto">
            <a:xfrm>
              <a:off x="6569341" y="3323402"/>
              <a:ext cx="204788" cy="142875"/>
            </a:xfrm>
            <a:custGeom>
              <a:avLst/>
              <a:gdLst>
                <a:gd name="T0" fmla="*/ 64 w 129"/>
                <a:gd name="T1" fmla="*/ 0 h 90"/>
                <a:gd name="T2" fmla="*/ 0 w 129"/>
                <a:gd name="T3" fmla="*/ 90 h 90"/>
                <a:gd name="T4" fmla="*/ 129 w 129"/>
                <a:gd name="T5" fmla="*/ 90 h 90"/>
                <a:gd name="T6" fmla="*/ 64 w 129"/>
                <a:gd name="T7" fmla="*/ 0 h 90"/>
              </a:gdLst>
              <a:ahLst/>
              <a:cxnLst>
                <a:cxn ang="0">
                  <a:pos x="T0" y="T1"/>
                </a:cxn>
                <a:cxn ang="0">
                  <a:pos x="T2" y="T3"/>
                </a:cxn>
                <a:cxn ang="0">
                  <a:pos x="T4" y="T5"/>
                </a:cxn>
                <a:cxn ang="0">
                  <a:pos x="T6" y="T7"/>
                </a:cxn>
              </a:cxnLst>
              <a:rect l="0" t="0" r="r" b="b"/>
              <a:pathLst>
                <a:path w="129" h="90">
                  <a:moveTo>
                    <a:pt x="64" y="0"/>
                  </a:moveTo>
                  <a:lnTo>
                    <a:pt x="0" y="90"/>
                  </a:lnTo>
                  <a:lnTo>
                    <a:pt x="129" y="90"/>
                  </a:lnTo>
                  <a:lnTo>
                    <a:pt x="64" y="0"/>
                  </a:lnTo>
                  <a:close/>
                </a:path>
              </a:pathLst>
            </a:custGeom>
            <a:solidFill>
              <a:srgbClr val="FF8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 name="Freeform 20"/>
            <p:cNvSpPr>
              <a:spLocks/>
            </p:cNvSpPr>
            <p:nvPr/>
          </p:nvSpPr>
          <p:spPr bwMode="auto">
            <a:xfrm>
              <a:off x="6569341" y="3323402"/>
              <a:ext cx="101600" cy="142875"/>
            </a:xfrm>
            <a:custGeom>
              <a:avLst/>
              <a:gdLst>
                <a:gd name="T0" fmla="*/ 64 w 64"/>
                <a:gd name="T1" fmla="*/ 0 h 90"/>
                <a:gd name="T2" fmla="*/ 0 w 64"/>
                <a:gd name="T3" fmla="*/ 90 h 90"/>
                <a:gd name="T4" fmla="*/ 64 w 64"/>
                <a:gd name="T5" fmla="*/ 90 h 90"/>
                <a:gd name="T6" fmla="*/ 64 w 64"/>
                <a:gd name="T7" fmla="*/ 0 h 90"/>
              </a:gdLst>
              <a:ahLst/>
              <a:cxnLst>
                <a:cxn ang="0">
                  <a:pos x="T0" y="T1"/>
                </a:cxn>
                <a:cxn ang="0">
                  <a:pos x="T2" y="T3"/>
                </a:cxn>
                <a:cxn ang="0">
                  <a:pos x="T4" y="T5"/>
                </a:cxn>
                <a:cxn ang="0">
                  <a:pos x="T6" y="T7"/>
                </a:cxn>
              </a:cxnLst>
              <a:rect l="0" t="0" r="r" b="b"/>
              <a:pathLst>
                <a:path w="64" h="90">
                  <a:moveTo>
                    <a:pt x="64" y="0"/>
                  </a:moveTo>
                  <a:lnTo>
                    <a:pt x="0" y="90"/>
                  </a:lnTo>
                  <a:lnTo>
                    <a:pt x="64" y="90"/>
                  </a:lnTo>
                  <a:lnTo>
                    <a:pt x="64" y="0"/>
                  </a:lnTo>
                  <a:close/>
                </a:path>
              </a:pathLst>
            </a:custGeom>
            <a:solidFill>
              <a:srgbClr val="DD5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Freeform 21"/>
            <p:cNvSpPr>
              <a:spLocks/>
            </p:cNvSpPr>
            <p:nvPr/>
          </p:nvSpPr>
          <p:spPr bwMode="auto">
            <a:xfrm>
              <a:off x="6910654" y="4244152"/>
              <a:ext cx="384175" cy="133350"/>
            </a:xfrm>
            <a:custGeom>
              <a:avLst/>
              <a:gdLst>
                <a:gd name="T0" fmla="*/ 0 w 242"/>
                <a:gd name="T1" fmla="*/ 29 h 84"/>
                <a:gd name="T2" fmla="*/ 194 w 242"/>
                <a:gd name="T3" fmla="*/ 0 h 84"/>
                <a:gd name="T4" fmla="*/ 242 w 242"/>
                <a:gd name="T5" fmla="*/ 84 h 84"/>
                <a:gd name="T6" fmla="*/ 52 w 242"/>
                <a:gd name="T7" fmla="*/ 84 h 84"/>
                <a:gd name="T8" fmla="*/ 0 w 242"/>
                <a:gd name="T9" fmla="*/ 29 h 84"/>
              </a:gdLst>
              <a:ahLst/>
              <a:cxnLst>
                <a:cxn ang="0">
                  <a:pos x="T0" y="T1"/>
                </a:cxn>
                <a:cxn ang="0">
                  <a:pos x="T2" y="T3"/>
                </a:cxn>
                <a:cxn ang="0">
                  <a:pos x="T4" y="T5"/>
                </a:cxn>
                <a:cxn ang="0">
                  <a:pos x="T6" y="T7"/>
                </a:cxn>
                <a:cxn ang="0">
                  <a:pos x="T8" y="T9"/>
                </a:cxn>
              </a:cxnLst>
              <a:rect l="0" t="0" r="r" b="b"/>
              <a:pathLst>
                <a:path w="242" h="84">
                  <a:moveTo>
                    <a:pt x="0" y="29"/>
                  </a:moveTo>
                  <a:lnTo>
                    <a:pt x="194" y="0"/>
                  </a:lnTo>
                  <a:lnTo>
                    <a:pt x="242" y="84"/>
                  </a:lnTo>
                  <a:lnTo>
                    <a:pt x="52" y="84"/>
                  </a:lnTo>
                  <a:lnTo>
                    <a:pt x="0" y="29"/>
                  </a:lnTo>
                  <a:close/>
                </a:path>
              </a:pathLst>
            </a:custGeom>
            <a:solidFill>
              <a:srgbClr val="BA14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Rectangle 22"/>
            <p:cNvSpPr>
              <a:spLocks noChangeArrowheads="1"/>
            </p:cNvSpPr>
            <p:nvPr/>
          </p:nvSpPr>
          <p:spPr bwMode="auto">
            <a:xfrm>
              <a:off x="6763016" y="4377502"/>
              <a:ext cx="342900" cy="228600"/>
            </a:xfrm>
            <a:prstGeom prst="rect">
              <a:avLst/>
            </a:prstGeom>
            <a:solidFill>
              <a:srgbClr val="FF8C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Rectangle 23"/>
            <p:cNvSpPr>
              <a:spLocks noChangeArrowheads="1"/>
            </p:cNvSpPr>
            <p:nvPr/>
          </p:nvSpPr>
          <p:spPr bwMode="auto">
            <a:xfrm>
              <a:off x="7105917" y="4377502"/>
              <a:ext cx="157163" cy="228600"/>
            </a:xfrm>
            <a:prstGeom prst="rect">
              <a:avLst/>
            </a:prstGeom>
            <a:solidFill>
              <a:srgbClr val="FFB9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Freeform 24"/>
            <p:cNvSpPr>
              <a:spLocks/>
            </p:cNvSpPr>
            <p:nvPr/>
          </p:nvSpPr>
          <p:spPr bwMode="auto">
            <a:xfrm>
              <a:off x="7105917" y="4244152"/>
              <a:ext cx="157163" cy="149225"/>
            </a:xfrm>
            <a:custGeom>
              <a:avLst/>
              <a:gdLst>
                <a:gd name="T0" fmla="*/ 0 w 99"/>
                <a:gd name="T1" fmla="*/ 84 h 94"/>
                <a:gd name="T2" fmla="*/ 53 w 99"/>
                <a:gd name="T3" fmla="*/ 0 h 94"/>
                <a:gd name="T4" fmla="*/ 99 w 99"/>
                <a:gd name="T5" fmla="*/ 84 h 94"/>
                <a:gd name="T6" fmla="*/ 50 w 99"/>
                <a:gd name="T7" fmla="*/ 94 h 94"/>
                <a:gd name="T8" fmla="*/ 0 w 99"/>
                <a:gd name="T9" fmla="*/ 84 h 94"/>
              </a:gdLst>
              <a:ahLst/>
              <a:cxnLst>
                <a:cxn ang="0">
                  <a:pos x="T0" y="T1"/>
                </a:cxn>
                <a:cxn ang="0">
                  <a:pos x="T2" y="T3"/>
                </a:cxn>
                <a:cxn ang="0">
                  <a:pos x="T4" y="T5"/>
                </a:cxn>
                <a:cxn ang="0">
                  <a:pos x="T6" y="T7"/>
                </a:cxn>
                <a:cxn ang="0">
                  <a:pos x="T8" y="T9"/>
                </a:cxn>
              </a:cxnLst>
              <a:rect l="0" t="0" r="r" b="b"/>
              <a:pathLst>
                <a:path w="99" h="94">
                  <a:moveTo>
                    <a:pt x="0" y="84"/>
                  </a:moveTo>
                  <a:lnTo>
                    <a:pt x="53" y="0"/>
                  </a:lnTo>
                  <a:lnTo>
                    <a:pt x="99" y="84"/>
                  </a:lnTo>
                  <a:lnTo>
                    <a:pt x="50" y="94"/>
                  </a:lnTo>
                  <a:lnTo>
                    <a:pt x="0" y="84"/>
                  </a:lnTo>
                  <a:close/>
                </a:path>
              </a:pathLst>
            </a:custGeom>
            <a:solidFill>
              <a:srgbClr val="FFB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 name="Rectangle 25"/>
            <p:cNvSpPr>
              <a:spLocks noChangeArrowheads="1"/>
            </p:cNvSpPr>
            <p:nvPr/>
          </p:nvSpPr>
          <p:spPr bwMode="auto">
            <a:xfrm>
              <a:off x="6655066" y="3783777"/>
              <a:ext cx="152400" cy="822326"/>
            </a:xfrm>
            <a:prstGeom prst="rect">
              <a:avLst/>
            </a:prstGeom>
            <a:solidFill>
              <a:srgbClr val="FFB9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Rectangle 26"/>
            <p:cNvSpPr>
              <a:spLocks noChangeArrowheads="1"/>
            </p:cNvSpPr>
            <p:nvPr/>
          </p:nvSpPr>
          <p:spPr bwMode="auto">
            <a:xfrm>
              <a:off x="6534416" y="3783777"/>
              <a:ext cx="120650" cy="822326"/>
            </a:xfrm>
            <a:prstGeom prst="rect">
              <a:avLst/>
            </a:prstGeom>
            <a:solidFill>
              <a:srgbClr val="FF8C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 name="Freeform 27"/>
            <p:cNvSpPr>
              <a:spLocks/>
            </p:cNvSpPr>
            <p:nvPr/>
          </p:nvSpPr>
          <p:spPr bwMode="auto">
            <a:xfrm>
              <a:off x="6707454" y="3866327"/>
              <a:ext cx="49213" cy="84138"/>
            </a:xfrm>
            <a:custGeom>
              <a:avLst/>
              <a:gdLst>
                <a:gd name="T0" fmla="*/ 21 w 21"/>
                <a:gd name="T1" fmla="*/ 36 h 36"/>
                <a:gd name="T2" fmla="*/ 21 w 21"/>
                <a:gd name="T3" fmla="*/ 10 h 36"/>
                <a:gd name="T4" fmla="*/ 10 w 21"/>
                <a:gd name="T5" fmla="*/ 0 h 36"/>
                <a:gd name="T6" fmla="*/ 0 w 21"/>
                <a:gd name="T7" fmla="*/ 10 h 36"/>
                <a:gd name="T8" fmla="*/ 0 w 21"/>
                <a:gd name="T9" fmla="*/ 36 h 36"/>
                <a:gd name="T10" fmla="*/ 21 w 21"/>
                <a:gd name="T11" fmla="*/ 36 h 36"/>
              </a:gdLst>
              <a:ahLst/>
              <a:cxnLst>
                <a:cxn ang="0">
                  <a:pos x="T0" y="T1"/>
                </a:cxn>
                <a:cxn ang="0">
                  <a:pos x="T2" y="T3"/>
                </a:cxn>
                <a:cxn ang="0">
                  <a:pos x="T4" y="T5"/>
                </a:cxn>
                <a:cxn ang="0">
                  <a:pos x="T6" y="T7"/>
                </a:cxn>
                <a:cxn ang="0">
                  <a:pos x="T8" y="T9"/>
                </a:cxn>
                <a:cxn ang="0">
                  <a:pos x="T10" y="T11"/>
                </a:cxn>
              </a:cxnLst>
              <a:rect l="0" t="0" r="r" b="b"/>
              <a:pathLst>
                <a:path w="21" h="36">
                  <a:moveTo>
                    <a:pt x="21" y="36"/>
                  </a:moveTo>
                  <a:cubicBezTo>
                    <a:pt x="21" y="10"/>
                    <a:pt x="21" y="10"/>
                    <a:pt x="21" y="10"/>
                  </a:cubicBezTo>
                  <a:cubicBezTo>
                    <a:pt x="21" y="5"/>
                    <a:pt x="16" y="0"/>
                    <a:pt x="10" y="0"/>
                  </a:cubicBezTo>
                  <a:cubicBezTo>
                    <a:pt x="5" y="0"/>
                    <a:pt x="0" y="5"/>
                    <a:pt x="0" y="10"/>
                  </a:cubicBezTo>
                  <a:cubicBezTo>
                    <a:pt x="0" y="36"/>
                    <a:pt x="0" y="36"/>
                    <a:pt x="0" y="36"/>
                  </a:cubicBezTo>
                  <a:lnTo>
                    <a:pt x="21" y="36"/>
                  </a:lnTo>
                  <a:close/>
                </a:path>
              </a:pathLst>
            </a:custGeom>
            <a:solidFill>
              <a:srgbClr val="002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 name="Freeform 28"/>
            <p:cNvSpPr>
              <a:spLocks/>
            </p:cNvSpPr>
            <p:nvPr/>
          </p:nvSpPr>
          <p:spPr bwMode="auto">
            <a:xfrm>
              <a:off x="6707454" y="4109215"/>
              <a:ext cx="49213" cy="82550"/>
            </a:xfrm>
            <a:custGeom>
              <a:avLst/>
              <a:gdLst>
                <a:gd name="T0" fmla="*/ 21 w 21"/>
                <a:gd name="T1" fmla="*/ 36 h 36"/>
                <a:gd name="T2" fmla="*/ 21 w 21"/>
                <a:gd name="T3" fmla="*/ 11 h 36"/>
                <a:gd name="T4" fmla="*/ 10 w 21"/>
                <a:gd name="T5" fmla="*/ 0 h 36"/>
                <a:gd name="T6" fmla="*/ 0 w 21"/>
                <a:gd name="T7" fmla="*/ 11 h 36"/>
                <a:gd name="T8" fmla="*/ 0 w 21"/>
                <a:gd name="T9" fmla="*/ 36 h 36"/>
                <a:gd name="T10" fmla="*/ 21 w 21"/>
                <a:gd name="T11" fmla="*/ 36 h 36"/>
              </a:gdLst>
              <a:ahLst/>
              <a:cxnLst>
                <a:cxn ang="0">
                  <a:pos x="T0" y="T1"/>
                </a:cxn>
                <a:cxn ang="0">
                  <a:pos x="T2" y="T3"/>
                </a:cxn>
                <a:cxn ang="0">
                  <a:pos x="T4" y="T5"/>
                </a:cxn>
                <a:cxn ang="0">
                  <a:pos x="T6" y="T7"/>
                </a:cxn>
                <a:cxn ang="0">
                  <a:pos x="T8" y="T9"/>
                </a:cxn>
                <a:cxn ang="0">
                  <a:pos x="T10" y="T11"/>
                </a:cxn>
              </a:cxnLst>
              <a:rect l="0" t="0" r="r" b="b"/>
              <a:pathLst>
                <a:path w="21" h="36">
                  <a:moveTo>
                    <a:pt x="21" y="36"/>
                  </a:moveTo>
                  <a:cubicBezTo>
                    <a:pt x="21" y="11"/>
                    <a:pt x="21" y="11"/>
                    <a:pt x="21" y="11"/>
                  </a:cubicBezTo>
                  <a:cubicBezTo>
                    <a:pt x="21" y="5"/>
                    <a:pt x="16" y="0"/>
                    <a:pt x="10" y="0"/>
                  </a:cubicBezTo>
                  <a:cubicBezTo>
                    <a:pt x="5" y="0"/>
                    <a:pt x="0" y="5"/>
                    <a:pt x="0" y="11"/>
                  </a:cubicBezTo>
                  <a:cubicBezTo>
                    <a:pt x="0" y="36"/>
                    <a:pt x="0" y="36"/>
                    <a:pt x="0" y="36"/>
                  </a:cubicBezTo>
                  <a:lnTo>
                    <a:pt x="21" y="36"/>
                  </a:lnTo>
                  <a:close/>
                </a:path>
              </a:pathLst>
            </a:custGeom>
            <a:solidFill>
              <a:srgbClr val="002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24" name="Freeform 29"/>
            <p:cNvSpPr>
              <a:spLocks/>
            </p:cNvSpPr>
            <p:nvPr/>
          </p:nvSpPr>
          <p:spPr bwMode="auto">
            <a:xfrm>
              <a:off x="6707454" y="4352102"/>
              <a:ext cx="49213" cy="80963"/>
            </a:xfrm>
            <a:custGeom>
              <a:avLst/>
              <a:gdLst>
                <a:gd name="T0" fmla="*/ 21 w 21"/>
                <a:gd name="T1" fmla="*/ 35 h 35"/>
                <a:gd name="T2" fmla="*/ 21 w 21"/>
                <a:gd name="T3" fmla="*/ 10 h 35"/>
                <a:gd name="T4" fmla="*/ 10 w 21"/>
                <a:gd name="T5" fmla="*/ 0 h 35"/>
                <a:gd name="T6" fmla="*/ 0 w 21"/>
                <a:gd name="T7" fmla="*/ 10 h 35"/>
                <a:gd name="T8" fmla="*/ 0 w 21"/>
                <a:gd name="T9" fmla="*/ 35 h 35"/>
                <a:gd name="T10" fmla="*/ 21 w 21"/>
                <a:gd name="T11" fmla="*/ 35 h 35"/>
              </a:gdLst>
              <a:ahLst/>
              <a:cxnLst>
                <a:cxn ang="0">
                  <a:pos x="T0" y="T1"/>
                </a:cxn>
                <a:cxn ang="0">
                  <a:pos x="T2" y="T3"/>
                </a:cxn>
                <a:cxn ang="0">
                  <a:pos x="T4" y="T5"/>
                </a:cxn>
                <a:cxn ang="0">
                  <a:pos x="T6" y="T7"/>
                </a:cxn>
                <a:cxn ang="0">
                  <a:pos x="T8" y="T9"/>
                </a:cxn>
                <a:cxn ang="0">
                  <a:pos x="T10" y="T11"/>
                </a:cxn>
              </a:cxnLst>
              <a:rect l="0" t="0" r="r" b="b"/>
              <a:pathLst>
                <a:path w="21" h="35">
                  <a:moveTo>
                    <a:pt x="21" y="35"/>
                  </a:moveTo>
                  <a:cubicBezTo>
                    <a:pt x="21" y="10"/>
                    <a:pt x="21" y="10"/>
                    <a:pt x="21" y="10"/>
                  </a:cubicBezTo>
                  <a:cubicBezTo>
                    <a:pt x="21" y="4"/>
                    <a:pt x="16" y="0"/>
                    <a:pt x="10" y="0"/>
                  </a:cubicBezTo>
                  <a:cubicBezTo>
                    <a:pt x="5" y="0"/>
                    <a:pt x="0" y="4"/>
                    <a:pt x="0" y="10"/>
                  </a:cubicBezTo>
                  <a:cubicBezTo>
                    <a:pt x="0" y="35"/>
                    <a:pt x="0" y="35"/>
                    <a:pt x="0" y="35"/>
                  </a:cubicBezTo>
                  <a:lnTo>
                    <a:pt x="21" y="35"/>
                  </a:lnTo>
                  <a:close/>
                </a:path>
              </a:pathLst>
            </a:custGeom>
            <a:solidFill>
              <a:srgbClr val="002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25" name="Freeform 30"/>
            <p:cNvSpPr>
              <a:spLocks/>
            </p:cNvSpPr>
            <p:nvPr/>
          </p:nvSpPr>
          <p:spPr bwMode="auto">
            <a:xfrm>
              <a:off x="6853504" y="4472752"/>
              <a:ext cx="50800" cy="87313"/>
            </a:xfrm>
            <a:custGeom>
              <a:avLst/>
              <a:gdLst>
                <a:gd name="T0" fmla="*/ 22 w 22"/>
                <a:gd name="T1" fmla="*/ 38 h 38"/>
                <a:gd name="T2" fmla="*/ 22 w 22"/>
                <a:gd name="T3" fmla="*/ 11 h 38"/>
                <a:gd name="T4" fmla="*/ 11 w 22"/>
                <a:gd name="T5" fmla="*/ 0 h 38"/>
                <a:gd name="T6" fmla="*/ 0 w 22"/>
                <a:gd name="T7" fmla="*/ 11 h 38"/>
                <a:gd name="T8" fmla="*/ 0 w 22"/>
                <a:gd name="T9" fmla="*/ 38 h 38"/>
                <a:gd name="T10" fmla="*/ 22 w 22"/>
                <a:gd name="T11" fmla="*/ 38 h 38"/>
              </a:gdLst>
              <a:ahLst/>
              <a:cxnLst>
                <a:cxn ang="0">
                  <a:pos x="T0" y="T1"/>
                </a:cxn>
                <a:cxn ang="0">
                  <a:pos x="T2" y="T3"/>
                </a:cxn>
                <a:cxn ang="0">
                  <a:pos x="T4" y="T5"/>
                </a:cxn>
                <a:cxn ang="0">
                  <a:pos x="T6" y="T7"/>
                </a:cxn>
                <a:cxn ang="0">
                  <a:pos x="T8" y="T9"/>
                </a:cxn>
                <a:cxn ang="0">
                  <a:pos x="T10" y="T11"/>
                </a:cxn>
              </a:cxnLst>
              <a:rect l="0" t="0" r="r" b="b"/>
              <a:pathLst>
                <a:path w="22" h="38">
                  <a:moveTo>
                    <a:pt x="22" y="38"/>
                  </a:moveTo>
                  <a:cubicBezTo>
                    <a:pt x="22" y="11"/>
                    <a:pt x="22" y="11"/>
                    <a:pt x="22" y="11"/>
                  </a:cubicBezTo>
                  <a:cubicBezTo>
                    <a:pt x="22" y="5"/>
                    <a:pt x="17" y="0"/>
                    <a:pt x="11" y="0"/>
                  </a:cubicBezTo>
                  <a:cubicBezTo>
                    <a:pt x="5" y="0"/>
                    <a:pt x="0" y="5"/>
                    <a:pt x="0" y="11"/>
                  </a:cubicBezTo>
                  <a:cubicBezTo>
                    <a:pt x="0" y="38"/>
                    <a:pt x="0" y="38"/>
                    <a:pt x="0" y="38"/>
                  </a:cubicBezTo>
                  <a:lnTo>
                    <a:pt x="22" y="38"/>
                  </a:lnTo>
                  <a:close/>
                </a:path>
              </a:pathLst>
            </a:custGeom>
            <a:solidFill>
              <a:srgbClr val="002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27" name="Freeform 31"/>
            <p:cNvSpPr>
              <a:spLocks/>
            </p:cNvSpPr>
            <p:nvPr/>
          </p:nvSpPr>
          <p:spPr bwMode="auto">
            <a:xfrm>
              <a:off x="6986854" y="4472752"/>
              <a:ext cx="50800" cy="87313"/>
            </a:xfrm>
            <a:custGeom>
              <a:avLst/>
              <a:gdLst>
                <a:gd name="T0" fmla="*/ 22 w 22"/>
                <a:gd name="T1" fmla="*/ 38 h 38"/>
                <a:gd name="T2" fmla="*/ 22 w 22"/>
                <a:gd name="T3" fmla="*/ 11 h 38"/>
                <a:gd name="T4" fmla="*/ 11 w 22"/>
                <a:gd name="T5" fmla="*/ 0 h 38"/>
                <a:gd name="T6" fmla="*/ 0 w 22"/>
                <a:gd name="T7" fmla="*/ 11 h 38"/>
                <a:gd name="T8" fmla="*/ 0 w 22"/>
                <a:gd name="T9" fmla="*/ 38 h 38"/>
                <a:gd name="T10" fmla="*/ 22 w 22"/>
                <a:gd name="T11" fmla="*/ 38 h 38"/>
              </a:gdLst>
              <a:ahLst/>
              <a:cxnLst>
                <a:cxn ang="0">
                  <a:pos x="T0" y="T1"/>
                </a:cxn>
                <a:cxn ang="0">
                  <a:pos x="T2" y="T3"/>
                </a:cxn>
                <a:cxn ang="0">
                  <a:pos x="T4" y="T5"/>
                </a:cxn>
                <a:cxn ang="0">
                  <a:pos x="T6" y="T7"/>
                </a:cxn>
                <a:cxn ang="0">
                  <a:pos x="T8" y="T9"/>
                </a:cxn>
                <a:cxn ang="0">
                  <a:pos x="T10" y="T11"/>
                </a:cxn>
              </a:cxnLst>
              <a:rect l="0" t="0" r="r" b="b"/>
              <a:pathLst>
                <a:path w="22" h="38">
                  <a:moveTo>
                    <a:pt x="22" y="38"/>
                  </a:moveTo>
                  <a:cubicBezTo>
                    <a:pt x="22" y="11"/>
                    <a:pt x="22" y="11"/>
                    <a:pt x="22" y="11"/>
                  </a:cubicBezTo>
                  <a:cubicBezTo>
                    <a:pt x="22" y="5"/>
                    <a:pt x="17" y="0"/>
                    <a:pt x="11" y="0"/>
                  </a:cubicBezTo>
                  <a:cubicBezTo>
                    <a:pt x="5" y="0"/>
                    <a:pt x="0" y="5"/>
                    <a:pt x="0" y="11"/>
                  </a:cubicBezTo>
                  <a:cubicBezTo>
                    <a:pt x="0" y="38"/>
                    <a:pt x="0" y="38"/>
                    <a:pt x="0" y="38"/>
                  </a:cubicBezTo>
                  <a:lnTo>
                    <a:pt x="22" y="38"/>
                  </a:lnTo>
                  <a:close/>
                </a:path>
              </a:pathLst>
            </a:custGeom>
            <a:solidFill>
              <a:srgbClr val="002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28" name="Rectangle 32"/>
            <p:cNvSpPr>
              <a:spLocks noChangeArrowheads="1"/>
            </p:cNvSpPr>
            <p:nvPr/>
          </p:nvSpPr>
          <p:spPr bwMode="auto">
            <a:xfrm>
              <a:off x="7155129" y="4467990"/>
              <a:ext cx="61913" cy="138113"/>
            </a:xfrm>
            <a:prstGeom prst="rect">
              <a:avLst/>
            </a:prstGeom>
            <a:solidFill>
              <a:srgbClr val="002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29" name="Rectangle 33"/>
            <p:cNvSpPr>
              <a:spLocks noChangeArrowheads="1"/>
            </p:cNvSpPr>
            <p:nvPr/>
          </p:nvSpPr>
          <p:spPr bwMode="auto">
            <a:xfrm>
              <a:off x="6618554" y="4467990"/>
              <a:ext cx="61913" cy="138113"/>
            </a:xfrm>
            <a:prstGeom prst="rect">
              <a:avLst/>
            </a:prstGeom>
            <a:solidFill>
              <a:srgbClr val="002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30" name="Rectangle 34"/>
            <p:cNvSpPr>
              <a:spLocks noChangeArrowheads="1"/>
            </p:cNvSpPr>
            <p:nvPr/>
          </p:nvSpPr>
          <p:spPr bwMode="auto">
            <a:xfrm>
              <a:off x="6534416" y="3982215"/>
              <a:ext cx="120650" cy="93663"/>
            </a:xfrm>
            <a:prstGeom prst="rect">
              <a:avLst/>
            </a:prstGeom>
            <a:solidFill>
              <a:srgbClr val="6DC2E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31" name="Rectangle 35"/>
            <p:cNvSpPr>
              <a:spLocks noChangeArrowheads="1"/>
            </p:cNvSpPr>
            <p:nvPr/>
          </p:nvSpPr>
          <p:spPr bwMode="auto">
            <a:xfrm>
              <a:off x="6655066" y="3982215"/>
              <a:ext cx="152400" cy="9366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32" name="Rectangle 36"/>
            <p:cNvSpPr>
              <a:spLocks noChangeArrowheads="1"/>
            </p:cNvSpPr>
            <p:nvPr/>
          </p:nvSpPr>
          <p:spPr bwMode="auto">
            <a:xfrm>
              <a:off x="6534416" y="4228277"/>
              <a:ext cx="120650" cy="93663"/>
            </a:xfrm>
            <a:prstGeom prst="rect">
              <a:avLst/>
            </a:prstGeom>
            <a:solidFill>
              <a:srgbClr val="6DC2E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33" name="Rectangle 37"/>
            <p:cNvSpPr>
              <a:spLocks noChangeArrowheads="1"/>
            </p:cNvSpPr>
            <p:nvPr/>
          </p:nvSpPr>
          <p:spPr bwMode="auto">
            <a:xfrm>
              <a:off x="6655066" y="4228277"/>
              <a:ext cx="152400" cy="9366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34" name="Freeform 38"/>
            <p:cNvSpPr>
              <a:spLocks/>
            </p:cNvSpPr>
            <p:nvPr/>
          </p:nvSpPr>
          <p:spPr bwMode="auto">
            <a:xfrm>
              <a:off x="6772541" y="4244152"/>
              <a:ext cx="444500" cy="133350"/>
            </a:xfrm>
            <a:custGeom>
              <a:avLst/>
              <a:gdLst>
                <a:gd name="T0" fmla="*/ 280 w 280"/>
                <a:gd name="T1" fmla="*/ 0 h 84"/>
                <a:gd name="T2" fmla="*/ 52 w 280"/>
                <a:gd name="T3" fmla="*/ 0 h 84"/>
                <a:gd name="T4" fmla="*/ 0 w 280"/>
                <a:gd name="T5" fmla="*/ 84 h 84"/>
                <a:gd name="T6" fmla="*/ 228 w 280"/>
                <a:gd name="T7" fmla="*/ 84 h 84"/>
                <a:gd name="T8" fmla="*/ 280 w 280"/>
                <a:gd name="T9" fmla="*/ 0 h 84"/>
              </a:gdLst>
              <a:ahLst/>
              <a:cxnLst>
                <a:cxn ang="0">
                  <a:pos x="T0" y="T1"/>
                </a:cxn>
                <a:cxn ang="0">
                  <a:pos x="T2" y="T3"/>
                </a:cxn>
                <a:cxn ang="0">
                  <a:pos x="T4" y="T5"/>
                </a:cxn>
                <a:cxn ang="0">
                  <a:pos x="T6" y="T7"/>
                </a:cxn>
                <a:cxn ang="0">
                  <a:pos x="T8" y="T9"/>
                </a:cxn>
              </a:cxnLst>
              <a:rect l="0" t="0" r="r" b="b"/>
              <a:pathLst>
                <a:path w="280" h="84">
                  <a:moveTo>
                    <a:pt x="280" y="0"/>
                  </a:moveTo>
                  <a:lnTo>
                    <a:pt x="52" y="0"/>
                  </a:lnTo>
                  <a:lnTo>
                    <a:pt x="0" y="84"/>
                  </a:lnTo>
                  <a:lnTo>
                    <a:pt x="228" y="84"/>
                  </a:lnTo>
                  <a:lnTo>
                    <a:pt x="280" y="0"/>
                  </a:lnTo>
                  <a:close/>
                </a:path>
              </a:pathLst>
            </a:custGeom>
            <a:solidFill>
              <a:srgbClr val="DD5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35" name="Freeform 39"/>
            <p:cNvSpPr>
              <a:spLocks noEditPoints="1"/>
            </p:cNvSpPr>
            <p:nvPr/>
          </p:nvSpPr>
          <p:spPr bwMode="auto">
            <a:xfrm>
              <a:off x="6470916" y="3683764"/>
              <a:ext cx="403225" cy="95250"/>
            </a:xfrm>
            <a:custGeom>
              <a:avLst/>
              <a:gdLst>
                <a:gd name="T0" fmla="*/ 251 w 254"/>
                <a:gd name="T1" fmla="*/ 4 h 60"/>
                <a:gd name="T2" fmla="*/ 251 w 254"/>
                <a:gd name="T3" fmla="*/ 56 h 60"/>
                <a:gd name="T4" fmla="*/ 4 w 254"/>
                <a:gd name="T5" fmla="*/ 56 h 60"/>
                <a:gd name="T6" fmla="*/ 4 w 254"/>
                <a:gd name="T7" fmla="*/ 4 h 60"/>
                <a:gd name="T8" fmla="*/ 251 w 254"/>
                <a:gd name="T9" fmla="*/ 4 h 60"/>
                <a:gd name="T10" fmla="*/ 254 w 254"/>
                <a:gd name="T11" fmla="*/ 0 h 60"/>
                <a:gd name="T12" fmla="*/ 0 w 254"/>
                <a:gd name="T13" fmla="*/ 0 h 60"/>
                <a:gd name="T14" fmla="*/ 0 w 254"/>
                <a:gd name="T15" fmla="*/ 60 h 60"/>
                <a:gd name="T16" fmla="*/ 254 w 254"/>
                <a:gd name="T17" fmla="*/ 60 h 60"/>
                <a:gd name="T18" fmla="*/ 254 w 254"/>
                <a:gd name="T19" fmla="*/ 0 h 60"/>
                <a:gd name="T20" fmla="*/ 254 w 254"/>
                <a:gd name="T21"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4" h="60">
                  <a:moveTo>
                    <a:pt x="251" y="4"/>
                  </a:moveTo>
                  <a:lnTo>
                    <a:pt x="251" y="56"/>
                  </a:lnTo>
                  <a:lnTo>
                    <a:pt x="4" y="56"/>
                  </a:lnTo>
                  <a:lnTo>
                    <a:pt x="4" y="4"/>
                  </a:lnTo>
                  <a:lnTo>
                    <a:pt x="251" y="4"/>
                  </a:lnTo>
                  <a:close/>
                  <a:moveTo>
                    <a:pt x="254" y="0"/>
                  </a:moveTo>
                  <a:lnTo>
                    <a:pt x="0" y="0"/>
                  </a:lnTo>
                  <a:lnTo>
                    <a:pt x="0" y="60"/>
                  </a:lnTo>
                  <a:lnTo>
                    <a:pt x="254" y="60"/>
                  </a:lnTo>
                  <a:lnTo>
                    <a:pt x="254" y="0"/>
                  </a:lnTo>
                  <a:lnTo>
                    <a:pt x="254"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36" name="Freeform 40"/>
            <p:cNvSpPr>
              <a:spLocks noEditPoints="1"/>
            </p:cNvSpPr>
            <p:nvPr/>
          </p:nvSpPr>
          <p:spPr bwMode="auto">
            <a:xfrm>
              <a:off x="6470916" y="3683764"/>
              <a:ext cx="403225" cy="95250"/>
            </a:xfrm>
            <a:custGeom>
              <a:avLst/>
              <a:gdLst>
                <a:gd name="T0" fmla="*/ 251 w 254"/>
                <a:gd name="T1" fmla="*/ 4 h 60"/>
                <a:gd name="T2" fmla="*/ 251 w 254"/>
                <a:gd name="T3" fmla="*/ 56 h 60"/>
                <a:gd name="T4" fmla="*/ 4 w 254"/>
                <a:gd name="T5" fmla="*/ 56 h 60"/>
                <a:gd name="T6" fmla="*/ 4 w 254"/>
                <a:gd name="T7" fmla="*/ 4 h 60"/>
                <a:gd name="T8" fmla="*/ 251 w 254"/>
                <a:gd name="T9" fmla="*/ 4 h 60"/>
                <a:gd name="T10" fmla="*/ 254 w 254"/>
                <a:gd name="T11" fmla="*/ 0 h 60"/>
                <a:gd name="T12" fmla="*/ 0 w 254"/>
                <a:gd name="T13" fmla="*/ 0 h 60"/>
                <a:gd name="T14" fmla="*/ 0 w 254"/>
                <a:gd name="T15" fmla="*/ 60 h 60"/>
                <a:gd name="T16" fmla="*/ 254 w 254"/>
                <a:gd name="T17" fmla="*/ 60 h 60"/>
                <a:gd name="T18" fmla="*/ 254 w 254"/>
                <a:gd name="T19" fmla="*/ 0 h 60"/>
                <a:gd name="T20" fmla="*/ 254 w 254"/>
                <a:gd name="T21"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4" h="60">
                  <a:moveTo>
                    <a:pt x="251" y="4"/>
                  </a:moveTo>
                  <a:lnTo>
                    <a:pt x="251" y="56"/>
                  </a:lnTo>
                  <a:lnTo>
                    <a:pt x="4" y="56"/>
                  </a:lnTo>
                  <a:lnTo>
                    <a:pt x="4" y="4"/>
                  </a:lnTo>
                  <a:lnTo>
                    <a:pt x="251" y="4"/>
                  </a:lnTo>
                  <a:moveTo>
                    <a:pt x="254" y="0"/>
                  </a:moveTo>
                  <a:lnTo>
                    <a:pt x="0" y="0"/>
                  </a:lnTo>
                  <a:lnTo>
                    <a:pt x="0" y="60"/>
                  </a:lnTo>
                  <a:lnTo>
                    <a:pt x="254" y="60"/>
                  </a:lnTo>
                  <a:lnTo>
                    <a:pt x="254" y="0"/>
                  </a:lnTo>
                  <a:lnTo>
                    <a:pt x="25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37" name="Line 41"/>
            <p:cNvSpPr>
              <a:spLocks noChangeShapeType="1"/>
            </p:cNvSpPr>
            <p:nvPr/>
          </p:nvSpPr>
          <p:spPr bwMode="auto">
            <a:xfrm>
              <a:off x="6518541" y="3683764"/>
              <a:ext cx="0" cy="98425"/>
            </a:xfrm>
            <a:prstGeom prst="line">
              <a:avLst/>
            </a:prstGeom>
            <a:noFill/>
            <a:ln w="6350"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38" name="Line 42"/>
            <p:cNvSpPr>
              <a:spLocks noChangeShapeType="1"/>
            </p:cNvSpPr>
            <p:nvPr/>
          </p:nvSpPr>
          <p:spPr bwMode="auto">
            <a:xfrm>
              <a:off x="6580454" y="3683764"/>
              <a:ext cx="0" cy="98425"/>
            </a:xfrm>
            <a:prstGeom prst="line">
              <a:avLst/>
            </a:prstGeom>
            <a:noFill/>
            <a:ln w="6350"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39" name="Line 43"/>
            <p:cNvSpPr>
              <a:spLocks noChangeShapeType="1"/>
            </p:cNvSpPr>
            <p:nvPr/>
          </p:nvSpPr>
          <p:spPr bwMode="auto">
            <a:xfrm>
              <a:off x="6643954" y="3683764"/>
              <a:ext cx="0" cy="98425"/>
            </a:xfrm>
            <a:prstGeom prst="line">
              <a:avLst/>
            </a:prstGeom>
            <a:noFill/>
            <a:ln w="6350"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40" name="Line 44"/>
            <p:cNvSpPr>
              <a:spLocks noChangeShapeType="1"/>
            </p:cNvSpPr>
            <p:nvPr/>
          </p:nvSpPr>
          <p:spPr bwMode="auto">
            <a:xfrm>
              <a:off x="6702691" y="3683764"/>
              <a:ext cx="0" cy="98425"/>
            </a:xfrm>
            <a:prstGeom prst="line">
              <a:avLst/>
            </a:prstGeom>
            <a:noFill/>
            <a:ln w="6350"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41" name="Line 45"/>
            <p:cNvSpPr>
              <a:spLocks noChangeShapeType="1"/>
            </p:cNvSpPr>
            <p:nvPr/>
          </p:nvSpPr>
          <p:spPr bwMode="auto">
            <a:xfrm>
              <a:off x="6766191" y="3683764"/>
              <a:ext cx="0" cy="98425"/>
            </a:xfrm>
            <a:prstGeom prst="line">
              <a:avLst/>
            </a:prstGeom>
            <a:noFill/>
            <a:ln w="6350"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42" name="Line 46"/>
            <p:cNvSpPr>
              <a:spLocks noChangeShapeType="1"/>
            </p:cNvSpPr>
            <p:nvPr/>
          </p:nvSpPr>
          <p:spPr bwMode="auto">
            <a:xfrm>
              <a:off x="6828104" y="3683764"/>
              <a:ext cx="0" cy="98425"/>
            </a:xfrm>
            <a:prstGeom prst="line">
              <a:avLst/>
            </a:prstGeom>
            <a:noFill/>
            <a:ln w="6350"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43" name="Freeform 47"/>
            <p:cNvSpPr>
              <a:spLocks/>
            </p:cNvSpPr>
            <p:nvPr/>
          </p:nvSpPr>
          <p:spPr bwMode="auto">
            <a:xfrm>
              <a:off x="6470916" y="3766314"/>
              <a:ext cx="403225" cy="68263"/>
            </a:xfrm>
            <a:custGeom>
              <a:avLst/>
              <a:gdLst>
                <a:gd name="T0" fmla="*/ 254 w 254"/>
                <a:gd name="T1" fmla="*/ 0 h 43"/>
                <a:gd name="T2" fmla="*/ 0 w 254"/>
                <a:gd name="T3" fmla="*/ 0 h 43"/>
                <a:gd name="T4" fmla="*/ 0 w 254"/>
                <a:gd name="T5" fmla="*/ 14 h 43"/>
                <a:gd name="T6" fmla="*/ 40 w 254"/>
                <a:gd name="T7" fmla="*/ 43 h 43"/>
                <a:gd name="T8" fmla="*/ 212 w 254"/>
                <a:gd name="T9" fmla="*/ 43 h 43"/>
                <a:gd name="T10" fmla="*/ 254 w 254"/>
                <a:gd name="T11" fmla="*/ 14 h 43"/>
                <a:gd name="T12" fmla="*/ 254 w 254"/>
                <a:gd name="T13" fmla="*/ 0 h 43"/>
              </a:gdLst>
              <a:ahLst/>
              <a:cxnLst>
                <a:cxn ang="0">
                  <a:pos x="T0" y="T1"/>
                </a:cxn>
                <a:cxn ang="0">
                  <a:pos x="T2" y="T3"/>
                </a:cxn>
                <a:cxn ang="0">
                  <a:pos x="T4" y="T5"/>
                </a:cxn>
                <a:cxn ang="0">
                  <a:pos x="T6" y="T7"/>
                </a:cxn>
                <a:cxn ang="0">
                  <a:pos x="T8" y="T9"/>
                </a:cxn>
                <a:cxn ang="0">
                  <a:pos x="T10" y="T11"/>
                </a:cxn>
                <a:cxn ang="0">
                  <a:pos x="T12" y="T13"/>
                </a:cxn>
              </a:cxnLst>
              <a:rect l="0" t="0" r="r" b="b"/>
              <a:pathLst>
                <a:path w="254" h="43">
                  <a:moveTo>
                    <a:pt x="254" y="0"/>
                  </a:moveTo>
                  <a:lnTo>
                    <a:pt x="0" y="0"/>
                  </a:lnTo>
                  <a:lnTo>
                    <a:pt x="0" y="14"/>
                  </a:lnTo>
                  <a:lnTo>
                    <a:pt x="40" y="43"/>
                  </a:lnTo>
                  <a:lnTo>
                    <a:pt x="212" y="43"/>
                  </a:lnTo>
                  <a:lnTo>
                    <a:pt x="254" y="14"/>
                  </a:lnTo>
                  <a:lnTo>
                    <a:pt x="254" y="0"/>
                  </a:lnTo>
                  <a:close/>
                </a:path>
              </a:pathLst>
            </a:custGeom>
            <a:solidFill>
              <a:srgbClr val="FF8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44" name="Freeform 48"/>
            <p:cNvSpPr>
              <a:spLocks/>
            </p:cNvSpPr>
            <p:nvPr/>
          </p:nvSpPr>
          <p:spPr bwMode="auto">
            <a:xfrm>
              <a:off x="6470916" y="3788539"/>
              <a:ext cx="403225" cy="46038"/>
            </a:xfrm>
            <a:custGeom>
              <a:avLst/>
              <a:gdLst>
                <a:gd name="T0" fmla="*/ 0 w 254"/>
                <a:gd name="T1" fmla="*/ 0 h 29"/>
                <a:gd name="T2" fmla="*/ 40 w 254"/>
                <a:gd name="T3" fmla="*/ 29 h 29"/>
                <a:gd name="T4" fmla="*/ 212 w 254"/>
                <a:gd name="T5" fmla="*/ 29 h 29"/>
                <a:gd name="T6" fmla="*/ 254 w 254"/>
                <a:gd name="T7" fmla="*/ 0 h 29"/>
                <a:gd name="T8" fmla="*/ 0 w 254"/>
                <a:gd name="T9" fmla="*/ 0 h 29"/>
              </a:gdLst>
              <a:ahLst/>
              <a:cxnLst>
                <a:cxn ang="0">
                  <a:pos x="T0" y="T1"/>
                </a:cxn>
                <a:cxn ang="0">
                  <a:pos x="T2" y="T3"/>
                </a:cxn>
                <a:cxn ang="0">
                  <a:pos x="T4" y="T5"/>
                </a:cxn>
                <a:cxn ang="0">
                  <a:pos x="T6" y="T7"/>
                </a:cxn>
                <a:cxn ang="0">
                  <a:pos x="T8" y="T9"/>
                </a:cxn>
              </a:cxnLst>
              <a:rect l="0" t="0" r="r" b="b"/>
              <a:pathLst>
                <a:path w="254" h="29">
                  <a:moveTo>
                    <a:pt x="0" y="0"/>
                  </a:moveTo>
                  <a:lnTo>
                    <a:pt x="40" y="29"/>
                  </a:lnTo>
                  <a:lnTo>
                    <a:pt x="212" y="29"/>
                  </a:lnTo>
                  <a:lnTo>
                    <a:pt x="254" y="0"/>
                  </a:lnTo>
                  <a:lnTo>
                    <a:pt x="0" y="0"/>
                  </a:lnTo>
                  <a:close/>
                </a:path>
              </a:pathLst>
            </a:custGeom>
            <a:solidFill>
              <a:srgbClr val="DD5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45" name="Freeform 49"/>
            <p:cNvSpPr>
              <a:spLocks/>
            </p:cNvSpPr>
            <p:nvPr/>
          </p:nvSpPr>
          <p:spPr bwMode="auto">
            <a:xfrm>
              <a:off x="6302641" y="4409252"/>
              <a:ext cx="133350" cy="196850"/>
            </a:xfrm>
            <a:custGeom>
              <a:avLst/>
              <a:gdLst>
                <a:gd name="T0" fmla="*/ 42 w 84"/>
                <a:gd name="T1" fmla="*/ 0 h 124"/>
                <a:gd name="T2" fmla="*/ 0 w 84"/>
                <a:gd name="T3" fmla="*/ 124 h 124"/>
                <a:gd name="T4" fmla="*/ 84 w 84"/>
                <a:gd name="T5" fmla="*/ 124 h 124"/>
                <a:gd name="T6" fmla="*/ 42 w 84"/>
                <a:gd name="T7" fmla="*/ 0 h 124"/>
              </a:gdLst>
              <a:ahLst/>
              <a:cxnLst>
                <a:cxn ang="0">
                  <a:pos x="T0" y="T1"/>
                </a:cxn>
                <a:cxn ang="0">
                  <a:pos x="T2" y="T3"/>
                </a:cxn>
                <a:cxn ang="0">
                  <a:pos x="T4" y="T5"/>
                </a:cxn>
                <a:cxn ang="0">
                  <a:pos x="T6" y="T7"/>
                </a:cxn>
              </a:cxnLst>
              <a:rect l="0" t="0" r="r" b="b"/>
              <a:pathLst>
                <a:path w="84" h="124">
                  <a:moveTo>
                    <a:pt x="42" y="0"/>
                  </a:moveTo>
                  <a:lnTo>
                    <a:pt x="0" y="124"/>
                  </a:lnTo>
                  <a:lnTo>
                    <a:pt x="84" y="124"/>
                  </a:lnTo>
                  <a:lnTo>
                    <a:pt x="42" y="0"/>
                  </a:lnTo>
                  <a:close/>
                </a:path>
              </a:pathLst>
            </a:custGeom>
            <a:solidFill>
              <a:srgbClr val="FFB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pic>
        <p:nvPicPr>
          <p:cNvPr id="62" name="Picture 61"/>
          <p:cNvPicPr>
            <a:picLocks noChangeAspect="1"/>
          </p:cNvPicPr>
          <p:nvPr/>
        </p:nvPicPr>
        <p:blipFill>
          <a:blip r:embed="rId4"/>
          <a:stretch>
            <a:fillRect/>
          </a:stretch>
        </p:blipFill>
        <p:spPr>
          <a:xfrm>
            <a:off x="10390124" y="2937837"/>
            <a:ext cx="712179" cy="1817283"/>
          </a:xfrm>
          <a:prstGeom prst="rect">
            <a:avLst/>
          </a:prstGeom>
        </p:spPr>
      </p:pic>
      <p:grpSp>
        <p:nvGrpSpPr>
          <p:cNvPr id="44" name="Group 43"/>
          <p:cNvGrpSpPr/>
          <p:nvPr/>
        </p:nvGrpSpPr>
        <p:grpSpPr>
          <a:xfrm>
            <a:off x="8209388" y="2946034"/>
            <a:ext cx="2155825" cy="1822449"/>
            <a:chOff x="8134533" y="859189"/>
            <a:chExt cx="2155825" cy="1822449"/>
          </a:xfrm>
          <a:solidFill>
            <a:schemeClr val="bg1"/>
          </a:solidFill>
        </p:grpSpPr>
        <p:sp>
          <p:nvSpPr>
            <p:cNvPr id="1054" name="Freeform 57"/>
            <p:cNvSpPr>
              <a:spLocks noEditPoints="1"/>
            </p:cNvSpPr>
            <p:nvPr/>
          </p:nvSpPr>
          <p:spPr bwMode="auto">
            <a:xfrm>
              <a:off x="8134533" y="859189"/>
              <a:ext cx="2155825" cy="1822449"/>
            </a:xfrm>
            <a:custGeom>
              <a:avLst/>
              <a:gdLst>
                <a:gd name="T0" fmla="*/ 2117 w 2121"/>
                <a:gd name="T1" fmla="*/ 1384 h 1792"/>
                <a:gd name="T2" fmla="*/ 2005 w 2121"/>
                <a:gd name="T3" fmla="*/ 948 h 1792"/>
                <a:gd name="T4" fmla="*/ 1925 w 2121"/>
                <a:gd name="T5" fmla="*/ 952 h 1792"/>
                <a:gd name="T6" fmla="*/ 589 w 2121"/>
                <a:gd name="T7" fmla="*/ 1200 h 1792"/>
                <a:gd name="T8" fmla="*/ 581 w 2121"/>
                <a:gd name="T9" fmla="*/ 44 h 1792"/>
                <a:gd name="T10" fmla="*/ 549 w 2121"/>
                <a:gd name="T11" fmla="*/ 20 h 1792"/>
                <a:gd name="T12" fmla="*/ 341 w 2121"/>
                <a:gd name="T13" fmla="*/ 20 h 1792"/>
                <a:gd name="T14" fmla="*/ 317 w 2121"/>
                <a:gd name="T15" fmla="*/ 288 h 1792"/>
                <a:gd name="T16" fmla="*/ 305 w 2121"/>
                <a:gd name="T17" fmla="*/ 540 h 1792"/>
                <a:gd name="T18" fmla="*/ 301 w 2121"/>
                <a:gd name="T19" fmla="*/ 1188 h 1792"/>
                <a:gd name="T20" fmla="*/ 301 w 2121"/>
                <a:gd name="T21" fmla="*/ 1292 h 1792"/>
                <a:gd name="T22" fmla="*/ 281 w 2121"/>
                <a:gd name="T23" fmla="*/ 1672 h 1792"/>
                <a:gd name="T24" fmla="*/ 621 w 2121"/>
                <a:gd name="T25" fmla="*/ 1668 h 1792"/>
                <a:gd name="T26" fmla="*/ 589 w 2121"/>
                <a:gd name="T27" fmla="*/ 1608 h 1792"/>
                <a:gd name="T28" fmla="*/ 1913 w 2121"/>
                <a:gd name="T29" fmla="*/ 1380 h 1792"/>
                <a:gd name="T30" fmla="*/ 1913 w 2121"/>
                <a:gd name="T31" fmla="*/ 1516 h 1792"/>
                <a:gd name="T32" fmla="*/ 2029 w 2121"/>
                <a:gd name="T33" fmla="*/ 1560 h 1792"/>
                <a:gd name="T34" fmla="*/ 2017 w 2121"/>
                <a:gd name="T35" fmla="*/ 1392 h 1792"/>
                <a:gd name="T36" fmla="*/ 389 w 2121"/>
                <a:gd name="T37" fmla="*/ 1408 h 1792"/>
                <a:gd name="T38" fmla="*/ 461 w 2121"/>
                <a:gd name="T39" fmla="*/ 1292 h 1792"/>
                <a:gd name="T40" fmla="*/ 473 w 2121"/>
                <a:gd name="T41" fmla="*/ 1340 h 1792"/>
                <a:gd name="T42" fmla="*/ 513 w 2121"/>
                <a:gd name="T43" fmla="*/ 1300 h 1792"/>
                <a:gd name="T44" fmla="*/ 473 w 2121"/>
                <a:gd name="T45" fmla="*/ 1340 h 1792"/>
                <a:gd name="T46" fmla="*/ 397 w 2121"/>
                <a:gd name="T47" fmla="*/ 1428 h 1792"/>
                <a:gd name="T48" fmla="*/ 381 w 2121"/>
                <a:gd name="T49" fmla="*/ 1380 h 1792"/>
                <a:gd name="T50" fmla="*/ 421 w 2121"/>
                <a:gd name="T51" fmla="*/ 1340 h 1792"/>
                <a:gd name="T52" fmla="*/ 385 w 2121"/>
                <a:gd name="T53" fmla="*/ 1548 h 1792"/>
                <a:gd name="T54" fmla="*/ 449 w 2121"/>
                <a:gd name="T55" fmla="*/ 1516 h 1792"/>
                <a:gd name="T56" fmla="*/ 389 w 2121"/>
                <a:gd name="T57" fmla="*/ 1576 h 1792"/>
                <a:gd name="T58" fmla="*/ 517 w 2121"/>
                <a:gd name="T59" fmla="*/ 1452 h 1792"/>
                <a:gd name="T60" fmla="*/ 381 w 2121"/>
                <a:gd name="T61" fmla="*/ 1184 h 1792"/>
                <a:gd name="T62" fmla="*/ 513 w 2121"/>
                <a:gd name="T63" fmla="*/ 976 h 1792"/>
                <a:gd name="T64" fmla="*/ 377 w 2121"/>
                <a:gd name="T65" fmla="*/ 684 h 1792"/>
                <a:gd name="T66" fmla="*/ 517 w 2121"/>
                <a:gd name="T67" fmla="*/ 832 h 1792"/>
                <a:gd name="T68" fmla="*/ 377 w 2121"/>
                <a:gd name="T69" fmla="*/ 684 h 1792"/>
                <a:gd name="T70" fmla="*/ 525 w 2121"/>
                <a:gd name="T71" fmla="*/ 392 h 1792"/>
                <a:gd name="T72" fmla="*/ 365 w 2121"/>
                <a:gd name="T73" fmla="*/ 412 h 1792"/>
                <a:gd name="T74" fmla="*/ 389 w 2121"/>
                <a:gd name="T75" fmla="*/ 1668 h 1792"/>
                <a:gd name="T76" fmla="*/ 389 w 2121"/>
                <a:gd name="T77" fmla="*/ 1592 h 1792"/>
                <a:gd name="T78" fmla="*/ 509 w 2121"/>
                <a:gd name="T79" fmla="*/ 1628 h 1792"/>
                <a:gd name="T80" fmla="*/ 365 w 2121"/>
                <a:gd name="T81" fmla="*/ 168 h 1792"/>
                <a:gd name="T82" fmla="*/ 525 w 2121"/>
                <a:gd name="T83" fmla="*/ 284 h 1792"/>
                <a:gd name="T84" fmla="*/ 1965 w 2121"/>
                <a:gd name="T85" fmla="*/ 1448 h 1792"/>
                <a:gd name="T86" fmla="*/ 1945 w 2121"/>
                <a:gd name="T87" fmla="*/ 1480 h 1792"/>
                <a:gd name="T88" fmla="*/ 1941 w 2121"/>
                <a:gd name="T89" fmla="*/ 1424 h 1792"/>
                <a:gd name="T90" fmla="*/ 1941 w 2121"/>
                <a:gd name="T91" fmla="*/ 1424 h 1792"/>
                <a:gd name="T92" fmla="*/ 1961 w 2121"/>
                <a:gd name="T93" fmla="*/ 1400 h 1792"/>
                <a:gd name="T94" fmla="*/ 1941 w 2121"/>
                <a:gd name="T95" fmla="*/ 1476 h 1792"/>
                <a:gd name="T96" fmla="*/ 1993 w 2121"/>
                <a:gd name="T97" fmla="*/ 1516 h 1792"/>
                <a:gd name="T98" fmla="*/ 1993 w 2121"/>
                <a:gd name="T99" fmla="*/ 1488 h 1792"/>
                <a:gd name="T100" fmla="*/ 1973 w 2121"/>
                <a:gd name="T101" fmla="*/ 1456 h 1792"/>
                <a:gd name="T102" fmla="*/ 1993 w 2121"/>
                <a:gd name="T103" fmla="*/ 1420 h 1792"/>
                <a:gd name="T104" fmla="*/ 1993 w 2121"/>
                <a:gd name="T105" fmla="*/ 1396 h 1792"/>
                <a:gd name="T106" fmla="*/ 1937 w 2121"/>
                <a:gd name="T107" fmla="*/ 1340 h 1792"/>
                <a:gd name="T108" fmla="*/ 1965 w 2121"/>
                <a:gd name="T109" fmla="*/ 1236 h 1792"/>
                <a:gd name="T110" fmla="*/ 1965 w 2121"/>
                <a:gd name="T111" fmla="*/ 1160 h 1792"/>
                <a:gd name="T112" fmla="*/ 1965 w 2121"/>
                <a:gd name="T113" fmla="*/ 1236 h 1792"/>
                <a:gd name="T114" fmla="*/ 1965 w 2121"/>
                <a:gd name="T115" fmla="*/ 1076 h 1792"/>
                <a:gd name="T116" fmla="*/ 1941 w 2121"/>
                <a:gd name="T117" fmla="*/ 1048 h 1792"/>
                <a:gd name="T118" fmla="*/ 1957 w 2121"/>
                <a:gd name="T119" fmla="*/ 992 h 1792"/>
                <a:gd name="T120" fmla="*/ 1941 w 2121"/>
                <a:gd name="T121" fmla="*/ 1048 h 17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121" h="1792">
                  <a:moveTo>
                    <a:pt x="2017" y="1392"/>
                  </a:moveTo>
                  <a:cubicBezTo>
                    <a:pt x="2121" y="1408"/>
                    <a:pt x="2121" y="1408"/>
                    <a:pt x="2121" y="1408"/>
                  </a:cubicBezTo>
                  <a:cubicBezTo>
                    <a:pt x="2117" y="1384"/>
                    <a:pt x="2117" y="1384"/>
                    <a:pt x="2117" y="1384"/>
                  </a:cubicBezTo>
                  <a:cubicBezTo>
                    <a:pt x="2021" y="1360"/>
                    <a:pt x="2021" y="1360"/>
                    <a:pt x="2021" y="1360"/>
                  </a:cubicBezTo>
                  <a:cubicBezTo>
                    <a:pt x="2009" y="960"/>
                    <a:pt x="2009" y="960"/>
                    <a:pt x="2009" y="960"/>
                  </a:cubicBezTo>
                  <a:cubicBezTo>
                    <a:pt x="2005" y="948"/>
                    <a:pt x="2005" y="948"/>
                    <a:pt x="2005" y="948"/>
                  </a:cubicBezTo>
                  <a:cubicBezTo>
                    <a:pt x="1993" y="972"/>
                    <a:pt x="1993" y="972"/>
                    <a:pt x="1993" y="972"/>
                  </a:cubicBezTo>
                  <a:cubicBezTo>
                    <a:pt x="1929" y="968"/>
                    <a:pt x="1929" y="968"/>
                    <a:pt x="1929" y="968"/>
                  </a:cubicBezTo>
                  <a:cubicBezTo>
                    <a:pt x="1925" y="952"/>
                    <a:pt x="1925" y="952"/>
                    <a:pt x="1925" y="952"/>
                  </a:cubicBezTo>
                  <a:cubicBezTo>
                    <a:pt x="1917" y="968"/>
                    <a:pt x="1917" y="968"/>
                    <a:pt x="1917" y="968"/>
                  </a:cubicBezTo>
                  <a:cubicBezTo>
                    <a:pt x="1921" y="1336"/>
                    <a:pt x="1921" y="1336"/>
                    <a:pt x="1921" y="1336"/>
                  </a:cubicBezTo>
                  <a:cubicBezTo>
                    <a:pt x="589" y="1200"/>
                    <a:pt x="589" y="1200"/>
                    <a:pt x="589" y="1200"/>
                  </a:cubicBezTo>
                  <a:cubicBezTo>
                    <a:pt x="593" y="524"/>
                    <a:pt x="593" y="524"/>
                    <a:pt x="593" y="524"/>
                  </a:cubicBezTo>
                  <a:cubicBezTo>
                    <a:pt x="581" y="524"/>
                    <a:pt x="581" y="524"/>
                    <a:pt x="581" y="524"/>
                  </a:cubicBezTo>
                  <a:cubicBezTo>
                    <a:pt x="581" y="44"/>
                    <a:pt x="581" y="44"/>
                    <a:pt x="581" y="44"/>
                  </a:cubicBezTo>
                  <a:cubicBezTo>
                    <a:pt x="565" y="24"/>
                    <a:pt x="565" y="24"/>
                    <a:pt x="565" y="24"/>
                  </a:cubicBezTo>
                  <a:cubicBezTo>
                    <a:pt x="553" y="0"/>
                    <a:pt x="553" y="0"/>
                    <a:pt x="553" y="0"/>
                  </a:cubicBezTo>
                  <a:cubicBezTo>
                    <a:pt x="549" y="20"/>
                    <a:pt x="549" y="20"/>
                    <a:pt x="549" y="20"/>
                  </a:cubicBezTo>
                  <a:cubicBezTo>
                    <a:pt x="501" y="52"/>
                    <a:pt x="501" y="52"/>
                    <a:pt x="501" y="52"/>
                  </a:cubicBezTo>
                  <a:cubicBezTo>
                    <a:pt x="377" y="72"/>
                    <a:pt x="377" y="72"/>
                    <a:pt x="377" y="72"/>
                  </a:cubicBezTo>
                  <a:cubicBezTo>
                    <a:pt x="341" y="20"/>
                    <a:pt x="341" y="20"/>
                    <a:pt x="341" y="20"/>
                  </a:cubicBezTo>
                  <a:cubicBezTo>
                    <a:pt x="325" y="44"/>
                    <a:pt x="325" y="44"/>
                    <a:pt x="325" y="44"/>
                  </a:cubicBezTo>
                  <a:cubicBezTo>
                    <a:pt x="313" y="52"/>
                    <a:pt x="313" y="52"/>
                    <a:pt x="313" y="52"/>
                  </a:cubicBezTo>
                  <a:cubicBezTo>
                    <a:pt x="317" y="288"/>
                    <a:pt x="317" y="288"/>
                    <a:pt x="317" y="288"/>
                  </a:cubicBezTo>
                  <a:cubicBezTo>
                    <a:pt x="305" y="292"/>
                    <a:pt x="305" y="292"/>
                    <a:pt x="305" y="292"/>
                  </a:cubicBezTo>
                  <a:cubicBezTo>
                    <a:pt x="317" y="536"/>
                    <a:pt x="317" y="536"/>
                    <a:pt x="317" y="536"/>
                  </a:cubicBezTo>
                  <a:cubicBezTo>
                    <a:pt x="305" y="540"/>
                    <a:pt x="305" y="540"/>
                    <a:pt x="305" y="540"/>
                  </a:cubicBezTo>
                  <a:cubicBezTo>
                    <a:pt x="313" y="848"/>
                    <a:pt x="313" y="848"/>
                    <a:pt x="313" y="848"/>
                  </a:cubicBezTo>
                  <a:cubicBezTo>
                    <a:pt x="305" y="844"/>
                    <a:pt x="305" y="844"/>
                    <a:pt x="305" y="844"/>
                  </a:cubicBezTo>
                  <a:cubicBezTo>
                    <a:pt x="301" y="1188"/>
                    <a:pt x="301" y="1188"/>
                    <a:pt x="301" y="1188"/>
                  </a:cubicBezTo>
                  <a:cubicBezTo>
                    <a:pt x="9" y="1156"/>
                    <a:pt x="9" y="1156"/>
                    <a:pt x="9" y="1156"/>
                  </a:cubicBezTo>
                  <a:cubicBezTo>
                    <a:pt x="9" y="1156"/>
                    <a:pt x="10" y="1272"/>
                    <a:pt x="5" y="1276"/>
                  </a:cubicBezTo>
                  <a:cubicBezTo>
                    <a:pt x="0" y="1280"/>
                    <a:pt x="294" y="1293"/>
                    <a:pt x="301" y="1292"/>
                  </a:cubicBezTo>
                  <a:cubicBezTo>
                    <a:pt x="308" y="1291"/>
                    <a:pt x="305" y="1612"/>
                    <a:pt x="305" y="1612"/>
                  </a:cubicBezTo>
                  <a:cubicBezTo>
                    <a:pt x="301" y="1672"/>
                    <a:pt x="301" y="1672"/>
                    <a:pt x="301" y="1672"/>
                  </a:cubicBezTo>
                  <a:cubicBezTo>
                    <a:pt x="281" y="1672"/>
                    <a:pt x="281" y="1672"/>
                    <a:pt x="281" y="1672"/>
                  </a:cubicBezTo>
                  <a:cubicBezTo>
                    <a:pt x="281" y="1784"/>
                    <a:pt x="281" y="1784"/>
                    <a:pt x="281" y="1784"/>
                  </a:cubicBezTo>
                  <a:cubicBezTo>
                    <a:pt x="621" y="1792"/>
                    <a:pt x="621" y="1792"/>
                    <a:pt x="621" y="1792"/>
                  </a:cubicBezTo>
                  <a:cubicBezTo>
                    <a:pt x="621" y="1668"/>
                    <a:pt x="621" y="1668"/>
                    <a:pt x="621" y="1668"/>
                  </a:cubicBezTo>
                  <a:cubicBezTo>
                    <a:pt x="601" y="1664"/>
                    <a:pt x="601" y="1664"/>
                    <a:pt x="601" y="1664"/>
                  </a:cubicBezTo>
                  <a:cubicBezTo>
                    <a:pt x="601" y="1620"/>
                    <a:pt x="601" y="1620"/>
                    <a:pt x="601" y="1620"/>
                  </a:cubicBezTo>
                  <a:cubicBezTo>
                    <a:pt x="589" y="1608"/>
                    <a:pt x="589" y="1608"/>
                    <a:pt x="589" y="1608"/>
                  </a:cubicBezTo>
                  <a:cubicBezTo>
                    <a:pt x="597" y="1304"/>
                    <a:pt x="597" y="1304"/>
                    <a:pt x="597" y="1304"/>
                  </a:cubicBezTo>
                  <a:cubicBezTo>
                    <a:pt x="597" y="1304"/>
                    <a:pt x="1153" y="1321"/>
                    <a:pt x="1541" y="1352"/>
                  </a:cubicBezTo>
                  <a:cubicBezTo>
                    <a:pt x="1789" y="1372"/>
                    <a:pt x="1913" y="1380"/>
                    <a:pt x="1913" y="1380"/>
                  </a:cubicBezTo>
                  <a:cubicBezTo>
                    <a:pt x="1913" y="1492"/>
                    <a:pt x="1913" y="1492"/>
                    <a:pt x="1913" y="1492"/>
                  </a:cubicBezTo>
                  <a:cubicBezTo>
                    <a:pt x="1909" y="1496"/>
                    <a:pt x="1909" y="1496"/>
                    <a:pt x="1909" y="1496"/>
                  </a:cubicBezTo>
                  <a:cubicBezTo>
                    <a:pt x="1913" y="1516"/>
                    <a:pt x="1913" y="1516"/>
                    <a:pt x="1913" y="1516"/>
                  </a:cubicBezTo>
                  <a:cubicBezTo>
                    <a:pt x="1905" y="1524"/>
                    <a:pt x="1905" y="1524"/>
                    <a:pt x="1905" y="1524"/>
                  </a:cubicBezTo>
                  <a:cubicBezTo>
                    <a:pt x="1905" y="1560"/>
                    <a:pt x="1905" y="1560"/>
                    <a:pt x="1905" y="1560"/>
                  </a:cubicBezTo>
                  <a:cubicBezTo>
                    <a:pt x="2029" y="1560"/>
                    <a:pt x="2029" y="1560"/>
                    <a:pt x="2029" y="1560"/>
                  </a:cubicBezTo>
                  <a:cubicBezTo>
                    <a:pt x="2029" y="1520"/>
                    <a:pt x="2029" y="1520"/>
                    <a:pt x="2029" y="1520"/>
                  </a:cubicBezTo>
                  <a:cubicBezTo>
                    <a:pt x="2017" y="1520"/>
                    <a:pt x="2017" y="1520"/>
                    <a:pt x="2017" y="1520"/>
                  </a:cubicBezTo>
                  <a:lnTo>
                    <a:pt x="2017" y="1392"/>
                  </a:lnTo>
                  <a:close/>
                  <a:moveTo>
                    <a:pt x="449" y="1352"/>
                  </a:moveTo>
                  <a:cubicBezTo>
                    <a:pt x="501" y="1408"/>
                    <a:pt x="501" y="1408"/>
                    <a:pt x="501" y="1408"/>
                  </a:cubicBezTo>
                  <a:cubicBezTo>
                    <a:pt x="389" y="1408"/>
                    <a:pt x="389" y="1408"/>
                    <a:pt x="389" y="1408"/>
                  </a:cubicBezTo>
                  <a:lnTo>
                    <a:pt x="449" y="1352"/>
                  </a:lnTo>
                  <a:close/>
                  <a:moveTo>
                    <a:pt x="429" y="1292"/>
                  </a:moveTo>
                  <a:cubicBezTo>
                    <a:pt x="461" y="1292"/>
                    <a:pt x="461" y="1292"/>
                    <a:pt x="461" y="1292"/>
                  </a:cubicBezTo>
                  <a:cubicBezTo>
                    <a:pt x="445" y="1312"/>
                    <a:pt x="445" y="1312"/>
                    <a:pt x="445" y="1312"/>
                  </a:cubicBezTo>
                  <a:lnTo>
                    <a:pt x="429" y="1292"/>
                  </a:lnTo>
                  <a:close/>
                  <a:moveTo>
                    <a:pt x="473" y="1340"/>
                  </a:moveTo>
                  <a:cubicBezTo>
                    <a:pt x="473" y="1324"/>
                    <a:pt x="473" y="1324"/>
                    <a:pt x="473" y="1324"/>
                  </a:cubicBezTo>
                  <a:cubicBezTo>
                    <a:pt x="497" y="1304"/>
                    <a:pt x="497" y="1304"/>
                    <a:pt x="497" y="1304"/>
                  </a:cubicBezTo>
                  <a:cubicBezTo>
                    <a:pt x="513" y="1300"/>
                    <a:pt x="513" y="1300"/>
                    <a:pt x="513" y="1300"/>
                  </a:cubicBezTo>
                  <a:cubicBezTo>
                    <a:pt x="513" y="1300"/>
                    <a:pt x="513" y="1303"/>
                    <a:pt x="513" y="1307"/>
                  </a:cubicBezTo>
                  <a:cubicBezTo>
                    <a:pt x="513" y="1326"/>
                    <a:pt x="513" y="1380"/>
                    <a:pt x="513" y="1380"/>
                  </a:cubicBezTo>
                  <a:lnTo>
                    <a:pt x="473" y="1340"/>
                  </a:lnTo>
                  <a:close/>
                  <a:moveTo>
                    <a:pt x="497" y="1428"/>
                  </a:moveTo>
                  <a:cubicBezTo>
                    <a:pt x="449" y="1480"/>
                    <a:pt x="449" y="1480"/>
                    <a:pt x="449" y="1480"/>
                  </a:cubicBezTo>
                  <a:cubicBezTo>
                    <a:pt x="397" y="1428"/>
                    <a:pt x="397" y="1428"/>
                    <a:pt x="397" y="1428"/>
                  </a:cubicBezTo>
                  <a:lnTo>
                    <a:pt x="497" y="1428"/>
                  </a:lnTo>
                  <a:close/>
                  <a:moveTo>
                    <a:pt x="421" y="1340"/>
                  </a:moveTo>
                  <a:cubicBezTo>
                    <a:pt x="381" y="1380"/>
                    <a:pt x="381" y="1380"/>
                    <a:pt x="381" y="1380"/>
                  </a:cubicBezTo>
                  <a:cubicBezTo>
                    <a:pt x="381" y="1292"/>
                    <a:pt x="381" y="1292"/>
                    <a:pt x="381" y="1292"/>
                  </a:cubicBezTo>
                  <a:cubicBezTo>
                    <a:pt x="425" y="1320"/>
                    <a:pt x="425" y="1320"/>
                    <a:pt x="425" y="1320"/>
                  </a:cubicBezTo>
                  <a:lnTo>
                    <a:pt x="421" y="1340"/>
                  </a:lnTo>
                  <a:close/>
                  <a:moveTo>
                    <a:pt x="425" y="1492"/>
                  </a:moveTo>
                  <a:cubicBezTo>
                    <a:pt x="425" y="1512"/>
                    <a:pt x="425" y="1512"/>
                    <a:pt x="425" y="1512"/>
                  </a:cubicBezTo>
                  <a:cubicBezTo>
                    <a:pt x="385" y="1548"/>
                    <a:pt x="385" y="1548"/>
                    <a:pt x="385" y="1548"/>
                  </a:cubicBezTo>
                  <a:cubicBezTo>
                    <a:pt x="381" y="1444"/>
                    <a:pt x="381" y="1444"/>
                    <a:pt x="381" y="1444"/>
                  </a:cubicBezTo>
                  <a:lnTo>
                    <a:pt x="425" y="1492"/>
                  </a:lnTo>
                  <a:close/>
                  <a:moveTo>
                    <a:pt x="449" y="1516"/>
                  </a:moveTo>
                  <a:cubicBezTo>
                    <a:pt x="449" y="1516"/>
                    <a:pt x="451" y="1518"/>
                    <a:pt x="455" y="1522"/>
                  </a:cubicBezTo>
                  <a:cubicBezTo>
                    <a:pt x="469" y="1538"/>
                    <a:pt x="505" y="1576"/>
                    <a:pt x="505" y="1576"/>
                  </a:cubicBezTo>
                  <a:cubicBezTo>
                    <a:pt x="389" y="1576"/>
                    <a:pt x="389" y="1576"/>
                    <a:pt x="389" y="1576"/>
                  </a:cubicBezTo>
                  <a:lnTo>
                    <a:pt x="449" y="1516"/>
                  </a:lnTo>
                  <a:close/>
                  <a:moveTo>
                    <a:pt x="469" y="1504"/>
                  </a:moveTo>
                  <a:cubicBezTo>
                    <a:pt x="517" y="1452"/>
                    <a:pt x="517" y="1452"/>
                    <a:pt x="517" y="1452"/>
                  </a:cubicBezTo>
                  <a:cubicBezTo>
                    <a:pt x="517" y="1552"/>
                    <a:pt x="517" y="1552"/>
                    <a:pt x="517" y="1552"/>
                  </a:cubicBezTo>
                  <a:lnTo>
                    <a:pt x="469" y="1504"/>
                  </a:lnTo>
                  <a:close/>
                  <a:moveTo>
                    <a:pt x="381" y="1184"/>
                  </a:moveTo>
                  <a:cubicBezTo>
                    <a:pt x="381" y="996"/>
                    <a:pt x="381" y="996"/>
                    <a:pt x="381" y="996"/>
                  </a:cubicBezTo>
                  <a:cubicBezTo>
                    <a:pt x="381" y="996"/>
                    <a:pt x="406" y="949"/>
                    <a:pt x="445" y="948"/>
                  </a:cubicBezTo>
                  <a:cubicBezTo>
                    <a:pt x="484" y="947"/>
                    <a:pt x="513" y="976"/>
                    <a:pt x="513" y="976"/>
                  </a:cubicBezTo>
                  <a:cubicBezTo>
                    <a:pt x="525" y="1200"/>
                    <a:pt x="525" y="1200"/>
                    <a:pt x="525" y="1200"/>
                  </a:cubicBezTo>
                  <a:lnTo>
                    <a:pt x="381" y="1184"/>
                  </a:lnTo>
                  <a:close/>
                  <a:moveTo>
                    <a:pt x="377" y="684"/>
                  </a:moveTo>
                  <a:cubicBezTo>
                    <a:pt x="377" y="684"/>
                    <a:pt x="360" y="652"/>
                    <a:pt x="445" y="640"/>
                  </a:cubicBezTo>
                  <a:cubicBezTo>
                    <a:pt x="530" y="628"/>
                    <a:pt x="521" y="664"/>
                    <a:pt x="521" y="664"/>
                  </a:cubicBezTo>
                  <a:cubicBezTo>
                    <a:pt x="517" y="832"/>
                    <a:pt x="517" y="832"/>
                    <a:pt x="517" y="832"/>
                  </a:cubicBezTo>
                  <a:cubicBezTo>
                    <a:pt x="517" y="832"/>
                    <a:pt x="479" y="849"/>
                    <a:pt x="441" y="852"/>
                  </a:cubicBezTo>
                  <a:cubicBezTo>
                    <a:pt x="403" y="855"/>
                    <a:pt x="365" y="844"/>
                    <a:pt x="365" y="844"/>
                  </a:cubicBezTo>
                  <a:lnTo>
                    <a:pt x="377" y="684"/>
                  </a:lnTo>
                  <a:close/>
                  <a:moveTo>
                    <a:pt x="365" y="412"/>
                  </a:moveTo>
                  <a:cubicBezTo>
                    <a:pt x="365" y="412"/>
                    <a:pt x="370" y="388"/>
                    <a:pt x="449" y="376"/>
                  </a:cubicBezTo>
                  <a:cubicBezTo>
                    <a:pt x="528" y="364"/>
                    <a:pt x="525" y="392"/>
                    <a:pt x="525" y="392"/>
                  </a:cubicBezTo>
                  <a:cubicBezTo>
                    <a:pt x="525" y="528"/>
                    <a:pt x="525" y="528"/>
                    <a:pt x="525" y="528"/>
                  </a:cubicBezTo>
                  <a:cubicBezTo>
                    <a:pt x="377" y="540"/>
                    <a:pt x="377" y="540"/>
                    <a:pt x="377" y="540"/>
                  </a:cubicBezTo>
                  <a:lnTo>
                    <a:pt x="365" y="412"/>
                  </a:lnTo>
                  <a:close/>
                  <a:moveTo>
                    <a:pt x="509" y="1628"/>
                  </a:moveTo>
                  <a:cubicBezTo>
                    <a:pt x="505" y="1672"/>
                    <a:pt x="505" y="1672"/>
                    <a:pt x="505" y="1672"/>
                  </a:cubicBezTo>
                  <a:cubicBezTo>
                    <a:pt x="389" y="1668"/>
                    <a:pt x="389" y="1668"/>
                    <a:pt x="389" y="1668"/>
                  </a:cubicBezTo>
                  <a:cubicBezTo>
                    <a:pt x="389" y="1620"/>
                    <a:pt x="389" y="1620"/>
                    <a:pt x="389" y="1620"/>
                  </a:cubicBezTo>
                  <a:cubicBezTo>
                    <a:pt x="377" y="1608"/>
                    <a:pt x="377" y="1608"/>
                    <a:pt x="377" y="1608"/>
                  </a:cubicBezTo>
                  <a:cubicBezTo>
                    <a:pt x="389" y="1592"/>
                    <a:pt x="389" y="1592"/>
                    <a:pt x="389" y="1592"/>
                  </a:cubicBezTo>
                  <a:cubicBezTo>
                    <a:pt x="509" y="1592"/>
                    <a:pt x="509" y="1592"/>
                    <a:pt x="509" y="1592"/>
                  </a:cubicBezTo>
                  <a:cubicBezTo>
                    <a:pt x="529" y="1612"/>
                    <a:pt x="529" y="1612"/>
                    <a:pt x="529" y="1612"/>
                  </a:cubicBezTo>
                  <a:lnTo>
                    <a:pt x="509" y="1628"/>
                  </a:lnTo>
                  <a:close/>
                  <a:moveTo>
                    <a:pt x="525" y="284"/>
                  </a:moveTo>
                  <a:cubicBezTo>
                    <a:pt x="369" y="300"/>
                    <a:pt x="369" y="300"/>
                    <a:pt x="369" y="300"/>
                  </a:cubicBezTo>
                  <a:cubicBezTo>
                    <a:pt x="365" y="168"/>
                    <a:pt x="365" y="168"/>
                    <a:pt x="365" y="168"/>
                  </a:cubicBezTo>
                  <a:cubicBezTo>
                    <a:pt x="365" y="168"/>
                    <a:pt x="369" y="156"/>
                    <a:pt x="449" y="144"/>
                  </a:cubicBezTo>
                  <a:cubicBezTo>
                    <a:pt x="529" y="132"/>
                    <a:pt x="529" y="152"/>
                    <a:pt x="529" y="152"/>
                  </a:cubicBezTo>
                  <a:lnTo>
                    <a:pt x="525" y="284"/>
                  </a:lnTo>
                  <a:close/>
                  <a:moveTo>
                    <a:pt x="1949" y="1432"/>
                  </a:moveTo>
                  <a:cubicBezTo>
                    <a:pt x="1985" y="1432"/>
                    <a:pt x="1985" y="1432"/>
                    <a:pt x="1985" y="1432"/>
                  </a:cubicBezTo>
                  <a:cubicBezTo>
                    <a:pt x="1965" y="1448"/>
                    <a:pt x="1965" y="1448"/>
                    <a:pt x="1965" y="1448"/>
                  </a:cubicBezTo>
                  <a:lnTo>
                    <a:pt x="1949" y="1432"/>
                  </a:lnTo>
                  <a:close/>
                  <a:moveTo>
                    <a:pt x="1985" y="1480"/>
                  </a:moveTo>
                  <a:cubicBezTo>
                    <a:pt x="1945" y="1480"/>
                    <a:pt x="1945" y="1480"/>
                    <a:pt x="1945" y="1480"/>
                  </a:cubicBezTo>
                  <a:cubicBezTo>
                    <a:pt x="1965" y="1464"/>
                    <a:pt x="1965" y="1464"/>
                    <a:pt x="1965" y="1464"/>
                  </a:cubicBezTo>
                  <a:lnTo>
                    <a:pt x="1985" y="1480"/>
                  </a:lnTo>
                  <a:close/>
                  <a:moveTo>
                    <a:pt x="1941" y="1424"/>
                  </a:moveTo>
                  <a:cubicBezTo>
                    <a:pt x="1965" y="1404"/>
                    <a:pt x="1965" y="1404"/>
                    <a:pt x="1965" y="1404"/>
                  </a:cubicBezTo>
                  <a:cubicBezTo>
                    <a:pt x="1985" y="1424"/>
                    <a:pt x="1985" y="1424"/>
                    <a:pt x="1985" y="1424"/>
                  </a:cubicBezTo>
                  <a:lnTo>
                    <a:pt x="1941" y="1424"/>
                  </a:lnTo>
                  <a:close/>
                  <a:moveTo>
                    <a:pt x="1937" y="1416"/>
                  </a:moveTo>
                  <a:cubicBezTo>
                    <a:pt x="1937" y="1388"/>
                    <a:pt x="1937" y="1388"/>
                    <a:pt x="1937" y="1388"/>
                  </a:cubicBezTo>
                  <a:cubicBezTo>
                    <a:pt x="1961" y="1400"/>
                    <a:pt x="1961" y="1400"/>
                    <a:pt x="1961" y="1400"/>
                  </a:cubicBezTo>
                  <a:lnTo>
                    <a:pt x="1937" y="1416"/>
                  </a:lnTo>
                  <a:close/>
                  <a:moveTo>
                    <a:pt x="1961" y="1456"/>
                  </a:moveTo>
                  <a:cubicBezTo>
                    <a:pt x="1941" y="1476"/>
                    <a:pt x="1941" y="1476"/>
                    <a:pt x="1941" y="1476"/>
                  </a:cubicBezTo>
                  <a:cubicBezTo>
                    <a:pt x="1937" y="1436"/>
                    <a:pt x="1937" y="1436"/>
                    <a:pt x="1937" y="1436"/>
                  </a:cubicBezTo>
                  <a:lnTo>
                    <a:pt x="1961" y="1456"/>
                  </a:lnTo>
                  <a:close/>
                  <a:moveTo>
                    <a:pt x="1993" y="1516"/>
                  </a:moveTo>
                  <a:cubicBezTo>
                    <a:pt x="1941" y="1516"/>
                    <a:pt x="1941" y="1516"/>
                    <a:pt x="1941" y="1516"/>
                  </a:cubicBezTo>
                  <a:cubicBezTo>
                    <a:pt x="1941" y="1488"/>
                    <a:pt x="1941" y="1488"/>
                    <a:pt x="1941" y="1488"/>
                  </a:cubicBezTo>
                  <a:cubicBezTo>
                    <a:pt x="1993" y="1488"/>
                    <a:pt x="1993" y="1488"/>
                    <a:pt x="1993" y="1488"/>
                  </a:cubicBezTo>
                  <a:lnTo>
                    <a:pt x="1993" y="1516"/>
                  </a:lnTo>
                  <a:close/>
                  <a:moveTo>
                    <a:pt x="1993" y="1476"/>
                  </a:moveTo>
                  <a:cubicBezTo>
                    <a:pt x="1973" y="1456"/>
                    <a:pt x="1973" y="1456"/>
                    <a:pt x="1973" y="1456"/>
                  </a:cubicBezTo>
                  <a:cubicBezTo>
                    <a:pt x="1993" y="1436"/>
                    <a:pt x="1993" y="1436"/>
                    <a:pt x="1993" y="1436"/>
                  </a:cubicBezTo>
                  <a:lnTo>
                    <a:pt x="1993" y="1476"/>
                  </a:lnTo>
                  <a:close/>
                  <a:moveTo>
                    <a:pt x="1993" y="1420"/>
                  </a:moveTo>
                  <a:cubicBezTo>
                    <a:pt x="1973" y="1404"/>
                    <a:pt x="1973" y="1404"/>
                    <a:pt x="1973" y="1404"/>
                  </a:cubicBezTo>
                  <a:cubicBezTo>
                    <a:pt x="1973" y="1396"/>
                    <a:pt x="1973" y="1396"/>
                    <a:pt x="1973" y="1396"/>
                  </a:cubicBezTo>
                  <a:cubicBezTo>
                    <a:pt x="1993" y="1396"/>
                    <a:pt x="1993" y="1396"/>
                    <a:pt x="1993" y="1396"/>
                  </a:cubicBezTo>
                  <a:lnTo>
                    <a:pt x="1993" y="1420"/>
                  </a:lnTo>
                  <a:close/>
                  <a:moveTo>
                    <a:pt x="1993" y="1352"/>
                  </a:moveTo>
                  <a:cubicBezTo>
                    <a:pt x="1937" y="1340"/>
                    <a:pt x="1937" y="1340"/>
                    <a:pt x="1937" y="1340"/>
                  </a:cubicBezTo>
                  <a:cubicBezTo>
                    <a:pt x="1937" y="1340"/>
                    <a:pt x="1922" y="1271"/>
                    <a:pt x="1965" y="1268"/>
                  </a:cubicBezTo>
                  <a:cubicBezTo>
                    <a:pt x="2009" y="1266"/>
                    <a:pt x="1993" y="1352"/>
                    <a:pt x="1993" y="1352"/>
                  </a:cubicBezTo>
                  <a:close/>
                  <a:moveTo>
                    <a:pt x="1965" y="1236"/>
                  </a:moveTo>
                  <a:cubicBezTo>
                    <a:pt x="1935" y="1237"/>
                    <a:pt x="1937" y="1232"/>
                    <a:pt x="1937" y="1232"/>
                  </a:cubicBezTo>
                  <a:cubicBezTo>
                    <a:pt x="1937" y="1232"/>
                    <a:pt x="1936" y="1178"/>
                    <a:pt x="1937" y="1176"/>
                  </a:cubicBezTo>
                  <a:cubicBezTo>
                    <a:pt x="1938" y="1174"/>
                    <a:pt x="1940" y="1162"/>
                    <a:pt x="1965" y="1160"/>
                  </a:cubicBezTo>
                  <a:cubicBezTo>
                    <a:pt x="1991" y="1158"/>
                    <a:pt x="1993" y="1168"/>
                    <a:pt x="1993" y="1168"/>
                  </a:cubicBezTo>
                  <a:cubicBezTo>
                    <a:pt x="1997" y="1224"/>
                    <a:pt x="1997" y="1224"/>
                    <a:pt x="1997" y="1224"/>
                  </a:cubicBezTo>
                  <a:cubicBezTo>
                    <a:pt x="1997" y="1224"/>
                    <a:pt x="1995" y="1235"/>
                    <a:pt x="1965" y="1236"/>
                  </a:cubicBezTo>
                  <a:close/>
                  <a:moveTo>
                    <a:pt x="1965" y="1132"/>
                  </a:moveTo>
                  <a:cubicBezTo>
                    <a:pt x="1932" y="1132"/>
                    <a:pt x="1933" y="1118"/>
                    <a:pt x="1933" y="1104"/>
                  </a:cubicBezTo>
                  <a:cubicBezTo>
                    <a:pt x="1933" y="1090"/>
                    <a:pt x="1933" y="1075"/>
                    <a:pt x="1965" y="1076"/>
                  </a:cubicBezTo>
                  <a:cubicBezTo>
                    <a:pt x="1997" y="1078"/>
                    <a:pt x="1997" y="1089"/>
                    <a:pt x="1997" y="1100"/>
                  </a:cubicBezTo>
                  <a:cubicBezTo>
                    <a:pt x="1997" y="1116"/>
                    <a:pt x="1998" y="1132"/>
                    <a:pt x="1965" y="1132"/>
                  </a:cubicBezTo>
                  <a:close/>
                  <a:moveTo>
                    <a:pt x="1941" y="1048"/>
                  </a:moveTo>
                  <a:cubicBezTo>
                    <a:pt x="1933" y="1044"/>
                    <a:pt x="1933" y="1044"/>
                    <a:pt x="1933" y="1044"/>
                  </a:cubicBezTo>
                  <a:cubicBezTo>
                    <a:pt x="1933" y="1004"/>
                    <a:pt x="1933" y="1004"/>
                    <a:pt x="1933" y="1004"/>
                  </a:cubicBezTo>
                  <a:cubicBezTo>
                    <a:pt x="1933" y="1004"/>
                    <a:pt x="1942" y="997"/>
                    <a:pt x="1957" y="992"/>
                  </a:cubicBezTo>
                  <a:cubicBezTo>
                    <a:pt x="1972" y="988"/>
                    <a:pt x="1997" y="1000"/>
                    <a:pt x="1997" y="1000"/>
                  </a:cubicBezTo>
                  <a:cubicBezTo>
                    <a:pt x="2001" y="1044"/>
                    <a:pt x="2001" y="1044"/>
                    <a:pt x="2001" y="1044"/>
                  </a:cubicBezTo>
                  <a:lnTo>
                    <a:pt x="1941" y="1048"/>
                  </a:ln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055" name="Freeform 58"/>
            <p:cNvSpPr>
              <a:spLocks/>
            </p:cNvSpPr>
            <p:nvPr/>
          </p:nvSpPr>
          <p:spPr bwMode="auto">
            <a:xfrm>
              <a:off x="8710796" y="962376"/>
              <a:ext cx="1384300" cy="1001712"/>
            </a:xfrm>
            <a:custGeom>
              <a:avLst/>
              <a:gdLst>
                <a:gd name="T0" fmla="*/ 0 w 1362"/>
                <a:gd name="T1" fmla="*/ 0 h 985"/>
                <a:gd name="T2" fmla="*/ 1362 w 1362"/>
                <a:gd name="T3" fmla="*/ 985 h 985"/>
              </a:gdLst>
              <a:ahLst/>
              <a:cxnLst>
                <a:cxn ang="0">
                  <a:pos x="T0" y="T1"/>
                </a:cxn>
                <a:cxn ang="0">
                  <a:pos x="T2" y="T3"/>
                </a:cxn>
              </a:cxnLst>
              <a:rect l="0" t="0" r="r" b="b"/>
              <a:pathLst>
                <a:path w="1362" h="985">
                  <a:moveTo>
                    <a:pt x="0" y="0"/>
                  </a:moveTo>
                  <a:cubicBezTo>
                    <a:pt x="0" y="544"/>
                    <a:pt x="609" y="985"/>
                    <a:pt x="1362" y="985"/>
                  </a:cubicBezTo>
                </a:path>
              </a:pathLst>
            </a:custGeom>
            <a:noFill/>
            <a:ln w="28575" cap="flat">
              <a:solidFill>
                <a:srgbClr val="FDFDFD"/>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2" name="Line 59"/>
            <p:cNvSpPr>
              <a:spLocks noChangeShapeType="1"/>
            </p:cNvSpPr>
            <p:nvPr/>
          </p:nvSpPr>
          <p:spPr bwMode="auto">
            <a:xfrm>
              <a:off x="8799696" y="1319563"/>
              <a:ext cx="0" cy="781050"/>
            </a:xfrm>
            <a:prstGeom prst="line">
              <a:avLst/>
            </a:prstGeom>
            <a:grpFill/>
            <a:ln w="15875" cap="flat">
              <a:solidFill>
                <a:srgbClr val="FDFDFD"/>
              </a:solidFill>
              <a:prstDash val="solid"/>
              <a:miter lim="800000"/>
              <a:headEnd/>
              <a:tailEnd/>
            </a:ln>
            <a:extLst/>
          </p:spPr>
          <p:txBody>
            <a:bodyPr vert="horz" wrap="square" lIns="91440" tIns="45720" rIns="91440" bIns="45720" numCol="1" anchor="t" anchorCtr="0" compatLnSpc="1">
              <a:prstTxWarp prst="textNoShape">
                <a:avLst/>
              </a:prstTxWarp>
            </a:bodyPr>
            <a:lstStyle/>
            <a:p>
              <a:r>
                <a:rPr lang="en-US" dirty="0" smtClean="0"/>
                <a:t>Z</a:t>
              </a:r>
              <a:endParaRPr lang="en-US" dirty="0"/>
            </a:p>
          </p:txBody>
        </p:sp>
        <p:sp>
          <p:nvSpPr>
            <p:cNvPr id="33" name="Line 60"/>
            <p:cNvSpPr>
              <a:spLocks noChangeShapeType="1"/>
            </p:cNvSpPr>
            <p:nvPr/>
          </p:nvSpPr>
          <p:spPr bwMode="auto">
            <a:xfrm>
              <a:off x="9210858" y="1721201"/>
              <a:ext cx="0" cy="439737"/>
            </a:xfrm>
            <a:prstGeom prst="line">
              <a:avLst/>
            </a:prstGeom>
            <a:grpFill/>
            <a:ln w="15875" cap="flat">
              <a:solidFill>
                <a:srgbClr val="FDFDFD"/>
              </a:solidFill>
              <a:prstDash val="solid"/>
              <a:miter lim="800000"/>
              <a:headEnd/>
              <a:tailEnd/>
            </a:ln>
            <a:extLst/>
          </p:spPr>
          <p:txBody>
            <a:bodyPr vert="horz" wrap="square" lIns="91440" tIns="45720" rIns="91440" bIns="45720" numCol="1" anchor="t" anchorCtr="0" compatLnSpc="1">
              <a:prstTxWarp prst="textNoShape">
                <a:avLst/>
              </a:prstTxWarp>
            </a:bodyPr>
            <a:lstStyle/>
            <a:p>
              <a:endParaRPr lang="en-US"/>
            </a:p>
          </p:txBody>
        </p:sp>
        <p:sp>
          <p:nvSpPr>
            <p:cNvPr id="34" name="Line 61"/>
            <p:cNvSpPr>
              <a:spLocks noChangeShapeType="1"/>
            </p:cNvSpPr>
            <p:nvPr/>
          </p:nvSpPr>
          <p:spPr bwMode="auto">
            <a:xfrm>
              <a:off x="8971146" y="1564038"/>
              <a:ext cx="0" cy="552450"/>
            </a:xfrm>
            <a:prstGeom prst="line">
              <a:avLst/>
            </a:prstGeom>
            <a:grpFill/>
            <a:ln w="15875" cap="flat">
              <a:solidFill>
                <a:srgbClr val="FDFDFD"/>
              </a:solidFill>
              <a:prstDash val="solid"/>
              <a:miter lim="800000"/>
              <a:headEnd/>
              <a:tailEnd/>
            </a:ln>
            <a:extLst/>
          </p:spPr>
          <p:txBody>
            <a:bodyPr vert="horz" wrap="square" lIns="91440" tIns="45720" rIns="91440" bIns="45720" numCol="1" anchor="t" anchorCtr="0" compatLnSpc="1">
              <a:prstTxWarp prst="textNoShape">
                <a:avLst/>
              </a:prstTxWarp>
            </a:bodyPr>
            <a:lstStyle/>
            <a:p>
              <a:endParaRPr lang="en-US"/>
            </a:p>
          </p:txBody>
        </p:sp>
        <p:sp>
          <p:nvSpPr>
            <p:cNvPr id="35" name="Line 62"/>
            <p:cNvSpPr>
              <a:spLocks noChangeShapeType="1"/>
            </p:cNvSpPr>
            <p:nvPr/>
          </p:nvSpPr>
          <p:spPr bwMode="auto">
            <a:xfrm>
              <a:off x="9093383" y="1668813"/>
              <a:ext cx="0" cy="463550"/>
            </a:xfrm>
            <a:prstGeom prst="line">
              <a:avLst/>
            </a:prstGeom>
            <a:grpFill/>
            <a:ln w="15875" cap="flat">
              <a:solidFill>
                <a:srgbClr val="FDFDFD"/>
              </a:solidFill>
              <a:prstDash val="solid"/>
              <a:miter lim="800000"/>
              <a:headEnd/>
              <a:tailEnd/>
            </a:ln>
            <a:extLst/>
          </p:spPr>
          <p:txBody>
            <a:bodyPr vert="horz" wrap="square" lIns="91440" tIns="45720" rIns="91440" bIns="45720" numCol="1" anchor="t" anchorCtr="0" compatLnSpc="1">
              <a:prstTxWarp prst="textNoShape">
                <a:avLst/>
              </a:prstTxWarp>
            </a:bodyPr>
            <a:lstStyle/>
            <a:p>
              <a:endParaRPr lang="en-US"/>
            </a:p>
          </p:txBody>
        </p:sp>
        <p:sp>
          <p:nvSpPr>
            <p:cNvPr id="36" name="Line 63"/>
            <p:cNvSpPr>
              <a:spLocks noChangeShapeType="1"/>
            </p:cNvSpPr>
            <p:nvPr/>
          </p:nvSpPr>
          <p:spPr bwMode="auto">
            <a:xfrm>
              <a:off x="9320396" y="1798988"/>
              <a:ext cx="0" cy="395287"/>
            </a:xfrm>
            <a:prstGeom prst="line">
              <a:avLst/>
            </a:prstGeom>
            <a:grpFill/>
            <a:ln w="15875" cap="flat">
              <a:solidFill>
                <a:srgbClr val="FDFDFD"/>
              </a:solidFill>
              <a:prstDash val="solid"/>
              <a:miter lim="800000"/>
              <a:headEnd/>
              <a:tailEnd/>
            </a:ln>
            <a:extLst/>
          </p:spPr>
          <p:txBody>
            <a:bodyPr vert="horz" wrap="square" lIns="91440" tIns="45720" rIns="91440" bIns="45720" numCol="1" anchor="t" anchorCtr="0" compatLnSpc="1">
              <a:prstTxWarp prst="textNoShape">
                <a:avLst/>
              </a:prstTxWarp>
            </a:bodyPr>
            <a:lstStyle/>
            <a:p>
              <a:endParaRPr lang="en-US"/>
            </a:p>
          </p:txBody>
        </p:sp>
        <p:sp>
          <p:nvSpPr>
            <p:cNvPr id="37" name="Line 64"/>
            <p:cNvSpPr>
              <a:spLocks noChangeShapeType="1"/>
            </p:cNvSpPr>
            <p:nvPr/>
          </p:nvSpPr>
          <p:spPr bwMode="auto">
            <a:xfrm>
              <a:off x="9418821" y="1840263"/>
              <a:ext cx="0" cy="354012"/>
            </a:xfrm>
            <a:prstGeom prst="line">
              <a:avLst/>
            </a:prstGeom>
            <a:grpFill/>
            <a:ln w="15875" cap="flat">
              <a:solidFill>
                <a:srgbClr val="FDFDFD"/>
              </a:solidFill>
              <a:prstDash val="solid"/>
              <a:miter lim="800000"/>
              <a:headEnd/>
              <a:tailEnd/>
            </a:ln>
            <a:extLst/>
          </p:spPr>
          <p:txBody>
            <a:bodyPr vert="horz" wrap="square" lIns="91440" tIns="45720" rIns="91440" bIns="45720" numCol="1" anchor="t" anchorCtr="0" compatLnSpc="1">
              <a:prstTxWarp prst="textNoShape">
                <a:avLst/>
              </a:prstTxWarp>
            </a:bodyPr>
            <a:lstStyle/>
            <a:p>
              <a:endParaRPr lang="en-US"/>
            </a:p>
          </p:txBody>
        </p:sp>
        <p:sp>
          <p:nvSpPr>
            <p:cNvPr id="38" name="Line 65"/>
            <p:cNvSpPr>
              <a:spLocks noChangeShapeType="1"/>
            </p:cNvSpPr>
            <p:nvPr/>
          </p:nvSpPr>
          <p:spPr bwMode="auto">
            <a:xfrm>
              <a:off x="9528358" y="1884713"/>
              <a:ext cx="0" cy="320675"/>
            </a:xfrm>
            <a:prstGeom prst="line">
              <a:avLst/>
            </a:prstGeom>
            <a:grpFill/>
            <a:ln w="15875" cap="flat">
              <a:solidFill>
                <a:srgbClr val="FDFDFD"/>
              </a:solidFill>
              <a:prstDash val="solid"/>
              <a:miter lim="800000"/>
              <a:headEnd/>
              <a:tailEnd/>
            </a:ln>
            <a:extLst/>
          </p:spPr>
          <p:txBody>
            <a:bodyPr vert="horz" wrap="square" lIns="91440" tIns="45720" rIns="91440" bIns="45720" numCol="1" anchor="t" anchorCtr="0" compatLnSpc="1">
              <a:prstTxWarp prst="textNoShape">
                <a:avLst/>
              </a:prstTxWarp>
            </a:bodyPr>
            <a:lstStyle/>
            <a:p>
              <a:endParaRPr lang="en-US"/>
            </a:p>
          </p:txBody>
        </p:sp>
        <p:sp>
          <p:nvSpPr>
            <p:cNvPr id="39" name="Line 66"/>
            <p:cNvSpPr>
              <a:spLocks noChangeShapeType="1"/>
            </p:cNvSpPr>
            <p:nvPr/>
          </p:nvSpPr>
          <p:spPr bwMode="auto">
            <a:xfrm>
              <a:off x="9629958" y="1908526"/>
              <a:ext cx="0" cy="304800"/>
            </a:xfrm>
            <a:prstGeom prst="line">
              <a:avLst/>
            </a:prstGeom>
            <a:grpFill/>
            <a:ln w="15875" cap="flat">
              <a:solidFill>
                <a:srgbClr val="FDFDFD"/>
              </a:solidFill>
              <a:prstDash val="solid"/>
              <a:miter lim="800000"/>
              <a:headEnd/>
              <a:tailEnd/>
            </a:ln>
            <a:extLst/>
          </p:spPr>
          <p:txBody>
            <a:bodyPr vert="horz" wrap="square" lIns="91440" tIns="45720" rIns="91440" bIns="45720" numCol="1" anchor="t" anchorCtr="0" compatLnSpc="1">
              <a:prstTxWarp prst="textNoShape">
                <a:avLst/>
              </a:prstTxWarp>
            </a:bodyPr>
            <a:lstStyle/>
            <a:p>
              <a:endParaRPr lang="en-US"/>
            </a:p>
          </p:txBody>
        </p:sp>
        <p:sp>
          <p:nvSpPr>
            <p:cNvPr id="40" name="Line 67"/>
            <p:cNvSpPr>
              <a:spLocks noChangeShapeType="1"/>
            </p:cNvSpPr>
            <p:nvPr/>
          </p:nvSpPr>
          <p:spPr bwMode="auto">
            <a:xfrm>
              <a:off x="9744258" y="1933926"/>
              <a:ext cx="0" cy="288925"/>
            </a:xfrm>
            <a:prstGeom prst="line">
              <a:avLst/>
            </a:prstGeom>
            <a:grpFill/>
            <a:ln w="15875" cap="flat">
              <a:solidFill>
                <a:srgbClr val="FDFDFD"/>
              </a:solidFill>
              <a:prstDash val="solid"/>
              <a:miter lim="800000"/>
              <a:headEnd/>
              <a:tailEnd/>
            </a:ln>
            <a:extLst/>
          </p:spPr>
          <p:txBody>
            <a:bodyPr vert="horz" wrap="square" lIns="91440" tIns="45720" rIns="91440" bIns="45720" numCol="1" anchor="t" anchorCtr="0" compatLnSpc="1">
              <a:prstTxWarp prst="textNoShape">
                <a:avLst/>
              </a:prstTxWarp>
            </a:bodyPr>
            <a:lstStyle/>
            <a:p>
              <a:endParaRPr lang="en-US"/>
            </a:p>
          </p:txBody>
        </p:sp>
        <p:sp>
          <p:nvSpPr>
            <p:cNvPr id="41" name="Line 68"/>
            <p:cNvSpPr>
              <a:spLocks noChangeShapeType="1"/>
            </p:cNvSpPr>
            <p:nvPr/>
          </p:nvSpPr>
          <p:spPr bwMode="auto">
            <a:xfrm>
              <a:off x="9856971" y="1945038"/>
              <a:ext cx="0" cy="288925"/>
            </a:xfrm>
            <a:prstGeom prst="line">
              <a:avLst/>
            </a:prstGeom>
            <a:grpFill/>
            <a:ln w="15875" cap="flat">
              <a:solidFill>
                <a:srgbClr val="FDFDFD"/>
              </a:solidFill>
              <a:prstDash val="solid"/>
              <a:miter lim="800000"/>
              <a:headEnd/>
              <a:tailEnd/>
            </a:ln>
            <a:extLst/>
          </p:spPr>
          <p:txBody>
            <a:bodyPr vert="horz" wrap="square" lIns="91440" tIns="45720" rIns="91440" bIns="45720" numCol="1" anchor="t" anchorCtr="0" compatLnSpc="1">
              <a:prstTxWarp prst="textNoShape">
                <a:avLst/>
              </a:prstTxWarp>
            </a:bodyPr>
            <a:lstStyle/>
            <a:p>
              <a:endParaRPr lang="en-US"/>
            </a:p>
          </p:txBody>
        </p:sp>
        <p:sp>
          <p:nvSpPr>
            <p:cNvPr id="42" name="Line 69"/>
            <p:cNvSpPr>
              <a:spLocks noChangeShapeType="1"/>
            </p:cNvSpPr>
            <p:nvPr/>
          </p:nvSpPr>
          <p:spPr bwMode="auto">
            <a:xfrm>
              <a:off x="9971271" y="1970438"/>
              <a:ext cx="0" cy="288925"/>
            </a:xfrm>
            <a:prstGeom prst="line">
              <a:avLst/>
            </a:prstGeom>
            <a:grpFill/>
            <a:ln w="15875" cap="flat">
              <a:solidFill>
                <a:srgbClr val="FDFDFD"/>
              </a:solidFill>
              <a:prstDash val="solid"/>
              <a:miter lim="800000"/>
              <a:headEnd/>
              <a:tailEnd/>
            </a:ln>
            <a:extLst/>
          </p:spPr>
          <p:txBody>
            <a:bodyPr vert="horz" wrap="square" lIns="91440" tIns="45720" rIns="91440" bIns="45720" numCol="1" anchor="t" anchorCtr="0" compatLnSpc="1">
              <a:prstTxWarp prst="textNoShape">
                <a:avLst/>
              </a:prstTxWarp>
            </a:bodyPr>
            <a:lstStyle/>
            <a:p>
              <a:endParaRPr lang="en-US"/>
            </a:p>
          </p:txBody>
        </p:sp>
      </p:grpSp>
      <p:sp>
        <p:nvSpPr>
          <p:cNvPr id="80" name="Rectangle 79"/>
          <p:cNvSpPr/>
          <p:nvPr/>
        </p:nvSpPr>
        <p:spPr bwMode="gray">
          <a:xfrm>
            <a:off x="293163" y="2338821"/>
            <a:ext cx="5037002" cy="2624124"/>
          </a:xfrm>
          <a:prstGeom prst="rect">
            <a:avLst/>
          </a:prstGeom>
          <a:solidFill>
            <a:srgbClr val="96969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84" name="TextBox 83"/>
          <p:cNvSpPr txBox="1"/>
          <p:nvPr/>
        </p:nvSpPr>
        <p:spPr>
          <a:xfrm>
            <a:off x="239388" y="2686192"/>
            <a:ext cx="5494004" cy="1193147"/>
          </a:xfrm>
          <a:prstGeom prst="rect">
            <a:avLst/>
          </a:prstGeom>
          <a:noFill/>
        </p:spPr>
        <p:txBody>
          <a:bodyPr wrap="square" lIns="182880" tIns="146304" rIns="182880" bIns="146304" rtlCol="0">
            <a:spAutoFit/>
          </a:bodyPr>
          <a:lstStyle/>
          <a:p>
            <a:pPr>
              <a:lnSpc>
                <a:spcPts val="3500"/>
              </a:lnSpc>
              <a:spcAft>
                <a:spcPts val="600"/>
              </a:spcAft>
            </a:pPr>
            <a:r>
              <a:rPr lang="ru-RU" sz="3600" dirty="0" smtClean="0">
                <a:solidFill>
                  <a:srgbClr val="92D050"/>
                </a:solidFill>
              </a:rPr>
              <a:t>Совместное развитие хостингового бизнеса</a:t>
            </a:r>
            <a:endParaRPr lang="en-US" sz="3600" dirty="0" smtClean="0">
              <a:solidFill>
                <a:schemeClr val="bg1"/>
              </a:solidFill>
            </a:endParaRPr>
          </a:p>
        </p:txBody>
      </p:sp>
      <p:sp>
        <p:nvSpPr>
          <p:cNvPr id="6" name="Прямоугольник 5"/>
          <p:cNvSpPr/>
          <p:nvPr/>
        </p:nvSpPr>
        <p:spPr bwMode="auto">
          <a:xfrm>
            <a:off x="0" y="149087"/>
            <a:ext cx="12436475" cy="1650898"/>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ru-RU" sz="2400" dirty="0" err="1" smtClean="0">
              <a:gradFill>
                <a:gsLst>
                  <a:gs pos="0">
                    <a:srgbClr val="FFFFFF"/>
                  </a:gs>
                  <a:gs pos="100000">
                    <a:srgbClr val="FFFFFF"/>
                  </a:gs>
                </a:gsLst>
                <a:lin ang="5400000" scaled="0"/>
              </a:gradFill>
              <a:ea typeface="Segoe UI" pitchFamily="34" charset="0"/>
              <a:cs typeface="Segoe UI" pitchFamily="34" charset="0"/>
            </a:endParaRPr>
          </a:p>
        </p:txBody>
      </p:sp>
      <p:grpSp>
        <p:nvGrpSpPr>
          <p:cNvPr id="98" name="Group 100"/>
          <p:cNvGrpSpPr/>
          <p:nvPr/>
        </p:nvGrpSpPr>
        <p:grpSpPr>
          <a:xfrm>
            <a:off x="308048" y="512271"/>
            <a:ext cx="9181556" cy="590931"/>
            <a:chOff x="1428751" y="1607420"/>
            <a:chExt cx="9181556" cy="590931"/>
          </a:xfrm>
        </p:grpSpPr>
        <p:sp>
          <p:nvSpPr>
            <p:cNvPr id="99" name="Rectangle 101"/>
            <p:cNvSpPr/>
            <p:nvPr/>
          </p:nvSpPr>
          <p:spPr>
            <a:xfrm>
              <a:off x="4048126" y="1607420"/>
              <a:ext cx="6562181" cy="590931"/>
            </a:xfrm>
            <a:prstGeom prst="rect">
              <a:avLst/>
            </a:prstGeom>
          </p:spPr>
          <p:txBody>
            <a:bodyPr wrap="none">
              <a:spAutoFit/>
            </a:bodyPr>
            <a:lstStyle/>
            <a:p>
              <a:pPr defTabSz="699220" fontAlgn="base">
                <a:lnSpc>
                  <a:spcPct val="90000"/>
                </a:lnSpc>
                <a:spcBef>
                  <a:spcPct val="0"/>
                </a:spcBef>
                <a:spcAft>
                  <a:spcPct val="0"/>
                </a:spcAft>
              </a:pPr>
              <a:r>
                <a:rPr lang="en-US" sz="3600" b="1" dirty="0" smtClean="0">
                  <a:solidFill>
                    <a:srgbClr val="FFFFFF"/>
                  </a:solidFill>
                  <a:latin typeface="Segoe UI Semibold" panose="020B0702040204020203" pitchFamily="34" charset="0"/>
                  <a:ea typeface="Segoe UI" pitchFamily="34" charset="0"/>
                  <a:cs typeface="Segoe UI Semibold" panose="020B0702040204020203" pitchFamily="34" charset="0"/>
                </a:rPr>
                <a:t>&amp; Megatrade Pre-Hosting Day</a:t>
              </a:r>
              <a:endParaRPr lang="en-US" sz="3600" b="1" dirty="0">
                <a:solidFill>
                  <a:srgbClr val="FFFFFF"/>
                </a:solidFill>
                <a:latin typeface="Segoe UI Semibold" panose="020B0702040204020203" pitchFamily="34" charset="0"/>
                <a:ea typeface="Segoe UI" pitchFamily="34" charset="0"/>
                <a:cs typeface="Segoe UI Semibold" panose="020B0702040204020203" pitchFamily="34" charset="0"/>
              </a:endParaRPr>
            </a:p>
          </p:txBody>
        </p:sp>
        <p:sp>
          <p:nvSpPr>
            <p:cNvPr id="100" name="Freeform 21"/>
            <p:cNvSpPr>
              <a:spLocks/>
            </p:cNvSpPr>
            <p:nvPr/>
          </p:nvSpPr>
          <p:spPr bwMode="auto">
            <a:xfrm>
              <a:off x="2143126" y="1744663"/>
              <a:ext cx="357188" cy="333375"/>
            </a:xfrm>
            <a:custGeom>
              <a:avLst/>
              <a:gdLst>
                <a:gd name="T0" fmla="*/ 119 w 218"/>
                <a:gd name="T1" fmla="*/ 127 h 202"/>
                <a:gd name="T2" fmla="*/ 110 w 218"/>
                <a:gd name="T3" fmla="*/ 153 h 202"/>
                <a:gd name="T4" fmla="*/ 109 w 218"/>
                <a:gd name="T5" fmla="*/ 153 h 202"/>
                <a:gd name="T6" fmla="*/ 100 w 218"/>
                <a:gd name="T7" fmla="*/ 127 h 202"/>
                <a:gd name="T8" fmla="*/ 50 w 218"/>
                <a:gd name="T9" fmla="*/ 0 h 202"/>
                <a:gd name="T10" fmla="*/ 0 w 218"/>
                <a:gd name="T11" fmla="*/ 0 h 202"/>
                <a:gd name="T12" fmla="*/ 0 w 218"/>
                <a:gd name="T13" fmla="*/ 202 h 202"/>
                <a:gd name="T14" fmla="*/ 33 w 218"/>
                <a:gd name="T15" fmla="*/ 202 h 202"/>
                <a:gd name="T16" fmla="*/ 33 w 218"/>
                <a:gd name="T17" fmla="*/ 78 h 202"/>
                <a:gd name="T18" fmla="*/ 32 w 218"/>
                <a:gd name="T19" fmla="*/ 50 h 202"/>
                <a:gd name="T20" fmla="*/ 31 w 218"/>
                <a:gd name="T21" fmla="*/ 37 h 202"/>
                <a:gd name="T22" fmla="*/ 32 w 218"/>
                <a:gd name="T23" fmla="*/ 37 h 202"/>
                <a:gd name="T24" fmla="*/ 37 w 218"/>
                <a:gd name="T25" fmla="*/ 55 h 202"/>
                <a:gd name="T26" fmla="*/ 97 w 218"/>
                <a:gd name="T27" fmla="*/ 202 h 202"/>
                <a:gd name="T28" fmla="*/ 120 w 218"/>
                <a:gd name="T29" fmla="*/ 202 h 202"/>
                <a:gd name="T30" fmla="*/ 180 w 218"/>
                <a:gd name="T31" fmla="*/ 53 h 202"/>
                <a:gd name="T32" fmla="*/ 185 w 218"/>
                <a:gd name="T33" fmla="*/ 37 h 202"/>
                <a:gd name="T34" fmla="*/ 185 w 218"/>
                <a:gd name="T35" fmla="*/ 37 h 202"/>
                <a:gd name="T36" fmla="*/ 184 w 218"/>
                <a:gd name="T37" fmla="*/ 74 h 202"/>
                <a:gd name="T38" fmla="*/ 184 w 218"/>
                <a:gd name="T39" fmla="*/ 202 h 202"/>
                <a:gd name="T40" fmla="*/ 218 w 218"/>
                <a:gd name="T41" fmla="*/ 202 h 202"/>
                <a:gd name="T42" fmla="*/ 218 w 218"/>
                <a:gd name="T43" fmla="*/ 0 h 202"/>
                <a:gd name="T44" fmla="*/ 171 w 218"/>
                <a:gd name="T45" fmla="*/ 0 h 202"/>
                <a:gd name="T46" fmla="*/ 119 w 218"/>
                <a:gd name="T47" fmla="*/ 127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18" h="202">
                  <a:moveTo>
                    <a:pt x="119" y="127"/>
                  </a:moveTo>
                  <a:cubicBezTo>
                    <a:pt x="110" y="153"/>
                    <a:pt x="110" y="153"/>
                    <a:pt x="110" y="153"/>
                  </a:cubicBezTo>
                  <a:cubicBezTo>
                    <a:pt x="109" y="153"/>
                    <a:pt x="109" y="153"/>
                    <a:pt x="109" y="153"/>
                  </a:cubicBezTo>
                  <a:cubicBezTo>
                    <a:pt x="108" y="147"/>
                    <a:pt x="105" y="138"/>
                    <a:pt x="100" y="127"/>
                  </a:cubicBezTo>
                  <a:cubicBezTo>
                    <a:pt x="50" y="0"/>
                    <a:pt x="50" y="0"/>
                    <a:pt x="50" y="0"/>
                  </a:cubicBezTo>
                  <a:cubicBezTo>
                    <a:pt x="0" y="0"/>
                    <a:pt x="0" y="0"/>
                    <a:pt x="0" y="0"/>
                  </a:cubicBezTo>
                  <a:cubicBezTo>
                    <a:pt x="0" y="202"/>
                    <a:pt x="0" y="202"/>
                    <a:pt x="0" y="202"/>
                  </a:cubicBezTo>
                  <a:cubicBezTo>
                    <a:pt x="33" y="202"/>
                    <a:pt x="33" y="202"/>
                    <a:pt x="33" y="202"/>
                  </a:cubicBezTo>
                  <a:cubicBezTo>
                    <a:pt x="33" y="78"/>
                    <a:pt x="33" y="78"/>
                    <a:pt x="33" y="78"/>
                  </a:cubicBezTo>
                  <a:cubicBezTo>
                    <a:pt x="33" y="70"/>
                    <a:pt x="33" y="61"/>
                    <a:pt x="32" y="50"/>
                  </a:cubicBezTo>
                  <a:cubicBezTo>
                    <a:pt x="32" y="45"/>
                    <a:pt x="32" y="41"/>
                    <a:pt x="31" y="37"/>
                  </a:cubicBezTo>
                  <a:cubicBezTo>
                    <a:pt x="32" y="37"/>
                    <a:pt x="32" y="37"/>
                    <a:pt x="32" y="37"/>
                  </a:cubicBezTo>
                  <a:cubicBezTo>
                    <a:pt x="34" y="45"/>
                    <a:pt x="36" y="51"/>
                    <a:pt x="37" y="55"/>
                  </a:cubicBezTo>
                  <a:cubicBezTo>
                    <a:pt x="97" y="202"/>
                    <a:pt x="97" y="202"/>
                    <a:pt x="97" y="202"/>
                  </a:cubicBezTo>
                  <a:cubicBezTo>
                    <a:pt x="120" y="202"/>
                    <a:pt x="120" y="202"/>
                    <a:pt x="120" y="202"/>
                  </a:cubicBezTo>
                  <a:cubicBezTo>
                    <a:pt x="180" y="53"/>
                    <a:pt x="180" y="53"/>
                    <a:pt x="180" y="53"/>
                  </a:cubicBezTo>
                  <a:cubicBezTo>
                    <a:pt x="182" y="50"/>
                    <a:pt x="183" y="43"/>
                    <a:pt x="185" y="37"/>
                  </a:cubicBezTo>
                  <a:cubicBezTo>
                    <a:pt x="185" y="37"/>
                    <a:pt x="185" y="37"/>
                    <a:pt x="185" y="37"/>
                  </a:cubicBezTo>
                  <a:cubicBezTo>
                    <a:pt x="184" y="52"/>
                    <a:pt x="184" y="65"/>
                    <a:pt x="184" y="74"/>
                  </a:cubicBezTo>
                  <a:cubicBezTo>
                    <a:pt x="184" y="202"/>
                    <a:pt x="184" y="202"/>
                    <a:pt x="184" y="202"/>
                  </a:cubicBezTo>
                  <a:cubicBezTo>
                    <a:pt x="218" y="202"/>
                    <a:pt x="218" y="202"/>
                    <a:pt x="218" y="202"/>
                  </a:cubicBezTo>
                  <a:cubicBezTo>
                    <a:pt x="218" y="0"/>
                    <a:pt x="218" y="0"/>
                    <a:pt x="218" y="0"/>
                  </a:cubicBezTo>
                  <a:cubicBezTo>
                    <a:pt x="171" y="0"/>
                    <a:pt x="171" y="0"/>
                    <a:pt x="171" y="0"/>
                  </a:cubicBezTo>
                  <a:lnTo>
                    <a:pt x="119" y="12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16" name="Rectangle 22"/>
            <p:cNvSpPr>
              <a:spLocks noChangeArrowheads="1"/>
            </p:cNvSpPr>
            <p:nvPr/>
          </p:nvSpPr>
          <p:spPr bwMode="auto">
            <a:xfrm>
              <a:off x="2554288" y="1838326"/>
              <a:ext cx="55563" cy="239713"/>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17" name="Freeform 23"/>
            <p:cNvSpPr>
              <a:spLocks/>
            </p:cNvSpPr>
            <p:nvPr/>
          </p:nvSpPr>
          <p:spPr bwMode="auto">
            <a:xfrm>
              <a:off x="2549526" y="1738313"/>
              <a:ext cx="66675" cy="65088"/>
            </a:xfrm>
            <a:custGeom>
              <a:avLst/>
              <a:gdLst>
                <a:gd name="T0" fmla="*/ 21 w 41"/>
                <a:gd name="T1" fmla="*/ 0 h 39"/>
                <a:gd name="T2" fmla="*/ 6 w 41"/>
                <a:gd name="T3" fmla="*/ 6 h 39"/>
                <a:gd name="T4" fmla="*/ 0 w 41"/>
                <a:gd name="T5" fmla="*/ 20 h 39"/>
                <a:gd name="T6" fmla="*/ 6 w 41"/>
                <a:gd name="T7" fmla="*/ 34 h 39"/>
                <a:gd name="T8" fmla="*/ 21 w 41"/>
                <a:gd name="T9" fmla="*/ 39 h 39"/>
                <a:gd name="T10" fmla="*/ 35 w 41"/>
                <a:gd name="T11" fmla="*/ 34 h 39"/>
                <a:gd name="T12" fmla="*/ 41 w 41"/>
                <a:gd name="T13" fmla="*/ 20 h 39"/>
                <a:gd name="T14" fmla="*/ 35 w 41"/>
                <a:gd name="T15" fmla="*/ 6 h 39"/>
                <a:gd name="T16" fmla="*/ 21 w 41"/>
                <a:gd name="T17"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 h="39">
                  <a:moveTo>
                    <a:pt x="21" y="0"/>
                  </a:moveTo>
                  <a:cubicBezTo>
                    <a:pt x="15" y="0"/>
                    <a:pt x="10" y="2"/>
                    <a:pt x="6" y="6"/>
                  </a:cubicBezTo>
                  <a:cubicBezTo>
                    <a:pt x="2" y="9"/>
                    <a:pt x="0" y="14"/>
                    <a:pt x="0" y="20"/>
                  </a:cubicBezTo>
                  <a:cubicBezTo>
                    <a:pt x="0" y="25"/>
                    <a:pt x="2" y="30"/>
                    <a:pt x="6" y="34"/>
                  </a:cubicBezTo>
                  <a:cubicBezTo>
                    <a:pt x="10" y="37"/>
                    <a:pt x="15" y="39"/>
                    <a:pt x="21" y="39"/>
                  </a:cubicBezTo>
                  <a:cubicBezTo>
                    <a:pt x="26" y="39"/>
                    <a:pt x="31" y="37"/>
                    <a:pt x="35" y="34"/>
                  </a:cubicBezTo>
                  <a:cubicBezTo>
                    <a:pt x="39" y="30"/>
                    <a:pt x="41" y="25"/>
                    <a:pt x="41" y="20"/>
                  </a:cubicBezTo>
                  <a:cubicBezTo>
                    <a:pt x="41" y="14"/>
                    <a:pt x="39" y="10"/>
                    <a:pt x="35" y="6"/>
                  </a:cubicBezTo>
                  <a:cubicBezTo>
                    <a:pt x="31" y="2"/>
                    <a:pt x="26" y="0"/>
                    <a:pt x="21"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18" name="Freeform 24"/>
            <p:cNvSpPr>
              <a:spLocks/>
            </p:cNvSpPr>
            <p:nvPr/>
          </p:nvSpPr>
          <p:spPr bwMode="auto">
            <a:xfrm>
              <a:off x="2647951" y="1833563"/>
              <a:ext cx="185738" cy="249238"/>
            </a:xfrm>
            <a:custGeom>
              <a:avLst/>
              <a:gdLst>
                <a:gd name="T0" fmla="*/ 96 w 113"/>
                <a:gd name="T1" fmla="*/ 2 h 151"/>
                <a:gd name="T2" fmla="*/ 77 w 113"/>
                <a:gd name="T3" fmla="*/ 0 h 151"/>
                <a:gd name="T4" fmla="*/ 36 w 113"/>
                <a:gd name="T5" fmla="*/ 10 h 151"/>
                <a:gd name="T6" fmla="*/ 9 w 113"/>
                <a:gd name="T7" fmla="*/ 38 h 151"/>
                <a:gd name="T8" fmla="*/ 0 w 113"/>
                <a:gd name="T9" fmla="*/ 79 h 151"/>
                <a:gd name="T10" fmla="*/ 9 w 113"/>
                <a:gd name="T11" fmla="*/ 116 h 151"/>
                <a:gd name="T12" fmla="*/ 34 w 113"/>
                <a:gd name="T13" fmla="*/ 142 h 151"/>
                <a:gd name="T14" fmla="*/ 71 w 113"/>
                <a:gd name="T15" fmla="*/ 151 h 151"/>
                <a:gd name="T16" fmla="*/ 112 w 113"/>
                <a:gd name="T17" fmla="*/ 142 h 151"/>
                <a:gd name="T18" fmla="*/ 113 w 113"/>
                <a:gd name="T19" fmla="*/ 141 h 151"/>
                <a:gd name="T20" fmla="*/ 113 w 113"/>
                <a:gd name="T21" fmla="*/ 110 h 151"/>
                <a:gd name="T22" fmla="*/ 111 w 113"/>
                <a:gd name="T23" fmla="*/ 111 h 151"/>
                <a:gd name="T24" fmla="*/ 95 w 113"/>
                <a:gd name="T25" fmla="*/ 120 h 151"/>
                <a:gd name="T26" fmla="*/ 78 w 113"/>
                <a:gd name="T27" fmla="*/ 123 h 151"/>
                <a:gd name="T28" fmla="*/ 46 w 113"/>
                <a:gd name="T29" fmla="*/ 111 h 151"/>
                <a:gd name="T30" fmla="*/ 35 w 113"/>
                <a:gd name="T31" fmla="*/ 76 h 151"/>
                <a:gd name="T32" fmla="*/ 47 w 113"/>
                <a:gd name="T33" fmla="*/ 41 h 151"/>
                <a:gd name="T34" fmla="*/ 79 w 113"/>
                <a:gd name="T35" fmla="*/ 28 h 151"/>
                <a:gd name="T36" fmla="*/ 111 w 113"/>
                <a:gd name="T37" fmla="*/ 39 h 151"/>
                <a:gd name="T38" fmla="*/ 113 w 113"/>
                <a:gd name="T39" fmla="*/ 40 h 151"/>
                <a:gd name="T40" fmla="*/ 113 w 113"/>
                <a:gd name="T41" fmla="*/ 7 h 151"/>
                <a:gd name="T42" fmla="*/ 112 w 113"/>
                <a:gd name="T43" fmla="*/ 7 h 151"/>
                <a:gd name="T44" fmla="*/ 96 w 113"/>
                <a:gd name="T45" fmla="*/ 2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13" h="151">
                  <a:moveTo>
                    <a:pt x="96" y="2"/>
                  </a:moveTo>
                  <a:cubicBezTo>
                    <a:pt x="90" y="0"/>
                    <a:pt x="84" y="0"/>
                    <a:pt x="77" y="0"/>
                  </a:cubicBezTo>
                  <a:cubicBezTo>
                    <a:pt x="62" y="0"/>
                    <a:pt x="48" y="3"/>
                    <a:pt x="36" y="10"/>
                  </a:cubicBezTo>
                  <a:cubicBezTo>
                    <a:pt x="24" y="16"/>
                    <a:pt x="15" y="26"/>
                    <a:pt x="9" y="38"/>
                  </a:cubicBezTo>
                  <a:cubicBezTo>
                    <a:pt x="3" y="50"/>
                    <a:pt x="0" y="64"/>
                    <a:pt x="0" y="79"/>
                  </a:cubicBezTo>
                  <a:cubicBezTo>
                    <a:pt x="0" y="93"/>
                    <a:pt x="3" y="105"/>
                    <a:pt x="9" y="116"/>
                  </a:cubicBezTo>
                  <a:cubicBezTo>
                    <a:pt x="15" y="127"/>
                    <a:pt x="23" y="136"/>
                    <a:pt x="34" y="142"/>
                  </a:cubicBezTo>
                  <a:cubicBezTo>
                    <a:pt x="45" y="148"/>
                    <a:pt x="57" y="151"/>
                    <a:pt x="71" y="151"/>
                  </a:cubicBezTo>
                  <a:cubicBezTo>
                    <a:pt x="87" y="151"/>
                    <a:pt x="101" y="148"/>
                    <a:pt x="112" y="142"/>
                  </a:cubicBezTo>
                  <a:cubicBezTo>
                    <a:pt x="113" y="141"/>
                    <a:pt x="113" y="141"/>
                    <a:pt x="113" y="141"/>
                  </a:cubicBezTo>
                  <a:cubicBezTo>
                    <a:pt x="113" y="110"/>
                    <a:pt x="113" y="110"/>
                    <a:pt x="113" y="110"/>
                  </a:cubicBezTo>
                  <a:cubicBezTo>
                    <a:pt x="111" y="111"/>
                    <a:pt x="111" y="111"/>
                    <a:pt x="111" y="111"/>
                  </a:cubicBezTo>
                  <a:cubicBezTo>
                    <a:pt x="106" y="115"/>
                    <a:pt x="101" y="118"/>
                    <a:pt x="95" y="120"/>
                  </a:cubicBezTo>
                  <a:cubicBezTo>
                    <a:pt x="89" y="122"/>
                    <a:pt x="83" y="123"/>
                    <a:pt x="78" y="123"/>
                  </a:cubicBezTo>
                  <a:cubicBezTo>
                    <a:pt x="65" y="123"/>
                    <a:pt x="54" y="119"/>
                    <a:pt x="46" y="111"/>
                  </a:cubicBezTo>
                  <a:cubicBezTo>
                    <a:pt x="39" y="102"/>
                    <a:pt x="35" y="91"/>
                    <a:pt x="35" y="76"/>
                  </a:cubicBezTo>
                  <a:cubicBezTo>
                    <a:pt x="35" y="62"/>
                    <a:pt x="39" y="50"/>
                    <a:pt x="47" y="41"/>
                  </a:cubicBezTo>
                  <a:cubicBezTo>
                    <a:pt x="55" y="32"/>
                    <a:pt x="66" y="28"/>
                    <a:pt x="79" y="28"/>
                  </a:cubicBezTo>
                  <a:cubicBezTo>
                    <a:pt x="90" y="28"/>
                    <a:pt x="101" y="32"/>
                    <a:pt x="111" y="39"/>
                  </a:cubicBezTo>
                  <a:cubicBezTo>
                    <a:pt x="113" y="40"/>
                    <a:pt x="113" y="40"/>
                    <a:pt x="113" y="40"/>
                  </a:cubicBezTo>
                  <a:cubicBezTo>
                    <a:pt x="113" y="7"/>
                    <a:pt x="113" y="7"/>
                    <a:pt x="113" y="7"/>
                  </a:cubicBezTo>
                  <a:cubicBezTo>
                    <a:pt x="112" y="7"/>
                    <a:pt x="112" y="7"/>
                    <a:pt x="112" y="7"/>
                  </a:cubicBezTo>
                  <a:cubicBezTo>
                    <a:pt x="108" y="5"/>
                    <a:pt x="103" y="3"/>
                    <a:pt x="96" y="2"/>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19" name="Freeform 25"/>
            <p:cNvSpPr>
              <a:spLocks/>
            </p:cNvSpPr>
            <p:nvPr/>
          </p:nvSpPr>
          <p:spPr bwMode="auto">
            <a:xfrm>
              <a:off x="2873376" y="1835151"/>
              <a:ext cx="138113" cy="242888"/>
            </a:xfrm>
            <a:custGeom>
              <a:avLst/>
              <a:gdLst>
                <a:gd name="T0" fmla="*/ 70 w 84"/>
                <a:gd name="T1" fmla="*/ 0 h 147"/>
                <a:gd name="T2" fmla="*/ 48 w 84"/>
                <a:gd name="T3" fmla="*/ 8 h 147"/>
                <a:gd name="T4" fmla="*/ 35 w 84"/>
                <a:gd name="T5" fmla="*/ 27 h 147"/>
                <a:gd name="T6" fmla="*/ 34 w 84"/>
                <a:gd name="T7" fmla="*/ 27 h 147"/>
                <a:gd name="T8" fmla="*/ 34 w 84"/>
                <a:gd name="T9" fmla="*/ 2 h 147"/>
                <a:gd name="T10" fmla="*/ 0 w 84"/>
                <a:gd name="T11" fmla="*/ 2 h 147"/>
                <a:gd name="T12" fmla="*/ 0 w 84"/>
                <a:gd name="T13" fmla="*/ 147 h 147"/>
                <a:gd name="T14" fmla="*/ 34 w 84"/>
                <a:gd name="T15" fmla="*/ 147 h 147"/>
                <a:gd name="T16" fmla="*/ 34 w 84"/>
                <a:gd name="T17" fmla="*/ 73 h 147"/>
                <a:gd name="T18" fmla="*/ 43 w 84"/>
                <a:gd name="T19" fmla="*/ 42 h 147"/>
                <a:gd name="T20" fmla="*/ 65 w 84"/>
                <a:gd name="T21" fmla="*/ 30 h 147"/>
                <a:gd name="T22" fmla="*/ 75 w 84"/>
                <a:gd name="T23" fmla="*/ 32 h 147"/>
                <a:gd name="T24" fmla="*/ 83 w 84"/>
                <a:gd name="T25" fmla="*/ 35 h 147"/>
                <a:gd name="T26" fmla="*/ 84 w 84"/>
                <a:gd name="T27" fmla="*/ 36 h 147"/>
                <a:gd name="T28" fmla="*/ 84 w 84"/>
                <a:gd name="T29" fmla="*/ 2 h 147"/>
                <a:gd name="T30" fmla="*/ 84 w 84"/>
                <a:gd name="T31" fmla="*/ 2 h 147"/>
                <a:gd name="T32" fmla="*/ 70 w 84"/>
                <a:gd name="T33" fmla="*/ 0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4" h="147">
                  <a:moveTo>
                    <a:pt x="70" y="0"/>
                  </a:moveTo>
                  <a:cubicBezTo>
                    <a:pt x="62" y="0"/>
                    <a:pt x="54" y="2"/>
                    <a:pt x="48" y="8"/>
                  </a:cubicBezTo>
                  <a:cubicBezTo>
                    <a:pt x="42" y="13"/>
                    <a:pt x="38" y="19"/>
                    <a:pt x="35" y="27"/>
                  </a:cubicBezTo>
                  <a:cubicBezTo>
                    <a:pt x="34" y="27"/>
                    <a:pt x="34" y="27"/>
                    <a:pt x="34" y="27"/>
                  </a:cubicBezTo>
                  <a:cubicBezTo>
                    <a:pt x="34" y="2"/>
                    <a:pt x="34" y="2"/>
                    <a:pt x="34" y="2"/>
                  </a:cubicBezTo>
                  <a:cubicBezTo>
                    <a:pt x="0" y="2"/>
                    <a:pt x="0" y="2"/>
                    <a:pt x="0" y="2"/>
                  </a:cubicBezTo>
                  <a:cubicBezTo>
                    <a:pt x="0" y="147"/>
                    <a:pt x="0" y="147"/>
                    <a:pt x="0" y="147"/>
                  </a:cubicBezTo>
                  <a:cubicBezTo>
                    <a:pt x="34" y="147"/>
                    <a:pt x="34" y="147"/>
                    <a:pt x="34" y="147"/>
                  </a:cubicBezTo>
                  <a:cubicBezTo>
                    <a:pt x="34" y="73"/>
                    <a:pt x="34" y="73"/>
                    <a:pt x="34" y="73"/>
                  </a:cubicBezTo>
                  <a:cubicBezTo>
                    <a:pt x="34" y="60"/>
                    <a:pt x="37" y="50"/>
                    <a:pt x="43" y="42"/>
                  </a:cubicBezTo>
                  <a:cubicBezTo>
                    <a:pt x="48" y="34"/>
                    <a:pt x="56" y="30"/>
                    <a:pt x="65" y="30"/>
                  </a:cubicBezTo>
                  <a:cubicBezTo>
                    <a:pt x="68" y="30"/>
                    <a:pt x="71" y="31"/>
                    <a:pt x="75" y="32"/>
                  </a:cubicBezTo>
                  <a:cubicBezTo>
                    <a:pt x="79" y="33"/>
                    <a:pt x="81" y="34"/>
                    <a:pt x="83" y="35"/>
                  </a:cubicBezTo>
                  <a:cubicBezTo>
                    <a:pt x="84" y="36"/>
                    <a:pt x="84" y="36"/>
                    <a:pt x="84" y="36"/>
                  </a:cubicBezTo>
                  <a:cubicBezTo>
                    <a:pt x="84" y="2"/>
                    <a:pt x="84" y="2"/>
                    <a:pt x="84" y="2"/>
                  </a:cubicBezTo>
                  <a:cubicBezTo>
                    <a:pt x="84" y="2"/>
                    <a:pt x="84" y="2"/>
                    <a:pt x="84" y="2"/>
                  </a:cubicBezTo>
                  <a:cubicBezTo>
                    <a:pt x="81" y="0"/>
                    <a:pt x="76" y="0"/>
                    <a:pt x="70"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20" name="Freeform 26"/>
            <p:cNvSpPr>
              <a:spLocks noEditPoints="1"/>
            </p:cNvSpPr>
            <p:nvPr/>
          </p:nvSpPr>
          <p:spPr bwMode="auto">
            <a:xfrm>
              <a:off x="3014663" y="1833563"/>
              <a:ext cx="242888" cy="249238"/>
            </a:xfrm>
            <a:custGeom>
              <a:avLst/>
              <a:gdLst>
                <a:gd name="T0" fmla="*/ 77 w 149"/>
                <a:gd name="T1" fmla="*/ 0 h 151"/>
                <a:gd name="T2" fmla="*/ 20 w 149"/>
                <a:gd name="T3" fmla="*/ 20 h 151"/>
                <a:gd name="T4" fmla="*/ 0 w 149"/>
                <a:gd name="T5" fmla="*/ 77 h 151"/>
                <a:gd name="T6" fmla="*/ 20 w 149"/>
                <a:gd name="T7" fmla="*/ 131 h 151"/>
                <a:gd name="T8" fmla="*/ 73 w 149"/>
                <a:gd name="T9" fmla="*/ 151 h 151"/>
                <a:gd name="T10" fmla="*/ 128 w 149"/>
                <a:gd name="T11" fmla="*/ 130 h 151"/>
                <a:gd name="T12" fmla="*/ 149 w 149"/>
                <a:gd name="T13" fmla="*/ 74 h 151"/>
                <a:gd name="T14" fmla="*/ 130 w 149"/>
                <a:gd name="T15" fmla="*/ 20 h 151"/>
                <a:gd name="T16" fmla="*/ 77 w 149"/>
                <a:gd name="T17" fmla="*/ 0 h 151"/>
                <a:gd name="T18" fmla="*/ 104 w 149"/>
                <a:gd name="T19" fmla="*/ 111 h 151"/>
                <a:gd name="T20" fmla="*/ 75 w 149"/>
                <a:gd name="T21" fmla="*/ 123 h 151"/>
                <a:gd name="T22" fmla="*/ 46 w 149"/>
                <a:gd name="T23" fmla="*/ 111 h 151"/>
                <a:gd name="T24" fmla="*/ 35 w 149"/>
                <a:gd name="T25" fmla="*/ 76 h 151"/>
                <a:gd name="T26" fmla="*/ 46 w 149"/>
                <a:gd name="T27" fmla="*/ 40 h 151"/>
                <a:gd name="T28" fmla="*/ 75 w 149"/>
                <a:gd name="T29" fmla="*/ 28 h 151"/>
                <a:gd name="T30" fmla="*/ 103 w 149"/>
                <a:gd name="T31" fmla="*/ 40 h 151"/>
                <a:gd name="T32" fmla="*/ 113 w 149"/>
                <a:gd name="T33" fmla="*/ 75 h 151"/>
                <a:gd name="T34" fmla="*/ 104 w 149"/>
                <a:gd name="T35" fmla="*/ 111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9" h="151">
                  <a:moveTo>
                    <a:pt x="77" y="0"/>
                  </a:moveTo>
                  <a:cubicBezTo>
                    <a:pt x="53" y="0"/>
                    <a:pt x="34" y="7"/>
                    <a:pt x="20" y="20"/>
                  </a:cubicBezTo>
                  <a:cubicBezTo>
                    <a:pt x="7" y="34"/>
                    <a:pt x="0" y="53"/>
                    <a:pt x="0" y="77"/>
                  </a:cubicBezTo>
                  <a:cubicBezTo>
                    <a:pt x="0" y="100"/>
                    <a:pt x="7" y="118"/>
                    <a:pt x="20" y="131"/>
                  </a:cubicBezTo>
                  <a:cubicBezTo>
                    <a:pt x="33" y="144"/>
                    <a:pt x="51" y="151"/>
                    <a:pt x="73" y="151"/>
                  </a:cubicBezTo>
                  <a:cubicBezTo>
                    <a:pt x="96" y="151"/>
                    <a:pt x="115" y="144"/>
                    <a:pt x="128" y="130"/>
                  </a:cubicBezTo>
                  <a:cubicBezTo>
                    <a:pt x="142" y="116"/>
                    <a:pt x="149" y="97"/>
                    <a:pt x="149" y="74"/>
                  </a:cubicBezTo>
                  <a:cubicBezTo>
                    <a:pt x="149" y="51"/>
                    <a:pt x="142" y="33"/>
                    <a:pt x="130" y="20"/>
                  </a:cubicBezTo>
                  <a:cubicBezTo>
                    <a:pt x="117" y="6"/>
                    <a:pt x="99" y="0"/>
                    <a:pt x="77" y="0"/>
                  </a:cubicBezTo>
                  <a:close/>
                  <a:moveTo>
                    <a:pt x="104" y="111"/>
                  </a:moveTo>
                  <a:cubicBezTo>
                    <a:pt x="97" y="119"/>
                    <a:pt x="88" y="123"/>
                    <a:pt x="75" y="123"/>
                  </a:cubicBezTo>
                  <a:cubicBezTo>
                    <a:pt x="63" y="123"/>
                    <a:pt x="53" y="119"/>
                    <a:pt x="46" y="111"/>
                  </a:cubicBezTo>
                  <a:cubicBezTo>
                    <a:pt x="39" y="103"/>
                    <a:pt x="35" y="91"/>
                    <a:pt x="35" y="76"/>
                  </a:cubicBezTo>
                  <a:cubicBezTo>
                    <a:pt x="35" y="61"/>
                    <a:pt x="39" y="49"/>
                    <a:pt x="46" y="40"/>
                  </a:cubicBezTo>
                  <a:cubicBezTo>
                    <a:pt x="53" y="32"/>
                    <a:pt x="63" y="28"/>
                    <a:pt x="75" y="28"/>
                  </a:cubicBezTo>
                  <a:cubicBezTo>
                    <a:pt x="87" y="28"/>
                    <a:pt x="96" y="32"/>
                    <a:pt x="103" y="40"/>
                  </a:cubicBezTo>
                  <a:cubicBezTo>
                    <a:pt x="110" y="48"/>
                    <a:pt x="113" y="60"/>
                    <a:pt x="113" y="75"/>
                  </a:cubicBezTo>
                  <a:cubicBezTo>
                    <a:pt x="113" y="91"/>
                    <a:pt x="110" y="103"/>
                    <a:pt x="104" y="11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21" name="Freeform 27"/>
            <p:cNvSpPr>
              <a:spLocks/>
            </p:cNvSpPr>
            <p:nvPr/>
          </p:nvSpPr>
          <p:spPr bwMode="auto">
            <a:xfrm>
              <a:off x="3284538" y="1833563"/>
              <a:ext cx="157163" cy="249238"/>
            </a:xfrm>
            <a:custGeom>
              <a:avLst/>
              <a:gdLst>
                <a:gd name="T0" fmla="*/ 59 w 96"/>
                <a:gd name="T1" fmla="*/ 63 h 151"/>
                <a:gd name="T2" fmla="*/ 39 w 96"/>
                <a:gd name="T3" fmla="*/ 52 h 151"/>
                <a:gd name="T4" fmla="*/ 34 w 96"/>
                <a:gd name="T5" fmla="*/ 41 h 151"/>
                <a:gd name="T6" fmla="*/ 40 w 96"/>
                <a:gd name="T7" fmla="*/ 31 h 151"/>
                <a:gd name="T8" fmla="*/ 54 w 96"/>
                <a:gd name="T9" fmla="*/ 27 h 151"/>
                <a:gd name="T10" fmla="*/ 72 w 96"/>
                <a:gd name="T11" fmla="*/ 29 h 151"/>
                <a:gd name="T12" fmla="*/ 87 w 96"/>
                <a:gd name="T13" fmla="*/ 36 h 151"/>
                <a:gd name="T14" fmla="*/ 88 w 96"/>
                <a:gd name="T15" fmla="*/ 37 h 151"/>
                <a:gd name="T16" fmla="*/ 88 w 96"/>
                <a:gd name="T17" fmla="*/ 6 h 151"/>
                <a:gd name="T18" fmla="*/ 88 w 96"/>
                <a:gd name="T19" fmla="*/ 6 h 151"/>
                <a:gd name="T20" fmla="*/ 72 w 96"/>
                <a:gd name="T21" fmla="*/ 1 h 151"/>
                <a:gd name="T22" fmla="*/ 55 w 96"/>
                <a:gd name="T23" fmla="*/ 0 h 151"/>
                <a:gd name="T24" fmla="*/ 16 w 96"/>
                <a:gd name="T25" fmla="*/ 12 h 151"/>
                <a:gd name="T26" fmla="*/ 0 w 96"/>
                <a:gd name="T27" fmla="*/ 44 h 151"/>
                <a:gd name="T28" fmla="*/ 3 w 96"/>
                <a:gd name="T29" fmla="*/ 62 h 151"/>
                <a:gd name="T30" fmla="*/ 14 w 96"/>
                <a:gd name="T31" fmla="*/ 75 h 151"/>
                <a:gd name="T32" fmla="*/ 35 w 96"/>
                <a:gd name="T33" fmla="*/ 87 h 151"/>
                <a:gd name="T34" fmla="*/ 52 w 96"/>
                <a:gd name="T35" fmla="*/ 95 h 151"/>
                <a:gd name="T36" fmla="*/ 60 w 96"/>
                <a:gd name="T37" fmla="*/ 102 h 151"/>
                <a:gd name="T38" fmla="*/ 62 w 96"/>
                <a:gd name="T39" fmla="*/ 110 h 151"/>
                <a:gd name="T40" fmla="*/ 40 w 96"/>
                <a:gd name="T41" fmla="*/ 124 h 151"/>
                <a:gd name="T42" fmla="*/ 21 w 96"/>
                <a:gd name="T43" fmla="*/ 121 h 151"/>
                <a:gd name="T44" fmla="*/ 2 w 96"/>
                <a:gd name="T45" fmla="*/ 111 h 151"/>
                <a:gd name="T46" fmla="*/ 0 w 96"/>
                <a:gd name="T47" fmla="*/ 110 h 151"/>
                <a:gd name="T48" fmla="*/ 0 w 96"/>
                <a:gd name="T49" fmla="*/ 143 h 151"/>
                <a:gd name="T50" fmla="*/ 1 w 96"/>
                <a:gd name="T51" fmla="*/ 143 h 151"/>
                <a:gd name="T52" fmla="*/ 19 w 96"/>
                <a:gd name="T53" fmla="*/ 149 h 151"/>
                <a:gd name="T54" fmla="*/ 38 w 96"/>
                <a:gd name="T55" fmla="*/ 151 h 151"/>
                <a:gd name="T56" fmla="*/ 80 w 96"/>
                <a:gd name="T57" fmla="*/ 139 h 151"/>
                <a:gd name="T58" fmla="*/ 96 w 96"/>
                <a:gd name="T59" fmla="*/ 106 h 151"/>
                <a:gd name="T60" fmla="*/ 88 w 96"/>
                <a:gd name="T61" fmla="*/ 81 h 151"/>
                <a:gd name="T62" fmla="*/ 59 w 96"/>
                <a:gd name="T63" fmla="*/ 63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6" h="151">
                  <a:moveTo>
                    <a:pt x="59" y="63"/>
                  </a:moveTo>
                  <a:cubicBezTo>
                    <a:pt x="48" y="59"/>
                    <a:pt x="41" y="55"/>
                    <a:pt x="39" y="52"/>
                  </a:cubicBezTo>
                  <a:cubicBezTo>
                    <a:pt x="36" y="50"/>
                    <a:pt x="34" y="46"/>
                    <a:pt x="34" y="41"/>
                  </a:cubicBezTo>
                  <a:cubicBezTo>
                    <a:pt x="34" y="37"/>
                    <a:pt x="36" y="34"/>
                    <a:pt x="40" y="31"/>
                  </a:cubicBezTo>
                  <a:cubicBezTo>
                    <a:pt x="43" y="28"/>
                    <a:pt x="48" y="27"/>
                    <a:pt x="54" y="27"/>
                  </a:cubicBezTo>
                  <a:cubicBezTo>
                    <a:pt x="60" y="27"/>
                    <a:pt x="66" y="28"/>
                    <a:pt x="72" y="29"/>
                  </a:cubicBezTo>
                  <a:cubicBezTo>
                    <a:pt x="78" y="31"/>
                    <a:pt x="83" y="34"/>
                    <a:pt x="87" y="36"/>
                  </a:cubicBezTo>
                  <a:cubicBezTo>
                    <a:pt x="88" y="37"/>
                    <a:pt x="88" y="37"/>
                    <a:pt x="88" y="37"/>
                  </a:cubicBezTo>
                  <a:cubicBezTo>
                    <a:pt x="88" y="6"/>
                    <a:pt x="88" y="6"/>
                    <a:pt x="88" y="6"/>
                  </a:cubicBezTo>
                  <a:cubicBezTo>
                    <a:pt x="88" y="6"/>
                    <a:pt x="88" y="6"/>
                    <a:pt x="88" y="6"/>
                  </a:cubicBezTo>
                  <a:cubicBezTo>
                    <a:pt x="84" y="4"/>
                    <a:pt x="79" y="3"/>
                    <a:pt x="72" y="1"/>
                  </a:cubicBezTo>
                  <a:cubicBezTo>
                    <a:pt x="66" y="0"/>
                    <a:pt x="60" y="0"/>
                    <a:pt x="55" y="0"/>
                  </a:cubicBezTo>
                  <a:cubicBezTo>
                    <a:pt x="39" y="0"/>
                    <a:pt x="26" y="4"/>
                    <a:pt x="16" y="12"/>
                  </a:cubicBezTo>
                  <a:cubicBezTo>
                    <a:pt x="5" y="20"/>
                    <a:pt x="0" y="31"/>
                    <a:pt x="0" y="44"/>
                  </a:cubicBezTo>
                  <a:cubicBezTo>
                    <a:pt x="0" y="51"/>
                    <a:pt x="1" y="57"/>
                    <a:pt x="3" y="62"/>
                  </a:cubicBezTo>
                  <a:cubicBezTo>
                    <a:pt x="6" y="67"/>
                    <a:pt x="9" y="72"/>
                    <a:pt x="14" y="75"/>
                  </a:cubicBezTo>
                  <a:cubicBezTo>
                    <a:pt x="18" y="79"/>
                    <a:pt x="25" y="83"/>
                    <a:pt x="35" y="87"/>
                  </a:cubicBezTo>
                  <a:cubicBezTo>
                    <a:pt x="42" y="90"/>
                    <a:pt x="48" y="93"/>
                    <a:pt x="52" y="95"/>
                  </a:cubicBezTo>
                  <a:cubicBezTo>
                    <a:pt x="56" y="97"/>
                    <a:pt x="58" y="99"/>
                    <a:pt x="60" y="102"/>
                  </a:cubicBezTo>
                  <a:cubicBezTo>
                    <a:pt x="61" y="104"/>
                    <a:pt x="62" y="106"/>
                    <a:pt x="62" y="110"/>
                  </a:cubicBezTo>
                  <a:cubicBezTo>
                    <a:pt x="62" y="119"/>
                    <a:pt x="55" y="124"/>
                    <a:pt x="40" y="124"/>
                  </a:cubicBezTo>
                  <a:cubicBezTo>
                    <a:pt x="34" y="124"/>
                    <a:pt x="28" y="123"/>
                    <a:pt x="21" y="121"/>
                  </a:cubicBezTo>
                  <a:cubicBezTo>
                    <a:pt x="14" y="118"/>
                    <a:pt x="7" y="115"/>
                    <a:pt x="2" y="111"/>
                  </a:cubicBezTo>
                  <a:cubicBezTo>
                    <a:pt x="0" y="110"/>
                    <a:pt x="0" y="110"/>
                    <a:pt x="0" y="110"/>
                  </a:cubicBezTo>
                  <a:cubicBezTo>
                    <a:pt x="0" y="143"/>
                    <a:pt x="0" y="143"/>
                    <a:pt x="0" y="143"/>
                  </a:cubicBezTo>
                  <a:cubicBezTo>
                    <a:pt x="1" y="143"/>
                    <a:pt x="1" y="143"/>
                    <a:pt x="1" y="143"/>
                  </a:cubicBezTo>
                  <a:cubicBezTo>
                    <a:pt x="5" y="146"/>
                    <a:pt x="12" y="147"/>
                    <a:pt x="19" y="149"/>
                  </a:cubicBezTo>
                  <a:cubicBezTo>
                    <a:pt x="26" y="150"/>
                    <a:pt x="33" y="151"/>
                    <a:pt x="38" y="151"/>
                  </a:cubicBezTo>
                  <a:cubicBezTo>
                    <a:pt x="56" y="151"/>
                    <a:pt x="70" y="147"/>
                    <a:pt x="80" y="139"/>
                  </a:cubicBezTo>
                  <a:cubicBezTo>
                    <a:pt x="91" y="130"/>
                    <a:pt x="96" y="119"/>
                    <a:pt x="96" y="106"/>
                  </a:cubicBezTo>
                  <a:cubicBezTo>
                    <a:pt x="96" y="96"/>
                    <a:pt x="93" y="88"/>
                    <a:pt x="88" y="81"/>
                  </a:cubicBezTo>
                  <a:cubicBezTo>
                    <a:pt x="82" y="74"/>
                    <a:pt x="72" y="68"/>
                    <a:pt x="59" y="63"/>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22" name="Freeform 28"/>
            <p:cNvSpPr>
              <a:spLocks noEditPoints="1"/>
            </p:cNvSpPr>
            <p:nvPr/>
          </p:nvSpPr>
          <p:spPr bwMode="auto">
            <a:xfrm>
              <a:off x="3465513" y="1833563"/>
              <a:ext cx="242888" cy="249238"/>
            </a:xfrm>
            <a:custGeom>
              <a:avLst/>
              <a:gdLst>
                <a:gd name="T0" fmla="*/ 76 w 148"/>
                <a:gd name="T1" fmla="*/ 0 h 151"/>
                <a:gd name="T2" fmla="*/ 20 w 148"/>
                <a:gd name="T3" fmla="*/ 20 h 151"/>
                <a:gd name="T4" fmla="*/ 0 w 148"/>
                <a:gd name="T5" fmla="*/ 77 h 151"/>
                <a:gd name="T6" fmla="*/ 20 w 148"/>
                <a:gd name="T7" fmla="*/ 131 h 151"/>
                <a:gd name="T8" fmla="*/ 73 w 148"/>
                <a:gd name="T9" fmla="*/ 151 h 151"/>
                <a:gd name="T10" fmla="*/ 128 w 148"/>
                <a:gd name="T11" fmla="*/ 130 h 151"/>
                <a:gd name="T12" fmla="*/ 148 w 148"/>
                <a:gd name="T13" fmla="*/ 74 h 151"/>
                <a:gd name="T14" fmla="*/ 129 w 148"/>
                <a:gd name="T15" fmla="*/ 20 h 151"/>
                <a:gd name="T16" fmla="*/ 76 w 148"/>
                <a:gd name="T17" fmla="*/ 0 h 151"/>
                <a:gd name="T18" fmla="*/ 103 w 148"/>
                <a:gd name="T19" fmla="*/ 111 h 151"/>
                <a:gd name="T20" fmla="*/ 75 w 148"/>
                <a:gd name="T21" fmla="*/ 123 h 151"/>
                <a:gd name="T22" fmla="*/ 46 w 148"/>
                <a:gd name="T23" fmla="*/ 111 h 151"/>
                <a:gd name="T24" fmla="*/ 35 w 148"/>
                <a:gd name="T25" fmla="*/ 76 h 151"/>
                <a:gd name="T26" fmla="*/ 46 w 148"/>
                <a:gd name="T27" fmla="*/ 40 h 151"/>
                <a:gd name="T28" fmla="*/ 75 w 148"/>
                <a:gd name="T29" fmla="*/ 28 h 151"/>
                <a:gd name="T30" fmla="*/ 103 w 148"/>
                <a:gd name="T31" fmla="*/ 40 h 151"/>
                <a:gd name="T32" fmla="*/ 113 w 148"/>
                <a:gd name="T33" fmla="*/ 75 h 151"/>
                <a:gd name="T34" fmla="*/ 103 w 148"/>
                <a:gd name="T35" fmla="*/ 111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8" h="151">
                  <a:moveTo>
                    <a:pt x="76" y="0"/>
                  </a:moveTo>
                  <a:cubicBezTo>
                    <a:pt x="53" y="0"/>
                    <a:pt x="34" y="7"/>
                    <a:pt x="20" y="20"/>
                  </a:cubicBezTo>
                  <a:cubicBezTo>
                    <a:pt x="7" y="34"/>
                    <a:pt x="0" y="53"/>
                    <a:pt x="0" y="77"/>
                  </a:cubicBezTo>
                  <a:cubicBezTo>
                    <a:pt x="0" y="100"/>
                    <a:pt x="7" y="118"/>
                    <a:pt x="20" y="131"/>
                  </a:cubicBezTo>
                  <a:cubicBezTo>
                    <a:pt x="33" y="144"/>
                    <a:pt x="51" y="151"/>
                    <a:pt x="73" y="151"/>
                  </a:cubicBezTo>
                  <a:cubicBezTo>
                    <a:pt x="96" y="151"/>
                    <a:pt x="115" y="144"/>
                    <a:pt x="128" y="130"/>
                  </a:cubicBezTo>
                  <a:cubicBezTo>
                    <a:pt x="142" y="116"/>
                    <a:pt x="148" y="97"/>
                    <a:pt x="148" y="74"/>
                  </a:cubicBezTo>
                  <a:cubicBezTo>
                    <a:pt x="148" y="51"/>
                    <a:pt x="142" y="33"/>
                    <a:pt x="129" y="20"/>
                  </a:cubicBezTo>
                  <a:cubicBezTo>
                    <a:pt x="117" y="6"/>
                    <a:pt x="99" y="0"/>
                    <a:pt x="76" y="0"/>
                  </a:cubicBezTo>
                  <a:close/>
                  <a:moveTo>
                    <a:pt x="103" y="111"/>
                  </a:moveTo>
                  <a:cubicBezTo>
                    <a:pt x="97" y="119"/>
                    <a:pt x="87" y="123"/>
                    <a:pt x="75" y="123"/>
                  </a:cubicBezTo>
                  <a:cubicBezTo>
                    <a:pt x="62" y="123"/>
                    <a:pt x="53" y="119"/>
                    <a:pt x="46" y="111"/>
                  </a:cubicBezTo>
                  <a:cubicBezTo>
                    <a:pt x="39" y="103"/>
                    <a:pt x="35" y="91"/>
                    <a:pt x="35" y="76"/>
                  </a:cubicBezTo>
                  <a:cubicBezTo>
                    <a:pt x="35" y="61"/>
                    <a:pt x="39" y="49"/>
                    <a:pt x="46" y="40"/>
                  </a:cubicBezTo>
                  <a:cubicBezTo>
                    <a:pt x="53" y="32"/>
                    <a:pt x="62" y="28"/>
                    <a:pt x="75" y="28"/>
                  </a:cubicBezTo>
                  <a:cubicBezTo>
                    <a:pt x="87" y="28"/>
                    <a:pt x="96" y="32"/>
                    <a:pt x="103" y="40"/>
                  </a:cubicBezTo>
                  <a:cubicBezTo>
                    <a:pt x="110" y="48"/>
                    <a:pt x="113" y="60"/>
                    <a:pt x="113" y="75"/>
                  </a:cubicBezTo>
                  <a:cubicBezTo>
                    <a:pt x="113" y="91"/>
                    <a:pt x="110" y="103"/>
                    <a:pt x="103" y="11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23" name="Freeform 29"/>
            <p:cNvSpPr>
              <a:spLocks/>
            </p:cNvSpPr>
            <p:nvPr/>
          </p:nvSpPr>
          <p:spPr bwMode="auto">
            <a:xfrm>
              <a:off x="3714751" y="1720851"/>
              <a:ext cx="290513" cy="361950"/>
            </a:xfrm>
            <a:custGeom>
              <a:avLst/>
              <a:gdLst>
                <a:gd name="T0" fmla="*/ 178 w 178"/>
                <a:gd name="T1" fmla="*/ 100 h 220"/>
                <a:gd name="T2" fmla="*/ 178 w 178"/>
                <a:gd name="T3" fmla="*/ 72 h 220"/>
                <a:gd name="T4" fmla="*/ 143 w 178"/>
                <a:gd name="T5" fmla="*/ 72 h 220"/>
                <a:gd name="T6" fmla="*/ 143 w 178"/>
                <a:gd name="T7" fmla="*/ 29 h 220"/>
                <a:gd name="T8" fmla="*/ 142 w 178"/>
                <a:gd name="T9" fmla="*/ 29 h 220"/>
                <a:gd name="T10" fmla="*/ 110 w 178"/>
                <a:gd name="T11" fmla="*/ 39 h 220"/>
                <a:gd name="T12" fmla="*/ 109 w 178"/>
                <a:gd name="T13" fmla="*/ 40 h 220"/>
                <a:gd name="T14" fmla="*/ 109 w 178"/>
                <a:gd name="T15" fmla="*/ 72 h 220"/>
                <a:gd name="T16" fmla="*/ 58 w 178"/>
                <a:gd name="T17" fmla="*/ 72 h 220"/>
                <a:gd name="T18" fmla="*/ 58 w 178"/>
                <a:gd name="T19" fmla="*/ 54 h 220"/>
                <a:gd name="T20" fmla="*/ 64 w 178"/>
                <a:gd name="T21" fmla="*/ 35 h 220"/>
                <a:gd name="T22" fmla="*/ 79 w 178"/>
                <a:gd name="T23" fmla="*/ 28 h 220"/>
                <a:gd name="T24" fmla="*/ 94 w 178"/>
                <a:gd name="T25" fmla="*/ 32 h 220"/>
                <a:gd name="T26" fmla="*/ 96 w 178"/>
                <a:gd name="T27" fmla="*/ 32 h 220"/>
                <a:gd name="T28" fmla="*/ 96 w 178"/>
                <a:gd name="T29" fmla="*/ 3 h 220"/>
                <a:gd name="T30" fmla="*/ 95 w 178"/>
                <a:gd name="T31" fmla="*/ 3 h 220"/>
                <a:gd name="T32" fmla="*/ 76 w 178"/>
                <a:gd name="T33" fmla="*/ 0 h 220"/>
                <a:gd name="T34" fmla="*/ 49 w 178"/>
                <a:gd name="T35" fmla="*/ 7 h 220"/>
                <a:gd name="T36" fmla="*/ 30 w 178"/>
                <a:gd name="T37" fmla="*/ 25 h 220"/>
                <a:gd name="T38" fmla="*/ 24 w 178"/>
                <a:gd name="T39" fmla="*/ 52 h 220"/>
                <a:gd name="T40" fmla="*/ 24 w 178"/>
                <a:gd name="T41" fmla="*/ 72 h 220"/>
                <a:gd name="T42" fmla="*/ 0 w 178"/>
                <a:gd name="T43" fmla="*/ 72 h 220"/>
                <a:gd name="T44" fmla="*/ 0 w 178"/>
                <a:gd name="T45" fmla="*/ 100 h 220"/>
                <a:gd name="T46" fmla="*/ 24 w 178"/>
                <a:gd name="T47" fmla="*/ 100 h 220"/>
                <a:gd name="T48" fmla="*/ 24 w 178"/>
                <a:gd name="T49" fmla="*/ 217 h 220"/>
                <a:gd name="T50" fmla="*/ 58 w 178"/>
                <a:gd name="T51" fmla="*/ 217 h 220"/>
                <a:gd name="T52" fmla="*/ 58 w 178"/>
                <a:gd name="T53" fmla="*/ 100 h 220"/>
                <a:gd name="T54" fmla="*/ 109 w 178"/>
                <a:gd name="T55" fmla="*/ 100 h 220"/>
                <a:gd name="T56" fmla="*/ 109 w 178"/>
                <a:gd name="T57" fmla="*/ 174 h 220"/>
                <a:gd name="T58" fmla="*/ 152 w 178"/>
                <a:gd name="T59" fmla="*/ 220 h 220"/>
                <a:gd name="T60" fmla="*/ 166 w 178"/>
                <a:gd name="T61" fmla="*/ 219 h 220"/>
                <a:gd name="T62" fmla="*/ 177 w 178"/>
                <a:gd name="T63" fmla="*/ 215 h 220"/>
                <a:gd name="T64" fmla="*/ 178 w 178"/>
                <a:gd name="T65" fmla="*/ 215 h 220"/>
                <a:gd name="T66" fmla="*/ 178 w 178"/>
                <a:gd name="T67" fmla="*/ 187 h 220"/>
                <a:gd name="T68" fmla="*/ 176 w 178"/>
                <a:gd name="T69" fmla="*/ 188 h 220"/>
                <a:gd name="T70" fmla="*/ 169 w 178"/>
                <a:gd name="T71" fmla="*/ 191 h 220"/>
                <a:gd name="T72" fmla="*/ 162 w 178"/>
                <a:gd name="T73" fmla="*/ 192 h 220"/>
                <a:gd name="T74" fmla="*/ 148 w 178"/>
                <a:gd name="T75" fmla="*/ 187 h 220"/>
                <a:gd name="T76" fmla="*/ 143 w 178"/>
                <a:gd name="T77" fmla="*/ 168 h 220"/>
                <a:gd name="T78" fmla="*/ 143 w 178"/>
                <a:gd name="T79" fmla="*/ 100 h 220"/>
                <a:gd name="T80" fmla="*/ 178 w 178"/>
                <a:gd name="T81" fmla="*/ 10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78" h="220">
                  <a:moveTo>
                    <a:pt x="178" y="100"/>
                  </a:moveTo>
                  <a:cubicBezTo>
                    <a:pt x="178" y="72"/>
                    <a:pt x="178" y="72"/>
                    <a:pt x="178" y="72"/>
                  </a:cubicBezTo>
                  <a:cubicBezTo>
                    <a:pt x="143" y="72"/>
                    <a:pt x="143" y="72"/>
                    <a:pt x="143" y="72"/>
                  </a:cubicBezTo>
                  <a:cubicBezTo>
                    <a:pt x="143" y="29"/>
                    <a:pt x="143" y="29"/>
                    <a:pt x="143" y="29"/>
                  </a:cubicBezTo>
                  <a:cubicBezTo>
                    <a:pt x="142" y="29"/>
                    <a:pt x="142" y="29"/>
                    <a:pt x="142" y="29"/>
                  </a:cubicBezTo>
                  <a:cubicBezTo>
                    <a:pt x="110" y="39"/>
                    <a:pt x="110" y="39"/>
                    <a:pt x="110" y="39"/>
                  </a:cubicBezTo>
                  <a:cubicBezTo>
                    <a:pt x="109" y="40"/>
                    <a:pt x="109" y="40"/>
                    <a:pt x="109" y="40"/>
                  </a:cubicBezTo>
                  <a:cubicBezTo>
                    <a:pt x="109" y="72"/>
                    <a:pt x="109" y="72"/>
                    <a:pt x="109" y="72"/>
                  </a:cubicBezTo>
                  <a:cubicBezTo>
                    <a:pt x="58" y="72"/>
                    <a:pt x="58" y="72"/>
                    <a:pt x="58" y="72"/>
                  </a:cubicBezTo>
                  <a:cubicBezTo>
                    <a:pt x="58" y="54"/>
                    <a:pt x="58" y="54"/>
                    <a:pt x="58" y="54"/>
                  </a:cubicBezTo>
                  <a:cubicBezTo>
                    <a:pt x="58" y="46"/>
                    <a:pt x="60" y="39"/>
                    <a:pt x="64" y="35"/>
                  </a:cubicBezTo>
                  <a:cubicBezTo>
                    <a:pt x="67" y="30"/>
                    <a:pt x="73" y="28"/>
                    <a:pt x="79" y="28"/>
                  </a:cubicBezTo>
                  <a:cubicBezTo>
                    <a:pt x="84" y="28"/>
                    <a:pt x="89" y="29"/>
                    <a:pt x="94" y="32"/>
                  </a:cubicBezTo>
                  <a:cubicBezTo>
                    <a:pt x="96" y="32"/>
                    <a:pt x="96" y="32"/>
                    <a:pt x="96" y="32"/>
                  </a:cubicBezTo>
                  <a:cubicBezTo>
                    <a:pt x="96" y="3"/>
                    <a:pt x="96" y="3"/>
                    <a:pt x="96" y="3"/>
                  </a:cubicBezTo>
                  <a:cubicBezTo>
                    <a:pt x="95" y="3"/>
                    <a:pt x="95" y="3"/>
                    <a:pt x="95" y="3"/>
                  </a:cubicBezTo>
                  <a:cubicBezTo>
                    <a:pt x="90" y="1"/>
                    <a:pt x="84" y="0"/>
                    <a:pt x="76" y="0"/>
                  </a:cubicBezTo>
                  <a:cubicBezTo>
                    <a:pt x="66" y="0"/>
                    <a:pt x="57" y="3"/>
                    <a:pt x="49" y="7"/>
                  </a:cubicBezTo>
                  <a:cubicBezTo>
                    <a:pt x="41" y="11"/>
                    <a:pt x="35" y="17"/>
                    <a:pt x="30" y="25"/>
                  </a:cubicBezTo>
                  <a:cubicBezTo>
                    <a:pt x="26" y="33"/>
                    <a:pt x="24" y="42"/>
                    <a:pt x="24" y="52"/>
                  </a:cubicBezTo>
                  <a:cubicBezTo>
                    <a:pt x="24" y="72"/>
                    <a:pt x="24" y="72"/>
                    <a:pt x="24" y="72"/>
                  </a:cubicBezTo>
                  <a:cubicBezTo>
                    <a:pt x="0" y="72"/>
                    <a:pt x="0" y="72"/>
                    <a:pt x="0" y="72"/>
                  </a:cubicBezTo>
                  <a:cubicBezTo>
                    <a:pt x="0" y="100"/>
                    <a:pt x="0" y="100"/>
                    <a:pt x="0" y="100"/>
                  </a:cubicBezTo>
                  <a:cubicBezTo>
                    <a:pt x="24" y="100"/>
                    <a:pt x="24" y="100"/>
                    <a:pt x="24" y="100"/>
                  </a:cubicBezTo>
                  <a:cubicBezTo>
                    <a:pt x="24" y="217"/>
                    <a:pt x="24" y="217"/>
                    <a:pt x="24" y="217"/>
                  </a:cubicBezTo>
                  <a:cubicBezTo>
                    <a:pt x="58" y="217"/>
                    <a:pt x="58" y="217"/>
                    <a:pt x="58" y="217"/>
                  </a:cubicBezTo>
                  <a:cubicBezTo>
                    <a:pt x="58" y="100"/>
                    <a:pt x="58" y="100"/>
                    <a:pt x="58" y="100"/>
                  </a:cubicBezTo>
                  <a:cubicBezTo>
                    <a:pt x="109" y="100"/>
                    <a:pt x="109" y="100"/>
                    <a:pt x="109" y="100"/>
                  </a:cubicBezTo>
                  <a:cubicBezTo>
                    <a:pt x="109" y="174"/>
                    <a:pt x="109" y="174"/>
                    <a:pt x="109" y="174"/>
                  </a:cubicBezTo>
                  <a:cubicBezTo>
                    <a:pt x="109" y="205"/>
                    <a:pt x="123" y="220"/>
                    <a:pt x="152" y="220"/>
                  </a:cubicBezTo>
                  <a:cubicBezTo>
                    <a:pt x="157" y="220"/>
                    <a:pt x="161" y="220"/>
                    <a:pt x="166" y="219"/>
                  </a:cubicBezTo>
                  <a:cubicBezTo>
                    <a:pt x="172" y="217"/>
                    <a:pt x="175" y="216"/>
                    <a:pt x="177" y="215"/>
                  </a:cubicBezTo>
                  <a:cubicBezTo>
                    <a:pt x="178" y="215"/>
                    <a:pt x="178" y="215"/>
                    <a:pt x="178" y="215"/>
                  </a:cubicBezTo>
                  <a:cubicBezTo>
                    <a:pt x="178" y="187"/>
                    <a:pt x="178" y="187"/>
                    <a:pt x="178" y="187"/>
                  </a:cubicBezTo>
                  <a:cubicBezTo>
                    <a:pt x="176" y="188"/>
                    <a:pt x="176" y="188"/>
                    <a:pt x="176" y="188"/>
                  </a:cubicBezTo>
                  <a:cubicBezTo>
                    <a:pt x="174" y="189"/>
                    <a:pt x="172" y="190"/>
                    <a:pt x="169" y="191"/>
                  </a:cubicBezTo>
                  <a:cubicBezTo>
                    <a:pt x="166" y="192"/>
                    <a:pt x="164" y="192"/>
                    <a:pt x="162" y="192"/>
                  </a:cubicBezTo>
                  <a:cubicBezTo>
                    <a:pt x="156" y="192"/>
                    <a:pt x="151" y="190"/>
                    <a:pt x="148" y="187"/>
                  </a:cubicBezTo>
                  <a:cubicBezTo>
                    <a:pt x="145" y="183"/>
                    <a:pt x="143" y="177"/>
                    <a:pt x="143" y="168"/>
                  </a:cubicBezTo>
                  <a:cubicBezTo>
                    <a:pt x="143" y="100"/>
                    <a:pt x="143" y="100"/>
                    <a:pt x="143" y="100"/>
                  </a:cubicBezTo>
                  <a:lnTo>
                    <a:pt x="178" y="10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24" name="Rectangle 30"/>
            <p:cNvSpPr>
              <a:spLocks noChangeArrowheads="1"/>
            </p:cNvSpPr>
            <p:nvPr/>
          </p:nvSpPr>
          <p:spPr bwMode="auto">
            <a:xfrm>
              <a:off x="1428751" y="1635126"/>
              <a:ext cx="261938" cy="263525"/>
            </a:xfrm>
            <a:prstGeom prst="rect">
              <a:avLst/>
            </a:prstGeom>
            <a:solidFill>
              <a:srgbClr val="F2502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5" name="Rectangle 31"/>
            <p:cNvSpPr>
              <a:spLocks noChangeArrowheads="1"/>
            </p:cNvSpPr>
            <p:nvPr/>
          </p:nvSpPr>
          <p:spPr bwMode="auto">
            <a:xfrm>
              <a:off x="1717676" y="1635126"/>
              <a:ext cx="260350" cy="263525"/>
            </a:xfrm>
            <a:prstGeom prst="rect">
              <a:avLst/>
            </a:prstGeom>
            <a:solidFill>
              <a:srgbClr val="7FBA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6" name="Rectangle 32"/>
            <p:cNvSpPr>
              <a:spLocks noChangeArrowheads="1"/>
            </p:cNvSpPr>
            <p:nvPr/>
          </p:nvSpPr>
          <p:spPr bwMode="auto">
            <a:xfrm>
              <a:off x="1428751" y="1924051"/>
              <a:ext cx="261938" cy="263525"/>
            </a:xfrm>
            <a:prstGeom prst="rect">
              <a:avLst/>
            </a:prstGeom>
            <a:solidFill>
              <a:srgbClr val="00A4E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7" name="Rectangle 33"/>
            <p:cNvSpPr>
              <a:spLocks noChangeArrowheads="1"/>
            </p:cNvSpPr>
            <p:nvPr/>
          </p:nvSpPr>
          <p:spPr bwMode="auto">
            <a:xfrm>
              <a:off x="1717676" y="1924051"/>
              <a:ext cx="260350" cy="263525"/>
            </a:xfrm>
            <a:prstGeom prst="rect">
              <a:avLst/>
            </a:prstGeom>
            <a:solidFill>
              <a:srgbClr val="FFB9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168526482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4">
                                            <p:txEl>
                                              <p:pRg st="0" end="0"/>
                                            </p:txEl>
                                          </p:spTgt>
                                        </p:tgtEl>
                                        <p:attrNameLst>
                                          <p:attrName>style.visibility</p:attrName>
                                        </p:attrNameLst>
                                      </p:cBhvr>
                                      <p:to>
                                        <p:strVal val="visible"/>
                                      </p:to>
                                    </p:set>
                                    <p:anim calcmode="lin" valueType="num">
                                      <p:cBhvr>
                                        <p:cTn id="7" dur="500" fill="hold"/>
                                        <p:tgtEl>
                                          <p:spTgt spid="8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84">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8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 grpId="0" build="allAtOnce"/>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bwMode="auto">
          <a:xfrm>
            <a:off x="0" y="2643809"/>
            <a:ext cx="12436475" cy="3950523"/>
          </a:xfrm>
          <a:prstGeom prst="rect">
            <a:avLst/>
          </a:prstGeom>
          <a:solidFill>
            <a:schemeClr val="bg1">
              <a:lumMod val="9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5417">
                    <a:schemeClr val="accent6"/>
                  </a:gs>
                  <a:gs pos="100000">
                    <a:schemeClr val="accent6"/>
                  </a:gs>
                </a:gsLst>
                <a:lin ang="5400000" scaled="0"/>
              </a:gradFill>
            </a:endParaRPr>
          </a:p>
        </p:txBody>
      </p:sp>
      <p:sp>
        <p:nvSpPr>
          <p:cNvPr id="21" name="Freeform 7"/>
          <p:cNvSpPr>
            <a:spLocks/>
          </p:cNvSpPr>
          <p:nvPr/>
        </p:nvSpPr>
        <p:spPr bwMode="auto">
          <a:xfrm>
            <a:off x="306257" y="1675088"/>
            <a:ext cx="8309113" cy="4919244"/>
          </a:xfrm>
          <a:custGeom>
            <a:avLst/>
            <a:gdLst>
              <a:gd name="T0" fmla="*/ 462 w 550"/>
              <a:gd name="T1" fmla="*/ 159 h 362"/>
              <a:gd name="T2" fmla="*/ 462 w 550"/>
              <a:gd name="T3" fmla="*/ 152 h 362"/>
              <a:gd name="T4" fmla="*/ 311 w 550"/>
              <a:gd name="T5" fmla="*/ 0 h 362"/>
              <a:gd name="T6" fmla="*/ 184 w 550"/>
              <a:gd name="T7" fmla="*/ 68 h 362"/>
              <a:gd name="T8" fmla="*/ 143 w 550"/>
              <a:gd name="T9" fmla="*/ 57 h 362"/>
              <a:gd name="T10" fmla="*/ 94 w 550"/>
              <a:gd name="T11" fmla="*/ 72 h 362"/>
              <a:gd name="T12" fmla="*/ 55 w 550"/>
              <a:gd name="T13" fmla="*/ 143 h 362"/>
              <a:gd name="T14" fmla="*/ 0 w 550"/>
              <a:gd name="T15" fmla="*/ 243 h 362"/>
              <a:gd name="T16" fmla="*/ 106 w 550"/>
              <a:gd name="T17" fmla="*/ 362 h 362"/>
              <a:gd name="T18" fmla="*/ 119 w 550"/>
              <a:gd name="T19" fmla="*/ 362 h 362"/>
              <a:gd name="T20" fmla="*/ 131 w 550"/>
              <a:gd name="T21" fmla="*/ 362 h 362"/>
              <a:gd name="T22" fmla="*/ 379 w 550"/>
              <a:gd name="T23" fmla="*/ 362 h 362"/>
              <a:gd name="T24" fmla="*/ 384 w 550"/>
              <a:gd name="T25" fmla="*/ 362 h 362"/>
              <a:gd name="T26" fmla="*/ 390 w 550"/>
              <a:gd name="T27" fmla="*/ 362 h 362"/>
              <a:gd name="T28" fmla="*/ 409 w 550"/>
              <a:gd name="T29" fmla="*/ 362 h 362"/>
              <a:gd name="T30" fmla="*/ 448 w 550"/>
              <a:gd name="T31" fmla="*/ 362 h 362"/>
              <a:gd name="T32" fmla="*/ 550 w 550"/>
              <a:gd name="T33" fmla="*/ 260 h 362"/>
              <a:gd name="T34" fmla="*/ 462 w 550"/>
              <a:gd name="T35" fmla="*/ 159 h 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50" h="362">
                <a:moveTo>
                  <a:pt x="462" y="159"/>
                </a:moveTo>
                <a:cubicBezTo>
                  <a:pt x="462" y="157"/>
                  <a:pt x="462" y="154"/>
                  <a:pt x="462" y="152"/>
                </a:cubicBezTo>
                <a:cubicBezTo>
                  <a:pt x="462" y="68"/>
                  <a:pt x="395" y="0"/>
                  <a:pt x="311" y="0"/>
                </a:cubicBezTo>
                <a:cubicBezTo>
                  <a:pt x="258" y="0"/>
                  <a:pt x="211" y="28"/>
                  <a:pt x="184" y="68"/>
                </a:cubicBezTo>
                <a:cubicBezTo>
                  <a:pt x="172" y="61"/>
                  <a:pt x="158" y="57"/>
                  <a:pt x="143" y="57"/>
                </a:cubicBezTo>
                <a:cubicBezTo>
                  <a:pt x="124" y="57"/>
                  <a:pt x="108" y="62"/>
                  <a:pt x="94" y="72"/>
                </a:cubicBezTo>
                <a:cubicBezTo>
                  <a:pt x="70" y="87"/>
                  <a:pt x="55" y="113"/>
                  <a:pt x="55" y="143"/>
                </a:cubicBezTo>
                <a:cubicBezTo>
                  <a:pt x="22" y="164"/>
                  <a:pt x="0" y="201"/>
                  <a:pt x="0" y="243"/>
                </a:cubicBezTo>
                <a:cubicBezTo>
                  <a:pt x="0" y="305"/>
                  <a:pt x="46" y="355"/>
                  <a:pt x="106" y="362"/>
                </a:cubicBezTo>
                <a:cubicBezTo>
                  <a:pt x="110" y="362"/>
                  <a:pt x="115" y="362"/>
                  <a:pt x="119" y="362"/>
                </a:cubicBezTo>
                <a:cubicBezTo>
                  <a:pt x="123" y="362"/>
                  <a:pt x="127" y="362"/>
                  <a:pt x="131" y="362"/>
                </a:cubicBezTo>
                <a:cubicBezTo>
                  <a:pt x="187" y="362"/>
                  <a:pt x="318" y="362"/>
                  <a:pt x="379" y="362"/>
                </a:cubicBezTo>
                <a:cubicBezTo>
                  <a:pt x="381" y="362"/>
                  <a:pt x="383" y="362"/>
                  <a:pt x="384" y="362"/>
                </a:cubicBezTo>
                <a:cubicBezTo>
                  <a:pt x="390" y="362"/>
                  <a:pt x="390" y="362"/>
                  <a:pt x="390" y="362"/>
                </a:cubicBezTo>
                <a:cubicBezTo>
                  <a:pt x="394" y="362"/>
                  <a:pt x="403" y="362"/>
                  <a:pt x="409" y="362"/>
                </a:cubicBezTo>
                <a:cubicBezTo>
                  <a:pt x="448" y="362"/>
                  <a:pt x="448" y="362"/>
                  <a:pt x="448" y="362"/>
                </a:cubicBezTo>
                <a:cubicBezTo>
                  <a:pt x="505" y="361"/>
                  <a:pt x="550" y="316"/>
                  <a:pt x="550" y="260"/>
                </a:cubicBezTo>
                <a:cubicBezTo>
                  <a:pt x="550" y="209"/>
                  <a:pt x="512" y="166"/>
                  <a:pt x="462" y="159"/>
                </a:cubicBezTo>
                <a:close/>
              </a:path>
            </a:pathLst>
          </a:custGeom>
          <a:solidFill>
            <a:schemeClr val="accent2">
              <a:lumMod val="75000"/>
              <a:lumOff val="2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p:cNvSpPr>
            <a:spLocks noGrp="1"/>
          </p:cNvSpPr>
          <p:nvPr>
            <p:ph type="title"/>
          </p:nvPr>
        </p:nvSpPr>
        <p:spPr/>
        <p:txBody>
          <a:bodyPr/>
          <a:lstStyle/>
          <a:p>
            <a:r>
              <a:rPr lang="en-US" dirty="0" smtClean="0"/>
              <a:t>Cloud Platform Suite</a:t>
            </a:r>
            <a:endParaRPr lang="en-US" dirty="0"/>
          </a:p>
        </p:txBody>
      </p:sp>
      <p:sp>
        <p:nvSpPr>
          <p:cNvPr id="4" name="Rectangle 3"/>
          <p:cNvSpPr/>
          <p:nvPr/>
        </p:nvSpPr>
        <p:spPr>
          <a:xfrm>
            <a:off x="1615514" y="4680206"/>
            <a:ext cx="5137247" cy="1725283"/>
          </a:xfrm>
          <a:prstGeom prst="rect">
            <a:avLst/>
          </a:prstGeom>
          <a:noFill/>
        </p:spPr>
        <p:txBody>
          <a:bodyPr wrap="square" lIns="137141" tIns="137141" rIns="137141" bIns="137141" rtlCol="0" anchor="t">
            <a:noAutofit/>
          </a:bodyPr>
          <a:lstStyle/>
          <a:p>
            <a:pPr defTabSz="932004"/>
            <a:r>
              <a:rPr lang="ru-RU" b="1" dirty="0" smtClean="0">
                <a:solidFill>
                  <a:schemeClr val="bg1"/>
                </a:solidFill>
              </a:rPr>
              <a:t>ПО на </a:t>
            </a:r>
            <a:r>
              <a:rPr lang="en-US" b="1" dirty="0" smtClean="0">
                <a:solidFill>
                  <a:schemeClr val="bg1"/>
                </a:solidFill>
              </a:rPr>
              <a:t>Host Fabric </a:t>
            </a:r>
            <a:r>
              <a:rPr lang="ru-RU" b="1" dirty="0" smtClean="0">
                <a:solidFill>
                  <a:schemeClr val="bg1"/>
                </a:solidFill>
              </a:rPr>
              <a:t>включает в себя</a:t>
            </a:r>
            <a:r>
              <a:rPr lang="en-US" b="1" dirty="0" smtClean="0">
                <a:solidFill>
                  <a:schemeClr val="bg1"/>
                </a:solidFill>
              </a:rPr>
              <a:t>:</a:t>
            </a:r>
          </a:p>
          <a:p>
            <a:pPr marL="285750" indent="-285750" defTabSz="932004">
              <a:buFont typeface="Arial" panose="020B0604020202020204" pitchFamily="34" charset="0"/>
              <a:buChar char="•"/>
            </a:pPr>
            <a:r>
              <a:rPr lang="en-US" dirty="0" smtClean="0">
                <a:solidFill>
                  <a:schemeClr val="bg1"/>
                </a:solidFill>
              </a:rPr>
              <a:t>Windows Server 2012 R2</a:t>
            </a:r>
          </a:p>
          <a:p>
            <a:pPr marL="285750" indent="-285750" defTabSz="932004">
              <a:buFont typeface="Arial" panose="020B0604020202020204" pitchFamily="34" charset="0"/>
              <a:buChar char="•"/>
            </a:pPr>
            <a:r>
              <a:rPr lang="en-US" dirty="0" smtClean="0">
                <a:solidFill>
                  <a:schemeClr val="bg1"/>
                </a:solidFill>
              </a:rPr>
              <a:t>System Center 2012 R2</a:t>
            </a:r>
          </a:p>
          <a:p>
            <a:pPr marL="285750" indent="-285750" defTabSz="932004">
              <a:buFont typeface="Arial" panose="020B0604020202020204" pitchFamily="34" charset="0"/>
              <a:buChar char="•"/>
            </a:pPr>
            <a:r>
              <a:rPr lang="en-US" dirty="0" smtClean="0">
                <a:solidFill>
                  <a:schemeClr val="bg1"/>
                </a:solidFill>
              </a:rPr>
              <a:t>Windows Azure Pack</a:t>
            </a:r>
          </a:p>
          <a:p>
            <a:pPr marL="285750" indent="-285750" defTabSz="932004">
              <a:buFont typeface="Arial" panose="020B0604020202020204" pitchFamily="34" charset="0"/>
              <a:buChar char="•"/>
            </a:pPr>
            <a:r>
              <a:rPr lang="en-US" dirty="0" smtClean="0">
                <a:solidFill>
                  <a:schemeClr val="bg1"/>
                </a:solidFill>
              </a:rPr>
              <a:t>SQL Server 2012 Standard</a:t>
            </a:r>
            <a:endParaRPr lang="en-US" dirty="0">
              <a:solidFill>
                <a:schemeClr val="bg1"/>
              </a:solidFill>
            </a:endParaRPr>
          </a:p>
          <a:p>
            <a:pPr defTabSz="932004"/>
            <a:r>
              <a:rPr lang="en-US" dirty="0" smtClean="0">
                <a:solidFill>
                  <a:schemeClr val="bg1"/>
                </a:solidFill>
              </a:rPr>
              <a:t> </a:t>
            </a:r>
            <a:endParaRPr lang="en-US" dirty="0">
              <a:solidFill>
                <a:schemeClr val="bg1"/>
              </a:solidFill>
            </a:endParaRPr>
          </a:p>
        </p:txBody>
      </p:sp>
      <p:sp>
        <p:nvSpPr>
          <p:cNvPr id="10" name="TextBox 9"/>
          <p:cNvSpPr txBox="1"/>
          <p:nvPr/>
        </p:nvSpPr>
        <p:spPr>
          <a:xfrm>
            <a:off x="358262" y="1100563"/>
            <a:ext cx="11687644" cy="707886"/>
          </a:xfrm>
          <a:prstGeom prst="rect">
            <a:avLst/>
          </a:prstGeom>
          <a:noFill/>
        </p:spPr>
        <p:txBody>
          <a:bodyPr wrap="square" rtlCol="0">
            <a:spAutoFit/>
          </a:bodyPr>
          <a:lstStyle/>
          <a:p>
            <a:pPr algn="just" defTabSz="932004"/>
            <a:r>
              <a:rPr lang="ru-RU" sz="2000" dirty="0" smtClean="0"/>
              <a:t>Сервис-провайдеры должны использовать</a:t>
            </a:r>
            <a:r>
              <a:rPr lang="en-US" sz="2000" dirty="0" smtClean="0"/>
              <a:t> Hyper-V </a:t>
            </a:r>
            <a:r>
              <a:rPr lang="ru-RU" sz="2000" dirty="0" smtClean="0"/>
              <a:t>и</a:t>
            </a:r>
            <a:r>
              <a:rPr lang="en-US" sz="2000" dirty="0" smtClean="0"/>
              <a:t> Windows Azure Pack </a:t>
            </a:r>
            <a:r>
              <a:rPr lang="ru-RU" sz="2000" dirty="0" smtClean="0"/>
              <a:t>для модели лицензирования хост/гость</a:t>
            </a:r>
            <a:endParaRPr lang="en-US" sz="2000" dirty="0">
              <a:solidFill>
                <a:schemeClr val="bg2"/>
              </a:solidFill>
            </a:endParaRPr>
          </a:p>
        </p:txBody>
      </p:sp>
      <p:sp>
        <p:nvSpPr>
          <p:cNvPr id="23" name="Slide Number Placeholder 3"/>
          <p:cNvSpPr txBox="1">
            <a:spLocks/>
          </p:cNvSpPr>
          <p:nvPr/>
        </p:nvSpPr>
        <p:spPr>
          <a:xfrm>
            <a:off x="11780837" y="6696076"/>
            <a:ext cx="572078" cy="223825"/>
          </a:xfrm>
          <a:prstGeom prst="rect">
            <a:avLst/>
          </a:prstGeom>
        </p:spPr>
        <p:txBody>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algn="r" defTabSz="931191"/>
            <a:fld id="{727B4C2D-45E2-4621-8491-2995EB46A674}" type="slidenum">
              <a:rPr lang="en-US" sz="1050" smtClean="0">
                <a:gradFill>
                  <a:gsLst>
                    <a:gs pos="100000">
                      <a:srgbClr val="797A7D"/>
                    </a:gs>
                    <a:gs pos="0">
                      <a:srgbClr val="797A7D"/>
                    </a:gs>
                  </a:gsLst>
                  <a:lin ang="5400000" scaled="0"/>
                </a:gradFill>
              </a:rPr>
              <a:pPr algn="r" defTabSz="931191"/>
              <a:t>22</a:t>
            </a:fld>
            <a:endParaRPr lang="en-US" sz="1050" dirty="0">
              <a:gradFill>
                <a:gsLst>
                  <a:gs pos="100000">
                    <a:srgbClr val="797A7D"/>
                  </a:gs>
                  <a:gs pos="0">
                    <a:srgbClr val="797A7D"/>
                  </a:gs>
                </a:gsLst>
                <a:lin ang="5400000" scaled="0"/>
              </a:gradFill>
            </a:endParaRPr>
          </a:p>
        </p:txBody>
      </p:sp>
      <p:sp>
        <p:nvSpPr>
          <p:cNvPr id="17" name="Freeform 94"/>
          <p:cNvSpPr>
            <a:spLocks noChangeAspect="1"/>
          </p:cNvSpPr>
          <p:nvPr/>
        </p:nvSpPr>
        <p:spPr bwMode="auto">
          <a:xfrm>
            <a:off x="7401149" y="1773653"/>
            <a:ext cx="3781145" cy="2083193"/>
          </a:xfrm>
          <a:custGeom>
            <a:avLst/>
            <a:gdLst>
              <a:gd name="T0" fmla="*/ 387 w 460"/>
              <a:gd name="T1" fmla="*/ 133 h 303"/>
              <a:gd name="T2" fmla="*/ 387 w 460"/>
              <a:gd name="T3" fmla="*/ 127 h 303"/>
              <a:gd name="T4" fmla="*/ 260 w 460"/>
              <a:gd name="T5" fmla="*/ 0 h 303"/>
              <a:gd name="T6" fmla="*/ 154 w 460"/>
              <a:gd name="T7" fmla="*/ 57 h 303"/>
              <a:gd name="T8" fmla="*/ 119 w 460"/>
              <a:gd name="T9" fmla="*/ 47 h 303"/>
              <a:gd name="T10" fmla="*/ 78 w 460"/>
              <a:gd name="T11" fmla="*/ 60 h 303"/>
              <a:gd name="T12" fmla="*/ 46 w 460"/>
              <a:gd name="T13" fmla="*/ 119 h 303"/>
              <a:gd name="T14" fmla="*/ 0 w 460"/>
              <a:gd name="T15" fmla="*/ 203 h 303"/>
              <a:gd name="T16" fmla="*/ 89 w 460"/>
              <a:gd name="T17" fmla="*/ 303 h 303"/>
              <a:gd name="T18" fmla="*/ 100 w 460"/>
              <a:gd name="T19" fmla="*/ 303 h 303"/>
              <a:gd name="T20" fmla="*/ 110 w 460"/>
              <a:gd name="T21" fmla="*/ 303 h 303"/>
              <a:gd name="T22" fmla="*/ 317 w 460"/>
              <a:gd name="T23" fmla="*/ 303 h 303"/>
              <a:gd name="T24" fmla="*/ 321 w 460"/>
              <a:gd name="T25" fmla="*/ 303 h 303"/>
              <a:gd name="T26" fmla="*/ 327 w 460"/>
              <a:gd name="T27" fmla="*/ 303 h 303"/>
              <a:gd name="T28" fmla="*/ 342 w 460"/>
              <a:gd name="T29" fmla="*/ 303 h 303"/>
              <a:gd name="T30" fmla="*/ 375 w 460"/>
              <a:gd name="T31" fmla="*/ 303 h 303"/>
              <a:gd name="T32" fmla="*/ 460 w 460"/>
              <a:gd name="T33" fmla="*/ 217 h 303"/>
              <a:gd name="T34" fmla="*/ 387 w 460"/>
              <a:gd name="T35" fmla="*/ 133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60" h="303">
                <a:moveTo>
                  <a:pt x="387" y="133"/>
                </a:moveTo>
                <a:cubicBezTo>
                  <a:pt x="387" y="131"/>
                  <a:pt x="387" y="128"/>
                  <a:pt x="387" y="127"/>
                </a:cubicBezTo>
                <a:cubicBezTo>
                  <a:pt x="387" y="57"/>
                  <a:pt x="330" y="0"/>
                  <a:pt x="260" y="0"/>
                </a:cubicBezTo>
                <a:cubicBezTo>
                  <a:pt x="216" y="0"/>
                  <a:pt x="177" y="23"/>
                  <a:pt x="154" y="57"/>
                </a:cubicBezTo>
                <a:cubicBezTo>
                  <a:pt x="144" y="51"/>
                  <a:pt x="132" y="47"/>
                  <a:pt x="119" y="47"/>
                </a:cubicBezTo>
                <a:cubicBezTo>
                  <a:pt x="104" y="47"/>
                  <a:pt x="90" y="52"/>
                  <a:pt x="78" y="60"/>
                </a:cubicBezTo>
                <a:cubicBezTo>
                  <a:pt x="59" y="73"/>
                  <a:pt x="46" y="94"/>
                  <a:pt x="46" y="119"/>
                </a:cubicBezTo>
                <a:cubicBezTo>
                  <a:pt x="19" y="137"/>
                  <a:pt x="0" y="168"/>
                  <a:pt x="0" y="203"/>
                </a:cubicBezTo>
                <a:cubicBezTo>
                  <a:pt x="0" y="254"/>
                  <a:pt x="39" y="297"/>
                  <a:pt x="89" y="303"/>
                </a:cubicBezTo>
                <a:cubicBezTo>
                  <a:pt x="92" y="303"/>
                  <a:pt x="97" y="303"/>
                  <a:pt x="100" y="303"/>
                </a:cubicBezTo>
                <a:cubicBezTo>
                  <a:pt x="103" y="303"/>
                  <a:pt x="107" y="303"/>
                  <a:pt x="110" y="303"/>
                </a:cubicBezTo>
                <a:cubicBezTo>
                  <a:pt x="157" y="303"/>
                  <a:pt x="266" y="303"/>
                  <a:pt x="317" y="303"/>
                </a:cubicBezTo>
                <a:cubicBezTo>
                  <a:pt x="319" y="303"/>
                  <a:pt x="320" y="303"/>
                  <a:pt x="321" y="303"/>
                </a:cubicBezTo>
                <a:cubicBezTo>
                  <a:pt x="327" y="303"/>
                  <a:pt x="327" y="303"/>
                  <a:pt x="327" y="303"/>
                </a:cubicBezTo>
                <a:cubicBezTo>
                  <a:pt x="329" y="303"/>
                  <a:pt x="337" y="303"/>
                  <a:pt x="342" y="303"/>
                </a:cubicBezTo>
                <a:cubicBezTo>
                  <a:pt x="375" y="303"/>
                  <a:pt x="375" y="303"/>
                  <a:pt x="375" y="303"/>
                </a:cubicBezTo>
                <a:cubicBezTo>
                  <a:pt x="422" y="302"/>
                  <a:pt x="460" y="264"/>
                  <a:pt x="460" y="217"/>
                </a:cubicBezTo>
                <a:cubicBezTo>
                  <a:pt x="460" y="174"/>
                  <a:pt x="428" y="139"/>
                  <a:pt x="387" y="133"/>
                </a:cubicBezTo>
                <a:close/>
              </a:path>
            </a:pathLst>
          </a:custGeom>
          <a:solidFill>
            <a:schemeClr val="accent2">
              <a:lumMod val="75000"/>
              <a:lumOff val="25000"/>
            </a:schemeClr>
          </a:solidFill>
          <a:ln>
            <a:noFill/>
          </a:ln>
          <a:extLst/>
        </p:spPr>
        <p:txBody>
          <a:bodyPr vert="horz" wrap="square" lIns="91440" tIns="45720" rIns="91440" bIns="45720" numCol="1" anchor="t" anchorCtr="0" compatLnSpc="1">
            <a:prstTxWarp prst="textNoShape">
              <a:avLst/>
            </a:prstTxWarp>
          </a:bodyPr>
          <a:lstStyle/>
          <a:p>
            <a:endParaRPr lang="en-US">
              <a:solidFill>
                <a:srgbClr val="505050"/>
              </a:solidFill>
            </a:endParaRPr>
          </a:p>
        </p:txBody>
      </p:sp>
      <p:sp>
        <p:nvSpPr>
          <p:cNvPr id="15" name="TextBox 14"/>
          <p:cNvSpPr txBox="1"/>
          <p:nvPr/>
        </p:nvSpPr>
        <p:spPr>
          <a:xfrm>
            <a:off x="7886437" y="2423055"/>
            <a:ext cx="2949660" cy="1292662"/>
          </a:xfrm>
          <a:prstGeom prst="rect">
            <a:avLst/>
          </a:prstGeom>
          <a:noFill/>
        </p:spPr>
        <p:txBody>
          <a:bodyPr wrap="square" lIns="182880" tIns="146304" rIns="182880" bIns="146304" rtlCol="0">
            <a:spAutoFit/>
          </a:bodyPr>
          <a:lstStyle/>
          <a:p>
            <a:pPr>
              <a:lnSpc>
                <a:spcPct val="90000"/>
              </a:lnSpc>
            </a:pPr>
            <a:r>
              <a:rPr lang="ru-RU" dirty="0" smtClean="0">
                <a:solidFill>
                  <a:schemeClr val="bg1"/>
                </a:solidFill>
              </a:rPr>
              <a:t>Сервис-провайдеры могут использовать также свои </a:t>
            </a:r>
            <a:r>
              <a:rPr lang="ru-RU" dirty="0" err="1" smtClean="0">
                <a:solidFill>
                  <a:schemeClr val="bg1"/>
                </a:solidFill>
              </a:rPr>
              <a:t>тулы</a:t>
            </a:r>
            <a:r>
              <a:rPr lang="ru-RU" dirty="0" smtClean="0">
                <a:solidFill>
                  <a:schemeClr val="bg1"/>
                </a:solidFill>
              </a:rPr>
              <a:t> с </a:t>
            </a:r>
            <a:r>
              <a:rPr lang="en-US" dirty="0" smtClean="0">
                <a:solidFill>
                  <a:schemeClr val="bg1"/>
                </a:solidFill>
              </a:rPr>
              <a:t>Windows Azure Pack</a:t>
            </a:r>
          </a:p>
        </p:txBody>
      </p:sp>
      <p:grpSp>
        <p:nvGrpSpPr>
          <p:cNvPr id="27" name="Group 26"/>
          <p:cNvGrpSpPr/>
          <p:nvPr/>
        </p:nvGrpSpPr>
        <p:grpSpPr>
          <a:xfrm>
            <a:off x="1680552" y="3041374"/>
            <a:ext cx="1007518" cy="1535610"/>
            <a:chOff x="1680552" y="3041374"/>
            <a:chExt cx="1007518" cy="1535610"/>
          </a:xfrm>
        </p:grpSpPr>
        <p:sp>
          <p:nvSpPr>
            <p:cNvPr id="9" name="Rectangle 8"/>
            <p:cNvSpPr/>
            <p:nvPr/>
          </p:nvSpPr>
          <p:spPr bwMode="auto">
            <a:xfrm>
              <a:off x="1680552" y="3041374"/>
              <a:ext cx="1007518" cy="1535610"/>
            </a:xfrm>
            <a:prstGeom prst="rect">
              <a:avLst/>
            </a:prstGeom>
            <a:solidFill>
              <a:schemeClr val="accent1"/>
            </a:solidFill>
            <a:ln w="9525" cap="flat" cmpd="sng" algn="ctr">
              <a:noFill/>
              <a:prstDash val="solid"/>
              <a:headEnd type="none" w="med" len="med"/>
              <a:tailEnd type="none" w="med" len="med"/>
            </a:ln>
            <a:effectLst/>
          </p:spPr>
          <p:txBody>
            <a:bodyPr rot="0" spcFirstLastPara="0" vertOverflow="overflow" horzOverflow="overflow" vert="horz" wrap="square" lIns="137141" tIns="137141" rIns="137141" bIns="137141" numCol="1" spcCol="0" rtlCol="0" fromWordArt="0" anchor="b" anchorCtr="0" forceAA="0" compatLnSpc="1">
              <a:prstTxWarp prst="textNoShape">
                <a:avLst/>
              </a:prstTxWarp>
              <a:noAutofit/>
            </a:bodyPr>
            <a:lstStyle/>
            <a:p>
              <a:pPr defTabSz="932111" fontAlgn="base">
                <a:spcBef>
                  <a:spcPct val="0"/>
                </a:spcBef>
                <a:spcAft>
                  <a:spcPct val="0"/>
                </a:spcAft>
                <a:defRPr/>
              </a:pPr>
              <a:r>
                <a:rPr lang="en-US" kern="0" dirty="0">
                  <a:solidFill>
                    <a:srgbClr val="FFFFFF"/>
                  </a:solidFill>
                  <a:ea typeface="Segoe UI" pitchFamily="34" charset="0"/>
                  <a:cs typeface="Segoe UI" pitchFamily="34" charset="0"/>
                </a:rPr>
                <a:t>WS </a:t>
              </a:r>
              <a:r>
                <a:rPr lang="ru-RU" kern="0" dirty="0" smtClean="0">
                  <a:solidFill>
                    <a:srgbClr val="FFFFFF"/>
                  </a:solidFill>
                  <a:ea typeface="Segoe UI" pitchFamily="34" charset="0"/>
                  <a:cs typeface="Segoe UI" pitchFamily="34" charset="0"/>
                </a:rPr>
                <a:t>Гость</a:t>
              </a:r>
              <a:r>
                <a:rPr lang="en-US" kern="0" dirty="0" smtClean="0">
                  <a:solidFill>
                    <a:srgbClr val="FFFFFF"/>
                  </a:solidFill>
                  <a:ea typeface="Segoe UI" pitchFamily="34" charset="0"/>
                  <a:cs typeface="Segoe UI" pitchFamily="34" charset="0"/>
                </a:rPr>
                <a:t> </a:t>
              </a:r>
              <a:endParaRPr lang="en-US" kern="0" dirty="0">
                <a:solidFill>
                  <a:srgbClr val="FFFFFF"/>
                </a:solidFill>
                <a:ea typeface="Segoe UI" pitchFamily="34" charset="0"/>
                <a:cs typeface="Segoe UI" pitchFamily="34" charset="0"/>
              </a:endParaRPr>
            </a:p>
          </p:txBody>
        </p:sp>
        <p:pic>
          <p:nvPicPr>
            <p:cNvPr id="18" name="Picture 1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18860" y="3375322"/>
              <a:ext cx="420133" cy="421213"/>
            </a:xfrm>
            <a:prstGeom prst="rect">
              <a:avLst/>
            </a:prstGeom>
          </p:spPr>
        </p:pic>
      </p:grpSp>
      <p:grpSp>
        <p:nvGrpSpPr>
          <p:cNvPr id="26" name="Group 25"/>
          <p:cNvGrpSpPr/>
          <p:nvPr/>
        </p:nvGrpSpPr>
        <p:grpSpPr>
          <a:xfrm>
            <a:off x="2765087" y="3041372"/>
            <a:ext cx="1007518" cy="1535611"/>
            <a:chOff x="2765087" y="3041372"/>
            <a:chExt cx="1007518" cy="1535611"/>
          </a:xfrm>
        </p:grpSpPr>
        <p:sp>
          <p:nvSpPr>
            <p:cNvPr id="8" name="Rectangle 7"/>
            <p:cNvSpPr/>
            <p:nvPr/>
          </p:nvSpPr>
          <p:spPr bwMode="auto">
            <a:xfrm>
              <a:off x="2765087" y="3041372"/>
              <a:ext cx="1007518" cy="1535611"/>
            </a:xfrm>
            <a:prstGeom prst="rect">
              <a:avLst/>
            </a:prstGeom>
            <a:solidFill>
              <a:schemeClr val="accent1"/>
            </a:solidFill>
            <a:ln w="9525" cap="flat" cmpd="sng" algn="ctr">
              <a:noFill/>
              <a:prstDash val="solid"/>
              <a:headEnd type="none" w="med" len="med"/>
              <a:tailEnd type="none" w="med" len="med"/>
            </a:ln>
            <a:effectLst/>
          </p:spPr>
          <p:txBody>
            <a:bodyPr rot="0" spcFirstLastPara="0" vertOverflow="overflow" horzOverflow="overflow" vert="horz" wrap="square" lIns="137141" tIns="137141" rIns="137141" bIns="137141" numCol="1" spcCol="0" rtlCol="0" fromWordArt="0" anchor="b" anchorCtr="0" forceAA="0" compatLnSpc="1">
              <a:prstTxWarp prst="textNoShape">
                <a:avLst/>
              </a:prstTxWarp>
              <a:noAutofit/>
            </a:bodyPr>
            <a:lstStyle/>
            <a:p>
              <a:pPr defTabSz="932111" fontAlgn="base">
                <a:spcBef>
                  <a:spcPct val="0"/>
                </a:spcBef>
                <a:spcAft>
                  <a:spcPct val="0"/>
                </a:spcAft>
                <a:defRPr/>
              </a:pPr>
              <a:r>
                <a:rPr lang="en-US" kern="0" dirty="0">
                  <a:solidFill>
                    <a:srgbClr val="FFFFFF"/>
                  </a:solidFill>
                  <a:ea typeface="Segoe UI" pitchFamily="34" charset="0"/>
                  <a:cs typeface="Segoe UI" pitchFamily="34" charset="0"/>
                </a:rPr>
                <a:t>WS </a:t>
              </a:r>
              <a:r>
                <a:rPr lang="ru-RU" kern="0" dirty="0" smtClean="0">
                  <a:solidFill>
                    <a:srgbClr val="FFFFFF"/>
                  </a:solidFill>
                  <a:ea typeface="Segoe UI" pitchFamily="34" charset="0"/>
                  <a:cs typeface="Segoe UI" pitchFamily="34" charset="0"/>
                </a:rPr>
                <a:t>Гость</a:t>
              </a:r>
              <a:r>
                <a:rPr lang="en-US" kern="0" dirty="0" smtClean="0">
                  <a:solidFill>
                    <a:srgbClr val="FFFFFF"/>
                  </a:solidFill>
                  <a:ea typeface="Segoe UI" pitchFamily="34" charset="0"/>
                  <a:cs typeface="Segoe UI" pitchFamily="34" charset="0"/>
                </a:rPr>
                <a:t> </a:t>
              </a:r>
              <a:endParaRPr lang="en-US" kern="0" dirty="0">
                <a:solidFill>
                  <a:srgbClr val="FFFFFF"/>
                </a:solidFill>
                <a:ea typeface="Segoe UI" pitchFamily="34" charset="0"/>
                <a:cs typeface="Segoe UI" pitchFamily="34" charset="0"/>
              </a:endParaRPr>
            </a:p>
          </p:txBody>
        </p:sp>
        <p:pic>
          <p:nvPicPr>
            <p:cNvPr id="19" name="Picture 1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92286" y="3375322"/>
              <a:ext cx="420133" cy="421213"/>
            </a:xfrm>
            <a:prstGeom prst="rect">
              <a:avLst/>
            </a:prstGeom>
          </p:spPr>
        </p:pic>
      </p:grpSp>
      <p:grpSp>
        <p:nvGrpSpPr>
          <p:cNvPr id="25" name="Group 24"/>
          <p:cNvGrpSpPr/>
          <p:nvPr/>
        </p:nvGrpSpPr>
        <p:grpSpPr>
          <a:xfrm>
            <a:off x="3824241" y="3041374"/>
            <a:ext cx="958333" cy="1535610"/>
            <a:chOff x="3824241" y="3041374"/>
            <a:chExt cx="958333" cy="1535610"/>
          </a:xfrm>
        </p:grpSpPr>
        <p:sp>
          <p:nvSpPr>
            <p:cNvPr id="5" name="Rectangle 4"/>
            <p:cNvSpPr/>
            <p:nvPr/>
          </p:nvSpPr>
          <p:spPr bwMode="auto">
            <a:xfrm>
              <a:off x="3824241" y="3041374"/>
              <a:ext cx="958333" cy="1535610"/>
            </a:xfrm>
            <a:prstGeom prst="rect">
              <a:avLst/>
            </a:prstGeom>
            <a:solidFill>
              <a:schemeClr val="accent2"/>
            </a:solidFill>
            <a:ln w="9525" cap="flat" cmpd="sng" algn="ctr">
              <a:noFill/>
              <a:prstDash val="solid"/>
              <a:headEnd type="none" w="med" len="med"/>
              <a:tailEnd type="none" w="med" len="med"/>
            </a:ln>
            <a:effectLst/>
          </p:spPr>
          <p:txBody>
            <a:bodyPr rot="0" spcFirstLastPara="0" vertOverflow="overflow" horzOverflow="overflow" vert="horz" wrap="square" lIns="137141" tIns="137141" rIns="137141" bIns="137141" numCol="1" spcCol="0" rtlCol="0" fromWordArt="0" anchor="b" anchorCtr="0" forceAA="0" compatLnSpc="1">
              <a:prstTxWarp prst="textNoShape">
                <a:avLst/>
              </a:prstTxWarp>
              <a:noAutofit/>
            </a:bodyPr>
            <a:lstStyle/>
            <a:p>
              <a:pPr defTabSz="932111" fontAlgn="base">
                <a:spcBef>
                  <a:spcPct val="0"/>
                </a:spcBef>
                <a:spcAft>
                  <a:spcPct val="0"/>
                </a:spcAft>
                <a:defRPr/>
              </a:pPr>
              <a:r>
                <a:rPr lang="en-US" kern="0" dirty="0">
                  <a:solidFill>
                    <a:schemeClr val="bg1"/>
                  </a:solidFill>
                  <a:ea typeface="Segoe UI" pitchFamily="34" charset="0"/>
                  <a:cs typeface="Segoe UI" pitchFamily="34" charset="0"/>
                </a:rPr>
                <a:t>Linux </a:t>
              </a:r>
              <a:r>
                <a:rPr lang="ru-RU" kern="0" dirty="0" smtClean="0">
                  <a:solidFill>
                    <a:schemeClr val="bg1"/>
                  </a:solidFill>
                  <a:ea typeface="Segoe UI" pitchFamily="34" charset="0"/>
                  <a:cs typeface="Segoe UI" pitchFamily="34" charset="0"/>
                </a:rPr>
                <a:t>Гость</a:t>
              </a:r>
              <a:r>
                <a:rPr lang="en-US" kern="0" dirty="0" smtClean="0">
                  <a:solidFill>
                    <a:schemeClr val="bg1"/>
                  </a:solidFill>
                  <a:ea typeface="Segoe UI" pitchFamily="34" charset="0"/>
                  <a:cs typeface="Segoe UI" pitchFamily="34" charset="0"/>
                </a:rPr>
                <a:t> </a:t>
              </a:r>
              <a:endParaRPr lang="en-US" kern="0" dirty="0">
                <a:solidFill>
                  <a:schemeClr val="bg1"/>
                </a:solidFill>
                <a:ea typeface="Segoe UI" pitchFamily="34" charset="0"/>
                <a:cs typeface="Segoe UI" pitchFamily="34" charset="0"/>
              </a:endParaRPr>
            </a:p>
          </p:txBody>
        </p:sp>
        <p:pic>
          <p:nvPicPr>
            <p:cNvPr id="20" name="Picture 1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35895" y="3375322"/>
              <a:ext cx="420133" cy="421213"/>
            </a:xfrm>
            <a:prstGeom prst="rect">
              <a:avLst/>
            </a:prstGeom>
          </p:spPr>
        </p:pic>
      </p:grpSp>
      <p:grpSp>
        <p:nvGrpSpPr>
          <p:cNvPr id="16" name="Group 15"/>
          <p:cNvGrpSpPr/>
          <p:nvPr/>
        </p:nvGrpSpPr>
        <p:grpSpPr>
          <a:xfrm>
            <a:off x="4841853" y="3041373"/>
            <a:ext cx="958333" cy="1535611"/>
            <a:chOff x="4841853" y="3041373"/>
            <a:chExt cx="958333" cy="1535611"/>
          </a:xfrm>
        </p:grpSpPr>
        <p:sp>
          <p:nvSpPr>
            <p:cNvPr id="6" name="Rectangle 5"/>
            <p:cNvSpPr/>
            <p:nvPr/>
          </p:nvSpPr>
          <p:spPr bwMode="auto">
            <a:xfrm>
              <a:off x="4841853" y="3041373"/>
              <a:ext cx="958333" cy="1535611"/>
            </a:xfrm>
            <a:prstGeom prst="rect">
              <a:avLst/>
            </a:prstGeom>
            <a:solidFill>
              <a:schemeClr val="accent2"/>
            </a:solidFill>
            <a:ln w="9525" cap="flat" cmpd="sng" algn="ctr">
              <a:noFill/>
              <a:prstDash val="solid"/>
              <a:headEnd type="none" w="med" len="med"/>
              <a:tailEnd type="none" w="med" len="med"/>
            </a:ln>
            <a:effectLst/>
          </p:spPr>
          <p:txBody>
            <a:bodyPr rot="0" spcFirstLastPara="0" vertOverflow="overflow" horzOverflow="overflow" vert="horz" wrap="square" lIns="137141" tIns="137141" rIns="137141" bIns="137141" numCol="1" spcCol="0" rtlCol="0" fromWordArt="0" anchor="b" anchorCtr="0" forceAA="0" compatLnSpc="1">
              <a:prstTxWarp prst="textNoShape">
                <a:avLst/>
              </a:prstTxWarp>
              <a:noAutofit/>
            </a:bodyPr>
            <a:lstStyle/>
            <a:p>
              <a:pPr defTabSz="932111" fontAlgn="base">
                <a:spcBef>
                  <a:spcPct val="0"/>
                </a:spcBef>
                <a:spcAft>
                  <a:spcPct val="0"/>
                </a:spcAft>
                <a:defRPr/>
              </a:pPr>
              <a:r>
                <a:rPr lang="en-US" kern="0" dirty="0">
                  <a:solidFill>
                    <a:schemeClr val="bg1"/>
                  </a:solidFill>
                  <a:ea typeface="Segoe UI" pitchFamily="34" charset="0"/>
                  <a:cs typeface="Segoe UI" pitchFamily="34" charset="0"/>
                </a:rPr>
                <a:t>Linux </a:t>
              </a:r>
              <a:r>
                <a:rPr lang="ru-RU" kern="0" dirty="0" smtClean="0">
                  <a:solidFill>
                    <a:schemeClr val="bg1"/>
                  </a:solidFill>
                  <a:ea typeface="Segoe UI" pitchFamily="34" charset="0"/>
                  <a:cs typeface="Segoe UI" pitchFamily="34" charset="0"/>
                </a:rPr>
                <a:t>Гость</a:t>
              </a:r>
              <a:r>
                <a:rPr lang="en-US" kern="0" dirty="0" smtClean="0">
                  <a:solidFill>
                    <a:schemeClr val="bg1"/>
                  </a:solidFill>
                  <a:ea typeface="Segoe UI" pitchFamily="34" charset="0"/>
                  <a:cs typeface="Segoe UI" pitchFamily="34" charset="0"/>
                </a:rPr>
                <a:t> </a:t>
              </a:r>
              <a:endParaRPr lang="en-US" kern="0" dirty="0">
                <a:solidFill>
                  <a:schemeClr val="bg1"/>
                </a:solidFill>
                <a:ea typeface="Segoe UI" pitchFamily="34" charset="0"/>
                <a:cs typeface="Segoe UI" pitchFamily="34" charset="0"/>
              </a:endParaRPr>
            </a:p>
          </p:txBody>
        </p:sp>
        <p:pic>
          <p:nvPicPr>
            <p:cNvPr id="22" name="Picture 2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49686" y="3375322"/>
              <a:ext cx="420133" cy="421213"/>
            </a:xfrm>
            <a:prstGeom prst="rect">
              <a:avLst/>
            </a:prstGeom>
          </p:spPr>
        </p:pic>
      </p:grpSp>
      <p:grpSp>
        <p:nvGrpSpPr>
          <p:cNvPr id="14" name="Group 13"/>
          <p:cNvGrpSpPr/>
          <p:nvPr/>
        </p:nvGrpSpPr>
        <p:grpSpPr>
          <a:xfrm>
            <a:off x="5859465" y="3041374"/>
            <a:ext cx="958333" cy="1535610"/>
            <a:chOff x="5859465" y="3041374"/>
            <a:chExt cx="958333" cy="1535610"/>
          </a:xfrm>
        </p:grpSpPr>
        <p:sp>
          <p:nvSpPr>
            <p:cNvPr id="7" name="Rectangle 6"/>
            <p:cNvSpPr/>
            <p:nvPr/>
          </p:nvSpPr>
          <p:spPr bwMode="auto">
            <a:xfrm>
              <a:off x="5859465" y="3041374"/>
              <a:ext cx="958333" cy="1535610"/>
            </a:xfrm>
            <a:prstGeom prst="rect">
              <a:avLst/>
            </a:prstGeom>
            <a:solidFill>
              <a:schemeClr val="accent2"/>
            </a:solidFill>
            <a:ln w="9525" cap="flat" cmpd="sng" algn="ctr">
              <a:noFill/>
              <a:prstDash val="solid"/>
              <a:headEnd type="none" w="med" len="med"/>
              <a:tailEnd type="none" w="med" len="med"/>
            </a:ln>
            <a:effectLst/>
          </p:spPr>
          <p:txBody>
            <a:bodyPr rot="0" spcFirstLastPara="0" vertOverflow="overflow" horzOverflow="overflow" vert="horz" wrap="square" lIns="137141" tIns="137141" rIns="137141" bIns="137141" numCol="1" spcCol="0" rtlCol="0" fromWordArt="0" anchor="b" anchorCtr="0" forceAA="0" compatLnSpc="1">
              <a:prstTxWarp prst="textNoShape">
                <a:avLst/>
              </a:prstTxWarp>
              <a:noAutofit/>
            </a:bodyPr>
            <a:lstStyle/>
            <a:p>
              <a:pPr defTabSz="932111" fontAlgn="base">
                <a:spcBef>
                  <a:spcPct val="0"/>
                </a:spcBef>
                <a:spcAft>
                  <a:spcPct val="0"/>
                </a:spcAft>
                <a:defRPr/>
              </a:pPr>
              <a:r>
                <a:rPr lang="en-US" kern="0" dirty="0">
                  <a:solidFill>
                    <a:schemeClr val="bg1"/>
                  </a:solidFill>
                  <a:ea typeface="Segoe UI" pitchFamily="34" charset="0"/>
                  <a:cs typeface="Segoe UI" pitchFamily="34" charset="0"/>
                </a:rPr>
                <a:t>Linux </a:t>
              </a:r>
              <a:r>
                <a:rPr lang="ru-RU" kern="0" dirty="0" smtClean="0">
                  <a:solidFill>
                    <a:schemeClr val="bg1"/>
                  </a:solidFill>
                  <a:ea typeface="Segoe UI" pitchFamily="34" charset="0"/>
                  <a:cs typeface="Segoe UI" pitchFamily="34" charset="0"/>
                </a:rPr>
                <a:t>Гость</a:t>
              </a:r>
              <a:r>
                <a:rPr lang="en-US" kern="0" dirty="0" smtClean="0">
                  <a:solidFill>
                    <a:schemeClr val="bg1"/>
                  </a:solidFill>
                  <a:ea typeface="Segoe UI" pitchFamily="34" charset="0"/>
                  <a:cs typeface="Segoe UI" pitchFamily="34" charset="0"/>
                </a:rPr>
                <a:t> </a:t>
              </a:r>
              <a:endParaRPr lang="en-US" kern="0" dirty="0">
                <a:solidFill>
                  <a:schemeClr val="bg1"/>
                </a:solidFill>
                <a:ea typeface="Segoe UI" pitchFamily="34" charset="0"/>
                <a:cs typeface="Segoe UI" pitchFamily="34" charset="0"/>
              </a:endParaRPr>
            </a:p>
          </p:txBody>
        </p:sp>
        <p:pic>
          <p:nvPicPr>
            <p:cNvPr id="24" name="Picture 2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43599" y="3375322"/>
              <a:ext cx="420133" cy="421213"/>
            </a:xfrm>
            <a:prstGeom prst="rect">
              <a:avLst/>
            </a:prstGeom>
          </p:spPr>
        </p:pic>
      </p:grpSp>
    </p:spTree>
    <p:extLst>
      <p:ext uri="{BB962C8B-B14F-4D97-AF65-F5344CB8AC3E}">
        <p14:creationId xmlns:p14="http://schemas.microsoft.com/office/powerpoint/2010/main" val="301600282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par>
                                <p:cTn id="8" presetID="2" presetClass="entr" presetSubtype="8"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 calcmode="lin" valueType="num">
                                      <p:cBhvr additive="base">
                                        <p:cTn id="10" dur="500" fill="hold"/>
                                        <p:tgtEl>
                                          <p:spTgt spid="21"/>
                                        </p:tgtEl>
                                        <p:attrNameLst>
                                          <p:attrName>ppt_x</p:attrName>
                                        </p:attrNameLst>
                                      </p:cBhvr>
                                      <p:tavLst>
                                        <p:tav tm="0">
                                          <p:val>
                                            <p:strVal val="0-#ppt_w/2"/>
                                          </p:val>
                                        </p:tav>
                                        <p:tav tm="100000">
                                          <p:val>
                                            <p:strVal val="#ppt_x"/>
                                          </p:val>
                                        </p:tav>
                                      </p:tavLst>
                                    </p:anim>
                                    <p:anim calcmode="lin" valueType="num">
                                      <p:cBhvr additive="base">
                                        <p:cTn id="11" dur="500" fill="hold"/>
                                        <p:tgtEl>
                                          <p:spTgt spid="21"/>
                                        </p:tgtEl>
                                        <p:attrNameLst>
                                          <p:attrName>ppt_y</p:attrName>
                                        </p:attrNameLst>
                                      </p:cBhvr>
                                      <p:tavLst>
                                        <p:tav tm="0">
                                          <p:val>
                                            <p:strVal val="#ppt_y"/>
                                          </p:val>
                                        </p:tav>
                                        <p:tav tm="100000">
                                          <p:val>
                                            <p:strVal val="#ppt_y"/>
                                          </p:val>
                                        </p:tav>
                                      </p:tavLst>
                                    </p:anim>
                                  </p:childTnLst>
                                </p:cTn>
                              </p:par>
                              <p:par>
                                <p:cTn id="12" presetID="2" presetClass="entr" presetSubtype="2" fill="hold" grpId="0" nodeType="withEffect">
                                  <p:stCondLst>
                                    <p:cond delay="0"/>
                                  </p:stCondLst>
                                  <p:childTnLst>
                                    <p:set>
                                      <p:cBhvr>
                                        <p:cTn id="13" dur="1" fill="hold">
                                          <p:stCondLst>
                                            <p:cond delay="0"/>
                                          </p:stCondLst>
                                        </p:cTn>
                                        <p:tgtEl>
                                          <p:spTgt spid="17"/>
                                        </p:tgtEl>
                                        <p:attrNameLst>
                                          <p:attrName>style.visibility</p:attrName>
                                        </p:attrNameLst>
                                      </p:cBhvr>
                                      <p:to>
                                        <p:strVal val="visible"/>
                                      </p:to>
                                    </p:set>
                                    <p:anim calcmode="lin" valueType="num">
                                      <p:cBhvr additive="base">
                                        <p:cTn id="14" dur="500" fill="hold"/>
                                        <p:tgtEl>
                                          <p:spTgt spid="17"/>
                                        </p:tgtEl>
                                        <p:attrNameLst>
                                          <p:attrName>ppt_x</p:attrName>
                                        </p:attrNameLst>
                                      </p:cBhvr>
                                      <p:tavLst>
                                        <p:tav tm="0">
                                          <p:val>
                                            <p:strVal val="1+#ppt_w/2"/>
                                          </p:val>
                                        </p:tav>
                                        <p:tav tm="100000">
                                          <p:val>
                                            <p:strVal val="#ppt_x"/>
                                          </p:val>
                                        </p:tav>
                                      </p:tavLst>
                                    </p:anim>
                                    <p:anim calcmode="lin" valueType="num">
                                      <p:cBhvr additive="base">
                                        <p:cTn id="15" dur="500" fill="hold"/>
                                        <p:tgtEl>
                                          <p:spTgt spid="17"/>
                                        </p:tgtEl>
                                        <p:attrNameLst>
                                          <p:attrName>ppt_y</p:attrName>
                                        </p:attrNameLst>
                                      </p:cBhvr>
                                      <p:tavLst>
                                        <p:tav tm="0">
                                          <p:val>
                                            <p:strVal val="#ppt_y"/>
                                          </p:val>
                                        </p:tav>
                                        <p:tav tm="100000">
                                          <p:val>
                                            <p:strVal val="#ppt_y"/>
                                          </p:val>
                                        </p:tav>
                                      </p:tavLst>
                                    </p:anim>
                                  </p:childTnLst>
                                </p:cTn>
                              </p:par>
                            </p:childTnLst>
                          </p:cTn>
                        </p:par>
                        <p:par>
                          <p:cTn id="16" fill="hold">
                            <p:stCondLst>
                              <p:cond delay="500"/>
                            </p:stCondLst>
                            <p:childTnLst>
                              <p:par>
                                <p:cTn id="17" presetID="10" presetClass="entr" presetSubtype="0" fill="hold" grpId="0" nodeType="after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1500"/>
                                        <p:tgtEl>
                                          <p:spTgt spid="4"/>
                                        </p:tgtEl>
                                      </p:cBhvr>
                                    </p:animEffect>
                                  </p:childTnLst>
                                </p:cTn>
                              </p:par>
                              <p:par>
                                <p:cTn id="23" presetID="10" presetClass="entr" presetSubtype="0" fill="hold" nodeType="withEffect">
                                  <p:stCondLst>
                                    <p:cond delay="250"/>
                                  </p:stCondLst>
                                  <p:childTnLst>
                                    <p:set>
                                      <p:cBhvr>
                                        <p:cTn id="24" dur="1" fill="hold">
                                          <p:stCondLst>
                                            <p:cond delay="0"/>
                                          </p:stCondLst>
                                        </p:cTn>
                                        <p:tgtEl>
                                          <p:spTgt spid="27"/>
                                        </p:tgtEl>
                                        <p:attrNameLst>
                                          <p:attrName>style.visibility</p:attrName>
                                        </p:attrNameLst>
                                      </p:cBhvr>
                                      <p:to>
                                        <p:strVal val="visible"/>
                                      </p:to>
                                    </p:set>
                                    <p:animEffect transition="in" filter="fade">
                                      <p:cBhvr>
                                        <p:cTn id="25" dur="500"/>
                                        <p:tgtEl>
                                          <p:spTgt spid="27"/>
                                        </p:tgtEl>
                                      </p:cBhvr>
                                    </p:animEffect>
                                  </p:childTnLst>
                                </p:cTn>
                              </p:par>
                              <p:par>
                                <p:cTn id="26" presetID="10" presetClass="entr" presetSubtype="0" fill="hold" nodeType="withEffect">
                                  <p:stCondLst>
                                    <p:cond delay="500"/>
                                  </p:stCondLst>
                                  <p:childTnLst>
                                    <p:set>
                                      <p:cBhvr>
                                        <p:cTn id="27" dur="1" fill="hold">
                                          <p:stCondLst>
                                            <p:cond delay="0"/>
                                          </p:stCondLst>
                                        </p:cTn>
                                        <p:tgtEl>
                                          <p:spTgt spid="26"/>
                                        </p:tgtEl>
                                        <p:attrNameLst>
                                          <p:attrName>style.visibility</p:attrName>
                                        </p:attrNameLst>
                                      </p:cBhvr>
                                      <p:to>
                                        <p:strVal val="visible"/>
                                      </p:to>
                                    </p:set>
                                    <p:animEffect transition="in" filter="fade">
                                      <p:cBhvr>
                                        <p:cTn id="28" dur="500"/>
                                        <p:tgtEl>
                                          <p:spTgt spid="26"/>
                                        </p:tgtEl>
                                      </p:cBhvr>
                                    </p:animEffect>
                                  </p:childTnLst>
                                </p:cTn>
                              </p:par>
                              <p:par>
                                <p:cTn id="29" presetID="10" presetClass="entr" presetSubtype="0" fill="hold" nodeType="withEffect">
                                  <p:stCondLst>
                                    <p:cond delay="750"/>
                                  </p:stCondLst>
                                  <p:childTnLst>
                                    <p:set>
                                      <p:cBhvr>
                                        <p:cTn id="30" dur="1" fill="hold">
                                          <p:stCondLst>
                                            <p:cond delay="0"/>
                                          </p:stCondLst>
                                        </p:cTn>
                                        <p:tgtEl>
                                          <p:spTgt spid="25"/>
                                        </p:tgtEl>
                                        <p:attrNameLst>
                                          <p:attrName>style.visibility</p:attrName>
                                        </p:attrNameLst>
                                      </p:cBhvr>
                                      <p:to>
                                        <p:strVal val="visible"/>
                                      </p:to>
                                    </p:set>
                                    <p:animEffect transition="in" filter="fade">
                                      <p:cBhvr>
                                        <p:cTn id="31" dur="500"/>
                                        <p:tgtEl>
                                          <p:spTgt spid="25"/>
                                        </p:tgtEl>
                                      </p:cBhvr>
                                    </p:animEffect>
                                  </p:childTnLst>
                                </p:cTn>
                              </p:par>
                              <p:par>
                                <p:cTn id="32" presetID="10" presetClass="entr" presetSubtype="0" fill="hold" nodeType="withEffect">
                                  <p:stCondLst>
                                    <p:cond delay="1000"/>
                                  </p:stCondLst>
                                  <p:childTnLst>
                                    <p:set>
                                      <p:cBhvr>
                                        <p:cTn id="33" dur="1" fill="hold">
                                          <p:stCondLst>
                                            <p:cond delay="0"/>
                                          </p:stCondLst>
                                        </p:cTn>
                                        <p:tgtEl>
                                          <p:spTgt spid="16"/>
                                        </p:tgtEl>
                                        <p:attrNameLst>
                                          <p:attrName>style.visibility</p:attrName>
                                        </p:attrNameLst>
                                      </p:cBhvr>
                                      <p:to>
                                        <p:strVal val="visible"/>
                                      </p:to>
                                    </p:set>
                                    <p:animEffect transition="in" filter="fade">
                                      <p:cBhvr>
                                        <p:cTn id="34" dur="500"/>
                                        <p:tgtEl>
                                          <p:spTgt spid="16"/>
                                        </p:tgtEl>
                                      </p:cBhvr>
                                    </p:animEffect>
                                  </p:childTnLst>
                                </p:cTn>
                              </p:par>
                              <p:par>
                                <p:cTn id="35" presetID="10" presetClass="entr" presetSubtype="0" fill="hold" nodeType="withEffect">
                                  <p:stCondLst>
                                    <p:cond delay="150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1" grpId="0" animBg="1"/>
      <p:bldP spid="4" grpId="0"/>
      <p:bldP spid="17" grpId="0" animBg="1"/>
      <p:bldP spid="1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bwMode="auto">
          <a:xfrm>
            <a:off x="14211" y="0"/>
            <a:ext cx="12436474" cy="6994525"/>
          </a:xfrm>
          <a:prstGeom prst="rect">
            <a:avLst/>
          </a:prstGeom>
          <a:solidFill>
            <a:schemeClr val="bg1">
              <a:lumMod val="9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5417">
                    <a:schemeClr val="accent6"/>
                  </a:gs>
                  <a:gs pos="100000">
                    <a:schemeClr val="accent6"/>
                  </a:gs>
                </a:gsLst>
                <a:lin ang="5400000" scaled="0"/>
              </a:gradFill>
            </a:endParaRPr>
          </a:p>
        </p:txBody>
      </p:sp>
      <p:sp>
        <p:nvSpPr>
          <p:cNvPr id="10" name="Right Arrow 9"/>
          <p:cNvSpPr/>
          <p:nvPr/>
        </p:nvSpPr>
        <p:spPr bwMode="auto">
          <a:xfrm>
            <a:off x="3734790" y="2535951"/>
            <a:ext cx="1787706" cy="1939658"/>
          </a:xfrm>
          <a:prstGeom prst="rightArrow">
            <a:avLst>
              <a:gd name="adj1" fmla="val 61833"/>
              <a:gd name="adj2" fmla="val 50000"/>
            </a:avLst>
          </a:prstGeom>
          <a:solidFill>
            <a:schemeClr val="bg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5417">
                    <a:schemeClr val="accent6"/>
                  </a:gs>
                  <a:gs pos="100000">
                    <a:schemeClr val="accent6"/>
                  </a:gs>
                </a:gsLst>
                <a:lin ang="5400000" scaled="0"/>
              </a:gradFill>
            </a:endParaRPr>
          </a:p>
        </p:txBody>
      </p:sp>
      <p:sp>
        <p:nvSpPr>
          <p:cNvPr id="18" name="Rectangle 17"/>
          <p:cNvSpPr/>
          <p:nvPr/>
        </p:nvSpPr>
        <p:spPr bwMode="auto">
          <a:xfrm>
            <a:off x="108285" y="2363545"/>
            <a:ext cx="3626506" cy="2112064"/>
          </a:xfrm>
          <a:prstGeom prst="rect">
            <a:avLst/>
          </a:prstGeom>
          <a:solidFill>
            <a:schemeClr val="bg1">
              <a:lumMod val="9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5417">
                    <a:schemeClr val="accent6"/>
                  </a:gs>
                  <a:gs pos="100000">
                    <a:schemeClr val="accent6"/>
                  </a:gs>
                </a:gsLst>
                <a:lin ang="5400000" scaled="0"/>
              </a:gradFill>
            </a:endParaRPr>
          </a:p>
        </p:txBody>
      </p:sp>
      <p:sp>
        <p:nvSpPr>
          <p:cNvPr id="17" name="Freeform 7"/>
          <p:cNvSpPr>
            <a:spLocks/>
          </p:cNvSpPr>
          <p:nvPr/>
        </p:nvSpPr>
        <p:spPr bwMode="auto">
          <a:xfrm>
            <a:off x="360990" y="1496903"/>
            <a:ext cx="4249217" cy="2578223"/>
          </a:xfrm>
          <a:custGeom>
            <a:avLst/>
            <a:gdLst>
              <a:gd name="T0" fmla="*/ 462 w 550"/>
              <a:gd name="T1" fmla="*/ 159 h 362"/>
              <a:gd name="T2" fmla="*/ 462 w 550"/>
              <a:gd name="T3" fmla="*/ 152 h 362"/>
              <a:gd name="T4" fmla="*/ 311 w 550"/>
              <a:gd name="T5" fmla="*/ 0 h 362"/>
              <a:gd name="T6" fmla="*/ 184 w 550"/>
              <a:gd name="T7" fmla="*/ 68 h 362"/>
              <a:gd name="T8" fmla="*/ 143 w 550"/>
              <a:gd name="T9" fmla="*/ 57 h 362"/>
              <a:gd name="T10" fmla="*/ 94 w 550"/>
              <a:gd name="T11" fmla="*/ 72 h 362"/>
              <a:gd name="T12" fmla="*/ 55 w 550"/>
              <a:gd name="T13" fmla="*/ 143 h 362"/>
              <a:gd name="T14" fmla="*/ 0 w 550"/>
              <a:gd name="T15" fmla="*/ 243 h 362"/>
              <a:gd name="T16" fmla="*/ 106 w 550"/>
              <a:gd name="T17" fmla="*/ 362 h 362"/>
              <a:gd name="T18" fmla="*/ 119 w 550"/>
              <a:gd name="T19" fmla="*/ 362 h 362"/>
              <a:gd name="T20" fmla="*/ 131 w 550"/>
              <a:gd name="T21" fmla="*/ 362 h 362"/>
              <a:gd name="T22" fmla="*/ 379 w 550"/>
              <a:gd name="T23" fmla="*/ 362 h 362"/>
              <a:gd name="T24" fmla="*/ 384 w 550"/>
              <a:gd name="T25" fmla="*/ 362 h 362"/>
              <a:gd name="T26" fmla="*/ 390 w 550"/>
              <a:gd name="T27" fmla="*/ 362 h 362"/>
              <a:gd name="T28" fmla="*/ 409 w 550"/>
              <a:gd name="T29" fmla="*/ 362 h 362"/>
              <a:gd name="T30" fmla="*/ 448 w 550"/>
              <a:gd name="T31" fmla="*/ 362 h 362"/>
              <a:gd name="T32" fmla="*/ 550 w 550"/>
              <a:gd name="T33" fmla="*/ 260 h 362"/>
              <a:gd name="T34" fmla="*/ 462 w 550"/>
              <a:gd name="T35" fmla="*/ 159 h 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50" h="362">
                <a:moveTo>
                  <a:pt x="462" y="159"/>
                </a:moveTo>
                <a:cubicBezTo>
                  <a:pt x="462" y="157"/>
                  <a:pt x="462" y="154"/>
                  <a:pt x="462" y="152"/>
                </a:cubicBezTo>
                <a:cubicBezTo>
                  <a:pt x="462" y="68"/>
                  <a:pt x="395" y="0"/>
                  <a:pt x="311" y="0"/>
                </a:cubicBezTo>
                <a:cubicBezTo>
                  <a:pt x="258" y="0"/>
                  <a:pt x="211" y="28"/>
                  <a:pt x="184" y="68"/>
                </a:cubicBezTo>
                <a:cubicBezTo>
                  <a:pt x="172" y="61"/>
                  <a:pt x="158" y="57"/>
                  <a:pt x="143" y="57"/>
                </a:cubicBezTo>
                <a:cubicBezTo>
                  <a:pt x="124" y="57"/>
                  <a:pt x="108" y="62"/>
                  <a:pt x="94" y="72"/>
                </a:cubicBezTo>
                <a:cubicBezTo>
                  <a:pt x="70" y="87"/>
                  <a:pt x="55" y="113"/>
                  <a:pt x="55" y="143"/>
                </a:cubicBezTo>
                <a:cubicBezTo>
                  <a:pt x="22" y="164"/>
                  <a:pt x="0" y="201"/>
                  <a:pt x="0" y="243"/>
                </a:cubicBezTo>
                <a:cubicBezTo>
                  <a:pt x="0" y="305"/>
                  <a:pt x="46" y="355"/>
                  <a:pt x="106" y="362"/>
                </a:cubicBezTo>
                <a:cubicBezTo>
                  <a:pt x="110" y="362"/>
                  <a:pt x="115" y="362"/>
                  <a:pt x="119" y="362"/>
                </a:cubicBezTo>
                <a:cubicBezTo>
                  <a:pt x="123" y="362"/>
                  <a:pt x="127" y="362"/>
                  <a:pt x="131" y="362"/>
                </a:cubicBezTo>
                <a:cubicBezTo>
                  <a:pt x="187" y="362"/>
                  <a:pt x="318" y="362"/>
                  <a:pt x="379" y="362"/>
                </a:cubicBezTo>
                <a:cubicBezTo>
                  <a:pt x="381" y="362"/>
                  <a:pt x="383" y="362"/>
                  <a:pt x="384" y="362"/>
                </a:cubicBezTo>
                <a:cubicBezTo>
                  <a:pt x="390" y="362"/>
                  <a:pt x="390" y="362"/>
                  <a:pt x="390" y="362"/>
                </a:cubicBezTo>
                <a:cubicBezTo>
                  <a:pt x="394" y="362"/>
                  <a:pt x="403" y="362"/>
                  <a:pt x="409" y="362"/>
                </a:cubicBezTo>
                <a:cubicBezTo>
                  <a:pt x="448" y="362"/>
                  <a:pt x="448" y="362"/>
                  <a:pt x="448" y="362"/>
                </a:cubicBezTo>
                <a:cubicBezTo>
                  <a:pt x="505" y="361"/>
                  <a:pt x="550" y="316"/>
                  <a:pt x="550" y="260"/>
                </a:cubicBezTo>
                <a:cubicBezTo>
                  <a:pt x="550" y="209"/>
                  <a:pt x="512" y="166"/>
                  <a:pt x="462" y="159"/>
                </a:cubicBezTo>
                <a:close/>
              </a:path>
            </a:pathLst>
          </a:custGeom>
          <a:solidFill>
            <a:schemeClr val="accent2">
              <a:lumMod val="75000"/>
              <a:lumOff val="25000"/>
            </a:schemeClr>
          </a:solidFill>
          <a:ln>
            <a:noFill/>
          </a:ln>
        </p:spPr>
        <p:txBody>
          <a:bodyPr vert="horz" wrap="square" lIns="91440" tIns="45720" rIns="91440" bIns="45720" numCol="1" anchor="t" anchorCtr="0" compatLnSpc="1">
            <a:prstTxWarp prst="textNoShape">
              <a:avLst/>
            </a:prstTxWarp>
          </a:bodyPr>
          <a:lstStyle/>
          <a:p>
            <a:endParaRPr lang="en-US"/>
          </a:p>
        </p:txBody>
      </p:sp>
      <p:grpSp>
        <p:nvGrpSpPr>
          <p:cNvPr id="13" name="Group 12"/>
          <p:cNvGrpSpPr/>
          <p:nvPr/>
        </p:nvGrpSpPr>
        <p:grpSpPr>
          <a:xfrm>
            <a:off x="1222702" y="2363545"/>
            <a:ext cx="2802239" cy="1365652"/>
            <a:chOff x="1222702" y="2363545"/>
            <a:chExt cx="2802239" cy="1365652"/>
          </a:xfrm>
        </p:grpSpPr>
        <p:sp>
          <p:nvSpPr>
            <p:cNvPr id="6" name="TextBox 5"/>
            <p:cNvSpPr txBox="1"/>
            <p:nvPr/>
          </p:nvSpPr>
          <p:spPr>
            <a:xfrm>
              <a:off x="1222702" y="2879167"/>
              <a:ext cx="2802239" cy="850030"/>
            </a:xfrm>
            <a:prstGeom prst="rect">
              <a:avLst/>
            </a:prstGeom>
            <a:noFill/>
          </p:spPr>
          <p:txBody>
            <a:bodyPr wrap="square" lIns="186521" tIns="149217" rIns="186521" bIns="149217" rtlCol="0">
              <a:noAutofit/>
            </a:bodyPr>
            <a:lstStyle/>
            <a:p>
              <a:r>
                <a:rPr lang="ru-RU" sz="4000" spc="-71" dirty="0" smtClean="0">
                  <a:solidFill>
                    <a:schemeClr val="bg1"/>
                  </a:solidFill>
                  <a:latin typeface="+mj-lt"/>
                </a:rPr>
                <a:t>Дата-центр</a:t>
              </a:r>
              <a:endParaRPr lang="en-US" sz="4000" spc="-71" dirty="0">
                <a:solidFill>
                  <a:schemeClr val="bg1"/>
                </a:solidFill>
                <a:latin typeface="+mj-lt"/>
              </a:endParaRPr>
            </a:p>
            <a:p>
              <a:endParaRPr lang="en-US" sz="2448" spc="-71" dirty="0" err="1">
                <a:solidFill>
                  <a:schemeClr val="bg1"/>
                </a:solidFill>
                <a:latin typeface="+mj-lt"/>
              </a:endParaRPr>
            </a:p>
          </p:txBody>
        </p:sp>
        <p:sp>
          <p:nvSpPr>
            <p:cNvPr id="30" name="Freeform 29"/>
            <p:cNvSpPr/>
            <p:nvPr/>
          </p:nvSpPr>
          <p:spPr>
            <a:xfrm>
              <a:off x="2659888" y="2367847"/>
              <a:ext cx="286592" cy="535117"/>
            </a:xfrm>
            <a:custGeom>
              <a:avLst/>
              <a:gdLst/>
              <a:ahLst/>
              <a:cxnLst/>
              <a:rect l="l" t="t" r="r" b="b"/>
              <a:pathLst>
                <a:path w="2362200" h="3441700">
                  <a:moveTo>
                    <a:pt x="107950" y="2076450"/>
                  </a:moveTo>
                  <a:lnTo>
                    <a:pt x="107950" y="3155950"/>
                  </a:lnTo>
                  <a:lnTo>
                    <a:pt x="1416050" y="3340100"/>
                  </a:lnTo>
                  <a:lnTo>
                    <a:pt x="1416050" y="2133600"/>
                  </a:lnTo>
                  <a:close/>
                  <a:moveTo>
                    <a:pt x="107950" y="1774825"/>
                  </a:moveTo>
                  <a:lnTo>
                    <a:pt x="107950" y="1984375"/>
                  </a:lnTo>
                  <a:lnTo>
                    <a:pt x="1422400" y="2035175"/>
                  </a:lnTo>
                  <a:lnTo>
                    <a:pt x="1422400" y="1790700"/>
                  </a:lnTo>
                  <a:close/>
                  <a:moveTo>
                    <a:pt x="1422400" y="1457325"/>
                  </a:moveTo>
                  <a:lnTo>
                    <a:pt x="111125" y="1470025"/>
                  </a:lnTo>
                  <a:lnTo>
                    <a:pt x="111125" y="1679575"/>
                  </a:lnTo>
                  <a:lnTo>
                    <a:pt x="1422400" y="1701800"/>
                  </a:lnTo>
                  <a:close/>
                  <a:moveTo>
                    <a:pt x="1428750" y="1117600"/>
                  </a:moveTo>
                  <a:lnTo>
                    <a:pt x="111125" y="1168400"/>
                  </a:lnTo>
                  <a:lnTo>
                    <a:pt x="111125" y="1381125"/>
                  </a:lnTo>
                  <a:lnTo>
                    <a:pt x="1428750" y="1362075"/>
                  </a:lnTo>
                  <a:close/>
                  <a:moveTo>
                    <a:pt x="1431925" y="777875"/>
                  </a:moveTo>
                  <a:lnTo>
                    <a:pt x="117475" y="863600"/>
                  </a:lnTo>
                  <a:lnTo>
                    <a:pt x="117475" y="1082675"/>
                  </a:lnTo>
                  <a:lnTo>
                    <a:pt x="1431925" y="1022350"/>
                  </a:lnTo>
                  <a:close/>
                  <a:moveTo>
                    <a:pt x="1431925" y="444500"/>
                  </a:moveTo>
                  <a:lnTo>
                    <a:pt x="120650" y="561975"/>
                  </a:lnTo>
                  <a:lnTo>
                    <a:pt x="120650" y="784225"/>
                  </a:lnTo>
                  <a:lnTo>
                    <a:pt x="1431925" y="692150"/>
                  </a:lnTo>
                  <a:close/>
                  <a:moveTo>
                    <a:pt x="1435100" y="107950"/>
                  </a:moveTo>
                  <a:lnTo>
                    <a:pt x="123825" y="263525"/>
                  </a:lnTo>
                  <a:lnTo>
                    <a:pt x="123825" y="476250"/>
                  </a:lnTo>
                  <a:lnTo>
                    <a:pt x="1435100" y="349250"/>
                  </a:lnTo>
                  <a:close/>
                  <a:moveTo>
                    <a:pt x="1568450" y="0"/>
                  </a:moveTo>
                  <a:lnTo>
                    <a:pt x="2362200" y="254000"/>
                  </a:lnTo>
                  <a:lnTo>
                    <a:pt x="2330450" y="3155950"/>
                  </a:lnTo>
                  <a:lnTo>
                    <a:pt x="1524000" y="3441700"/>
                  </a:lnTo>
                  <a:lnTo>
                    <a:pt x="0" y="3213100"/>
                  </a:lnTo>
                  <a:lnTo>
                    <a:pt x="0" y="196850"/>
                  </a:lnTo>
                  <a:close/>
                </a:path>
              </a:pathLst>
            </a:custGeom>
            <a:solidFill>
              <a:schemeClr val="bg1"/>
            </a:solidFill>
            <a:ln w="9525" cap="flat" cmpd="sng" algn="ctr">
              <a:noFill/>
              <a:prstDash val="solid"/>
            </a:ln>
            <a:effectLst/>
          </p:spPr>
          <p:txBody>
            <a:bodyPr vert="horz" wrap="square" lIns="68567" tIns="34283" rIns="68567" bIns="34283" numCol="1" rtlCol="0" anchor="ctr" anchorCtr="0" compatLnSpc="1">
              <a:prstTxWarp prst="textNoShape">
                <a:avLst/>
              </a:prstTxWarp>
            </a:bodyPr>
            <a:lstStyle/>
            <a:p>
              <a:pPr algn="ctr" defTabSz="685442" fontAlgn="base">
                <a:spcBef>
                  <a:spcPct val="0"/>
                </a:spcBef>
                <a:spcAft>
                  <a:spcPct val="0"/>
                </a:spcAft>
                <a:defRPr/>
              </a:pPr>
              <a:endParaRPr lang="en-US" sz="2448" kern="0" dirty="0">
                <a:gradFill>
                  <a:gsLst>
                    <a:gs pos="0">
                      <a:srgbClr val="FFFFFF"/>
                    </a:gs>
                    <a:gs pos="100000">
                      <a:srgbClr val="FFFFFF"/>
                    </a:gs>
                  </a:gsLst>
                  <a:lin ang="5400000" scaled="0"/>
                </a:gradFill>
              </a:endParaRPr>
            </a:p>
          </p:txBody>
        </p:sp>
        <p:sp>
          <p:nvSpPr>
            <p:cNvPr id="34" name="Freeform 33"/>
            <p:cNvSpPr/>
            <p:nvPr/>
          </p:nvSpPr>
          <p:spPr>
            <a:xfrm>
              <a:off x="1840726" y="2364179"/>
              <a:ext cx="253385" cy="535117"/>
            </a:xfrm>
            <a:custGeom>
              <a:avLst/>
              <a:gdLst/>
              <a:ahLst/>
              <a:cxnLst/>
              <a:rect l="l" t="t" r="r" b="b"/>
              <a:pathLst>
                <a:path w="2362200" h="3441700">
                  <a:moveTo>
                    <a:pt x="107950" y="2076450"/>
                  </a:moveTo>
                  <a:lnTo>
                    <a:pt x="107950" y="3155950"/>
                  </a:lnTo>
                  <a:lnTo>
                    <a:pt x="1416050" y="3340100"/>
                  </a:lnTo>
                  <a:lnTo>
                    <a:pt x="1416050" y="2133600"/>
                  </a:lnTo>
                  <a:close/>
                  <a:moveTo>
                    <a:pt x="107950" y="1774825"/>
                  </a:moveTo>
                  <a:lnTo>
                    <a:pt x="107950" y="1984375"/>
                  </a:lnTo>
                  <a:lnTo>
                    <a:pt x="1422400" y="2035175"/>
                  </a:lnTo>
                  <a:lnTo>
                    <a:pt x="1422400" y="1790700"/>
                  </a:lnTo>
                  <a:close/>
                  <a:moveTo>
                    <a:pt x="1422400" y="1457325"/>
                  </a:moveTo>
                  <a:lnTo>
                    <a:pt x="111125" y="1470025"/>
                  </a:lnTo>
                  <a:lnTo>
                    <a:pt x="111125" y="1679575"/>
                  </a:lnTo>
                  <a:lnTo>
                    <a:pt x="1422400" y="1701800"/>
                  </a:lnTo>
                  <a:close/>
                  <a:moveTo>
                    <a:pt x="1428750" y="1117600"/>
                  </a:moveTo>
                  <a:lnTo>
                    <a:pt x="111125" y="1168400"/>
                  </a:lnTo>
                  <a:lnTo>
                    <a:pt x="111125" y="1381125"/>
                  </a:lnTo>
                  <a:lnTo>
                    <a:pt x="1428750" y="1362075"/>
                  </a:lnTo>
                  <a:close/>
                  <a:moveTo>
                    <a:pt x="1431925" y="777875"/>
                  </a:moveTo>
                  <a:lnTo>
                    <a:pt x="117475" y="863600"/>
                  </a:lnTo>
                  <a:lnTo>
                    <a:pt x="117475" y="1082675"/>
                  </a:lnTo>
                  <a:lnTo>
                    <a:pt x="1431925" y="1022350"/>
                  </a:lnTo>
                  <a:close/>
                  <a:moveTo>
                    <a:pt x="1431925" y="444500"/>
                  </a:moveTo>
                  <a:lnTo>
                    <a:pt x="120650" y="561975"/>
                  </a:lnTo>
                  <a:lnTo>
                    <a:pt x="120650" y="784225"/>
                  </a:lnTo>
                  <a:lnTo>
                    <a:pt x="1431925" y="692150"/>
                  </a:lnTo>
                  <a:close/>
                  <a:moveTo>
                    <a:pt x="1435100" y="107950"/>
                  </a:moveTo>
                  <a:lnTo>
                    <a:pt x="123825" y="263525"/>
                  </a:lnTo>
                  <a:lnTo>
                    <a:pt x="123825" y="476250"/>
                  </a:lnTo>
                  <a:lnTo>
                    <a:pt x="1435100" y="349250"/>
                  </a:lnTo>
                  <a:close/>
                  <a:moveTo>
                    <a:pt x="1568450" y="0"/>
                  </a:moveTo>
                  <a:lnTo>
                    <a:pt x="2362200" y="254000"/>
                  </a:lnTo>
                  <a:lnTo>
                    <a:pt x="2330450" y="3155950"/>
                  </a:lnTo>
                  <a:lnTo>
                    <a:pt x="1524000" y="3441700"/>
                  </a:lnTo>
                  <a:lnTo>
                    <a:pt x="0" y="3213100"/>
                  </a:lnTo>
                  <a:lnTo>
                    <a:pt x="0" y="196850"/>
                  </a:lnTo>
                  <a:close/>
                </a:path>
              </a:pathLst>
            </a:custGeom>
            <a:solidFill>
              <a:schemeClr val="bg1"/>
            </a:solidFill>
            <a:ln w="9525" cap="flat" cmpd="sng" algn="ctr">
              <a:noFill/>
              <a:prstDash val="solid"/>
            </a:ln>
            <a:effectLst/>
          </p:spPr>
          <p:txBody>
            <a:bodyPr vert="horz" wrap="square" lIns="68567" tIns="34283" rIns="68567" bIns="34283" numCol="1" rtlCol="0" anchor="ctr" anchorCtr="0" compatLnSpc="1">
              <a:prstTxWarp prst="textNoShape">
                <a:avLst/>
              </a:prstTxWarp>
            </a:bodyPr>
            <a:lstStyle/>
            <a:p>
              <a:pPr algn="ctr" defTabSz="685442" fontAlgn="base">
                <a:spcBef>
                  <a:spcPct val="0"/>
                </a:spcBef>
                <a:spcAft>
                  <a:spcPct val="0"/>
                </a:spcAft>
                <a:defRPr/>
              </a:pPr>
              <a:endParaRPr lang="en-US" sz="2448" kern="0" dirty="0">
                <a:gradFill>
                  <a:gsLst>
                    <a:gs pos="0">
                      <a:srgbClr val="FFFFFF"/>
                    </a:gs>
                    <a:gs pos="100000">
                      <a:srgbClr val="FFFFFF"/>
                    </a:gs>
                  </a:gsLst>
                  <a:lin ang="5400000" scaled="0"/>
                </a:gradFill>
              </a:endParaRPr>
            </a:p>
          </p:txBody>
        </p:sp>
        <p:sp>
          <p:nvSpPr>
            <p:cNvPr id="36" name="Freeform 35"/>
            <p:cNvSpPr/>
            <p:nvPr/>
          </p:nvSpPr>
          <p:spPr>
            <a:xfrm>
              <a:off x="2232214" y="2363545"/>
              <a:ext cx="253385" cy="535117"/>
            </a:xfrm>
            <a:custGeom>
              <a:avLst/>
              <a:gdLst/>
              <a:ahLst/>
              <a:cxnLst/>
              <a:rect l="l" t="t" r="r" b="b"/>
              <a:pathLst>
                <a:path w="2362200" h="3441700">
                  <a:moveTo>
                    <a:pt x="107950" y="2076450"/>
                  </a:moveTo>
                  <a:lnTo>
                    <a:pt x="107950" y="3155950"/>
                  </a:lnTo>
                  <a:lnTo>
                    <a:pt x="1416050" y="3340100"/>
                  </a:lnTo>
                  <a:lnTo>
                    <a:pt x="1416050" y="2133600"/>
                  </a:lnTo>
                  <a:close/>
                  <a:moveTo>
                    <a:pt x="107950" y="1774825"/>
                  </a:moveTo>
                  <a:lnTo>
                    <a:pt x="107950" y="1984375"/>
                  </a:lnTo>
                  <a:lnTo>
                    <a:pt x="1422400" y="2035175"/>
                  </a:lnTo>
                  <a:lnTo>
                    <a:pt x="1422400" y="1790700"/>
                  </a:lnTo>
                  <a:close/>
                  <a:moveTo>
                    <a:pt x="1422400" y="1457325"/>
                  </a:moveTo>
                  <a:lnTo>
                    <a:pt x="111125" y="1470025"/>
                  </a:lnTo>
                  <a:lnTo>
                    <a:pt x="111125" y="1679575"/>
                  </a:lnTo>
                  <a:lnTo>
                    <a:pt x="1422400" y="1701800"/>
                  </a:lnTo>
                  <a:close/>
                  <a:moveTo>
                    <a:pt x="1428750" y="1117600"/>
                  </a:moveTo>
                  <a:lnTo>
                    <a:pt x="111125" y="1168400"/>
                  </a:lnTo>
                  <a:lnTo>
                    <a:pt x="111125" y="1381125"/>
                  </a:lnTo>
                  <a:lnTo>
                    <a:pt x="1428750" y="1362075"/>
                  </a:lnTo>
                  <a:close/>
                  <a:moveTo>
                    <a:pt x="1431925" y="777875"/>
                  </a:moveTo>
                  <a:lnTo>
                    <a:pt x="117475" y="863600"/>
                  </a:lnTo>
                  <a:lnTo>
                    <a:pt x="117475" y="1082675"/>
                  </a:lnTo>
                  <a:lnTo>
                    <a:pt x="1431925" y="1022350"/>
                  </a:lnTo>
                  <a:close/>
                  <a:moveTo>
                    <a:pt x="1431925" y="444500"/>
                  </a:moveTo>
                  <a:lnTo>
                    <a:pt x="120650" y="561975"/>
                  </a:lnTo>
                  <a:lnTo>
                    <a:pt x="120650" y="784225"/>
                  </a:lnTo>
                  <a:lnTo>
                    <a:pt x="1431925" y="692150"/>
                  </a:lnTo>
                  <a:close/>
                  <a:moveTo>
                    <a:pt x="1435100" y="107950"/>
                  </a:moveTo>
                  <a:lnTo>
                    <a:pt x="123825" y="263525"/>
                  </a:lnTo>
                  <a:lnTo>
                    <a:pt x="123825" y="476250"/>
                  </a:lnTo>
                  <a:lnTo>
                    <a:pt x="1435100" y="349250"/>
                  </a:lnTo>
                  <a:close/>
                  <a:moveTo>
                    <a:pt x="1568450" y="0"/>
                  </a:moveTo>
                  <a:lnTo>
                    <a:pt x="2362200" y="254000"/>
                  </a:lnTo>
                  <a:lnTo>
                    <a:pt x="2330450" y="3155950"/>
                  </a:lnTo>
                  <a:lnTo>
                    <a:pt x="1524000" y="3441700"/>
                  </a:lnTo>
                  <a:lnTo>
                    <a:pt x="0" y="3213100"/>
                  </a:lnTo>
                  <a:lnTo>
                    <a:pt x="0" y="196850"/>
                  </a:lnTo>
                  <a:close/>
                </a:path>
              </a:pathLst>
            </a:custGeom>
            <a:solidFill>
              <a:schemeClr val="bg1"/>
            </a:solidFill>
            <a:ln w="9525" cap="flat" cmpd="sng" algn="ctr">
              <a:noFill/>
              <a:prstDash val="solid"/>
            </a:ln>
            <a:effectLst/>
          </p:spPr>
          <p:txBody>
            <a:bodyPr vert="horz" wrap="square" lIns="68567" tIns="34283" rIns="68567" bIns="34283" numCol="1" rtlCol="0" anchor="ctr" anchorCtr="0" compatLnSpc="1">
              <a:prstTxWarp prst="textNoShape">
                <a:avLst/>
              </a:prstTxWarp>
            </a:bodyPr>
            <a:lstStyle/>
            <a:p>
              <a:pPr algn="ctr" defTabSz="685442" fontAlgn="base">
                <a:spcBef>
                  <a:spcPct val="0"/>
                </a:spcBef>
                <a:spcAft>
                  <a:spcPct val="0"/>
                </a:spcAft>
                <a:defRPr/>
              </a:pPr>
              <a:endParaRPr lang="en-US" sz="2448" kern="0" dirty="0">
                <a:gradFill>
                  <a:gsLst>
                    <a:gs pos="0">
                      <a:srgbClr val="FFFFFF"/>
                    </a:gs>
                    <a:gs pos="100000">
                      <a:srgbClr val="FFFFFF"/>
                    </a:gs>
                  </a:gsLst>
                  <a:lin ang="5400000" scaled="0"/>
                </a:gradFill>
              </a:endParaRPr>
            </a:p>
          </p:txBody>
        </p:sp>
      </p:grpSp>
      <p:sp>
        <p:nvSpPr>
          <p:cNvPr id="37" name="TextBox 36"/>
          <p:cNvSpPr txBox="1"/>
          <p:nvPr/>
        </p:nvSpPr>
        <p:spPr>
          <a:xfrm>
            <a:off x="1066018" y="891850"/>
            <a:ext cx="4014316" cy="884079"/>
          </a:xfrm>
          <a:prstGeom prst="rect">
            <a:avLst/>
          </a:prstGeom>
          <a:noFill/>
        </p:spPr>
        <p:txBody>
          <a:bodyPr wrap="square" lIns="186521" tIns="149217" rIns="186521" bIns="149217" rtlCol="0">
            <a:noAutofit/>
          </a:bodyPr>
          <a:lstStyle/>
          <a:p>
            <a:r>
              <a:rPr lang="en-US" sz="2400" spc="-71" dirty="0">
                <a:solidFill>
                  <a:schemeClr val="accent2">
                    <a:lumMod val="75000"/>
                    <a:lumOff val="25000"/>
                  </a:schemeClr>
                </a:solidFill>
              </a:rPr>
              <a:t>Management Servers</a:t>
            </a:r>
          </a:p>
        </p:txBody>
      </p:sp>
      <p:sp>
        <p:nvSpPr>
          <p:cNvPr id="39" name="TextBox 38"/>
          <p:cNvSpPr txBox="1"/>
          <p:nvPr/>
        </p:nvSpPr>
        <p:spPr>
          <a:xfrm>
            <a:off x="5406582" y="426312"/>
            <a:ext cx="3451501" cy="641165"/>
          </a:xfrm>
          <a:prstGeom prst="rect">
            <a:avLst/>
          </a:prstGeom>
          <a:noFill/>
        </p:spPr>
        <p:txBody>
          <a:bodyPr wrap="square" lIns="186521" tIns="149217" rIns="186521" bIns="149217" rtlCol="0">
            <a:noAutofit/>
          </a:bodyPr>
          <a:lstStyle/>
          <a:p>
            <a:r>
              <a:rPr lang="en-US" sz="2448" spc="-71" dirty="0">
                <a:solidFill>
                  <a:schemeClr val="accent3"/>
                </a:solidFill>
              </a:rPr>
              <a:t>Endpoints</a:t>
            </a:r>
          </a:p>
        </p:txBody>
      </p:sp>
      <p:sp>
        <p:nvSpPr>
          <p:cNvPr id="7" name="TextBox 6"/>
          <p:cNvSpPr txBox="1"/>
          <p:nvPr/>
        </p:nvSpPr>
        <p:spPr>
          <a:xfrm>
            <a:off x="550732" y="4318737"/>
            <a:ext cx="3805637" cy="1292662"/>
          </a:xfrm>
          <a:prstGeom prst="rect">
            <a:avLst/>
          </a:prstGeom>
          <a:noFill/>
        </p:spPr>
        <p:txBody>
          <a:bodyPr wrap="square" lIns="182880" tIns="146304" rIns="182880" bIns="146304" rtlCol="0">
            <a:spAutoFit/>
          </a:bodyPr>
          <a:lstStyle/>
          <a:p>
            <a:pPr algn="ctr" defTabSz="951028" fontAlgn="base">
              <a:lnSpc>
                <a:spcPct val="90000"/>
              </a:lnSpc>
              <a:spcBef>
                <a:spcPct val="0"/>
              </a:spcBef>
              <a:spcAft>
                <a:spcPct val="0"/>
              </a:spcAft>
            </a:pPr>
            <a:r>
              <a:rPr lang="ru-RU" sz="2400" dirty="0" smtClean="0">
                <a:solidFill>
                  <a:schemeClr val="accent2">
                    <a:lumMod val="75000"/>
                    <a:lumOff val="25000"/>
                  </a:schemeClr>
                </a:solidFill>
                <a:ea typeface="Segoe UI" pitchFamily="34" charset="0"/>
                <a:cs typeface="Segoe UI" pitchFamily="34" charset="0"/>
              </a:rPr>
              <a:t>В</a:t>
            </a:r>
            <a:r>
              <a:rPr lang="en-US" sz="2400" dirty="0" smtClean="0">
                <a:solidFill>
                  <a:schemeClr val="accent2">
                    <a:lumMod val="75000"/>
                    <a:lumOff val="25000"/>
                  </a:schemeClr>
                </a:solidFill>
                <a:ea typeface="Segoe UI" pitchFamily="34" charset="0"/>
                <a:cs typeface="Segoe UI" pitchFamily="34" charset="0"/>
              </a:rPr>
              <a:t> </a:t>
            </a:r>
            <a:r>
              <a:rPr lang="en-US" sz="2400" dirty="0">
                <a:solidFill>
                  <a:schemeClr val="accent2">
                    <a:lumMod val="75000"/>
                    <a:lumOff val="25000"/>
                  </a:schemeClr>
                </a:solidFill>
                <a:ea typeface="Segoe UI" pitchFamily="34" charset="0"/>
                <a:cs typeface="Segoe UI" pitchFamily="34" charset="0"/>
              </a:rPr>
              <a:t>SPLA </a:t>
            </a:r>
            <a:r>
              <a:rPr lang="ru-RU" sz="2400" dirty="0" smtClean="0">
                <a:solidFill>
                  <a:schemeClr val="accent2">
                    <a:lumMod val="75000"/>
                    <a:lumOff val="25000"/>
                  </a:schemeClr>
                </a:solidFill>
                <a:ea typeface="Segoe UI" pitchFamily="34" charset="0"/>
                <a:cs typeface="Segoe UI" pitchFamily="34" charset="0"/>
              </a:rPr>
              <a:t>для 3 серверов необходимо </a:t>
            </a:r>
            <a:r>
              <a:rPr lang="en-US" sz="2400" dirty="0" smtClean="0">
                <a:solidFill>
                  <a:schemeClr val="accent2">
                    <a:lumMod val="75000"/>
                    <a:lumOff val="25000"/>
                  </a:schemeClr>
                </a:solidFill>
                <a:ea typeface="Segoe UI" pitchFamily="34" charset="0"/>
                <a:cs typeface="Segoe UI" pitchFamily="34" charset="0"/>
              </a:rPr>
              <a:t>6 </a:t>
            </a:r>
            <a:r>
              <a:rPr lang="en-US" sz="2400" dirty="0">
                <a:solidFill>
                  <a:schemeClr val="accent2">
                    <a:lumMod val="75000"/>
                    <a:lumOff val="25000"/>
                  </a:schemeClr>
                </a:solidFill>
                <a:ea typeface="Segoe UI" pitchFamily="34" charset="0"/>
                <a:cs typeface="Segoe UI" pitchFamily="34" charset="0"/>
              </a:rPr>
              <a:t>System Center </a:t>
            </a:r>
            <a:r>
              <a:rPr lang="ru-RU" sz="2400" dirty="0" smtClean="0">
                <a:solidFill>
                  <a:schemeClr val="accent2">
                    <a:lumMod val="75000"/>
                    <a:lumOff val="25000"/>
                  </a:schemeClr>
                </a:solidFill>
                <a:ea typeface="Segoe UI" pitchFamily="34" charset="0"/>
                <a:cs typeface="Segoe UI" pitchFamily="34" charset="0"/>
              </a:rPr>
              <a:t>лицензий</a:t>
            </a:r>
            <a:endParaRPr lang="en-US" sz="2400" dirty="0">
              <a:solidFill>
                <a:schemeClr val="accent2">
                  <a:lumMod val="75000"/>
                  <a:lumOff val="25000"/>
                </a:schemeClr>
              </a:solidFill>
              <a:ea typeface="Segoe UI" pitchFamily="34" charset="0"/>
              <a:cs typeface="Segoe UI" pitchFamily="34" charset="0"/>
            </a:endParaRPr>
          </a:p>
        </p:txBody>
      </p:sp>
      <p:grpSp>
        <p:nvGrpSpPr>
          <p:cNvPr id="14" name="Group 13"/>
          <p:cNvGrpSpPr/>
          <p:nvPr/>
        </p:nvGrpSpPr>
        <p:grpSpPr>
          <a:xfrm>
            <a:off x="5581496" y="1118937"/>
            <a:ext cx="1394046" cy="1799313"/>
            <a:chOff x="5581496" y="1118937"/>
            <a:chExt cx="1394046" cy="1799313"/>
          </a:xfrm>
        </p:grpSpPr>
        <p:sp>
          <p:nvSpPr>
            <p:cNvPr id="2" name="Rectangle 1"/>
            <p:cNvSpPr/>
            <p:nvPr/>
          </p:nvSpPr>
          <p:spPr bwMode="auto">
            <a:xfrm>
              <a:off x="5581496" y="1118937"/>
              <a:ext cx="1394046" cy="1799313"/>
            </a:xfrm>
            <a:prstGeom prst="rect">
              <a:avLst/>
            </a:prstGeom>
            <a:solidFill>
              <a:schemeClr val="accent3">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pPr>
              <a:r>
                <a:rPr lang="ru-RU" sz="2000" dirty="0" smtClean="0">
                  <a:gradFill>
                    <a:gsLst>
                      <a:gs pos="0">
                        <a:srgbClr val="FFFFFF"/>
                      </a:gs>
                      <a:gs pos="100000">
                        <a:srgbClr val="FFFFFF"/>
                      </a:gs>
                    </a:gsLst>
                    <a:lin ang="5400000" scaled="0"/>
                  </a:gradFill>
                  <a:ea typeface="Segoe UI" pitchFamily="34" charset="0"/>
                  <a:cs typeface="Segoe UI" pitchFamily="34" charset="0"/>
                </a:rPr>
                <a:t>Сервер</a:t>
              </a:r>
              <a:r>
                <a:rPr lang="en-US" sz="2000" dirty="0" smtClean="0">
                  <a:gradFill>
                    <a:gsLst>
                      <a:gs pos="0">
                        <a:srgbClr val="FFFFFF"/>
                      </a:gs>
                      <a:gs pos="100000">
                        <a:srgbClr val="FFFFFF"/>
                      </a:gs>
                    </a:gsLst>
                    <a:lin ang="5400000" scaled="0"/>
                  </a:gradFill>
                  <a:ea typeface="Segoe UI" pitchFamily="34" charset="0"/>
                  <a:cs typeface="Segoe UI" pitchFamily="34" charset="0"/>
                </a:rPr>
                <a:t>A</a:t>
              </a:r>
              <a:endParaRPr lang="ru-RU" sz="2000" dirty="0" smtClean="0">
                <a:gradFill>
                  <a:gsLst>
                    <a:gs pos="0">
                      <a:srgbClr val="FFFFFF"/>
                    </a:gs>
                    <a:gs pos="100000">
                      <a:srgbClr val="FFFFFF"/>
                    </a:gs>
                  </a:gsLst>
                  <a:lin ang="5400000" scaled="0"/>
                </a:gradFill>
                <a:ea typeface="Segoe UI" pitchFamily="34" charset="0"/>
                <a:cs typeface="Segoe UI" pitchFamily="34" charset="0"/>
              </a:endParaRPr>
            </a:p>
            <a:p>
              <a:pPr algn="ctr" defTabSz="951028" fontAlgn="base">
                <a:lnSpc>
                  <a:spcPct val="90000"/>
                </a:lnSpc>
                <a:spcBef>
                  <a:spcPct val="0"/>
                </a:spcBef>
                <a:spcAft>
                  <a:spcPct val="0"/>
                </a:spcAft>
              </a:pPr>
              <a:r>
                <a:rPr lang="ru-RU" sz="1428" dirty="0" smtClean="0">
                  <a:gradFill>
                    <a:gsLst>
                      <a:gs pos="0">
                        <a:srgbClr val="FFFFFF"/>
                      </a:gs>
                      <a:gs pos="100000">
                        <a:srgbClr val="FFFFFF"/>
                      </a:gs>
                    </a:gsLst>
                    <a:lin ang="5400000" scaled="0"/>
                  </a:gradFill>
                  <a:ea typeface="Segoe UI" pitchFamily="34" charset="0"/>
                  <a:cs typeface="Segoe UI" pitchFamily="34" charset="0"/>
                </a:rPr>
                <a:t>2 процессора</a:t>
              </a:r>
              <a:endParaRPr lang="en-US" sz="1428" dirty="0">
                <a:gradFill>
                  <a:gsLst>
                    <a:gs pos="0">
                      <a:srgbClr val="FFFFFF"/>
                    </a:gs>
                    <a:gs pos="100000">
                      <a:srgbClr val="FFFFFF"/>
                    </a:gs>
                  </a:gsLst>
                  <a:lin ang="5400000" scaled="0"/>
                </a:gradFill>
                <a:ea typeface="Segoe UI" pitchFamily="34" charset="0"/>
                <a:cs typeface="Segoe UI" pitchFamily="34" charset="0"/>
              </a:endParaRPr>
            </a:p>
          </p:txBody>
        </p:sp>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06138" y="2059523"/>
              <a:ext cx="571580" cy="571580"/>
            </a:xfrm>
            <a:prstGeom prst="rect">
              <a:avLst/>
            </a:prstGeom>
          </p:spPr>
        </p:pic>
      </p:grpSp>
      <p:grpSp>
        <p:nvGrpSpPr>
          <p:cNvPr id="15" name="Group 14"/>
          <p:cNvGrpSpPr/>
          <p:nvPr/>
        </p:nvGrpSpPr>
        <p:grpSpPr>
          <a:xfrm>
            <a:off x="5581496" y="2918977"/>
            <a:ext cx="1394046" cy="1556770"/>
            <a:chOff x="5581496" y="2918977"/>
            <a:chExt cx="1394046" cy="1556770"/>
          </a:xfrm>
        </p:grpSpPr>
        <p:sp>
          <p:nvSpPr>
            <p:cNvPr id="3" name="Rectangle 2"/>
            <p:cNvSpPr/>
            <p:nvPr/>
          </p:nvSpPr>
          <p:spPr bwMode="auto">
            <a:xfrm>
              <a:off x="5581496" y="2918977"/>
              <a:ext cx="1394046" cy="1556770"/>
            </a:xfrm>
            <a:prstGeom prst="rect">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pPr>
              <a:r>
                <a:rPr lang="ru-RU" sz="2000" dirty="0" err="1" smtClean="0">
                  <a:gradFill>
                    <a:gsLst>
                      <a:gs pos="0">
                        <a:srgbClr val="FFFFFF"/>
                      </a:gs>
                      <a:gs pos="100000">
                        <a:srgbClr val="FFFFFF"/>
                      </a:gs>
                    </a:gsLst>
                    <a:lin ang="5400000" scaled="0"/>
                  </a:gradFill>
                  <a:ea typeface="Segoe UI" pitchFamily="34" charset="0"/>
                  <a:cs typeface="Segoe UI" pitchFamily="34" charset="0"/>
                </a:rPr>
                <a:t>СерверВ</a:t>
              </a:r>
              <a:endParaRPr lang="ru-RU" sz="2000" dirty="0">
                <a:gradFill>
                  <a:gsLst>
                    <a:gs pos="0">
                      <a:srgbClr val="FFFFFF"/>
                    </a:gs>
                    <a:gs pos="100000">
                      <a:srgbClr val="FFFFFF"/>
                    </a:gs>
                  </a:gsLst>
                  <a:lin ang="5400000" scaled="0"/>
                </a:gradFill>
                <a:ea typeface="Segoe UI" pitchFamily="34" charset="0"/>
                <a:cs typeface="Segoe UI" pitchFamily="34" charset="0"/>
              </a:endParaRPr>
            </a:p>
            <a:p>
              <a:pPr algn="ctr" defTabSz="951028" fontAlgn="base">
                <a:lnSpc>
                  <a:spcPct val="90000"/>
                </a:lnSpc>
                <a:spcBef>
                  <a:spcPct val="0"/>
                </a:spcBef>
                <a:spcAft>
                  <a:spcPct val="0"/>
                </a:spcAft>
              </a:pPr>
              <a:r>
                <a:rPr lang="en-US" sz="1428" dirty="0" smtClean="0">
                  <a:gradFill>
                    <a:gsLst>
                      <a:gs pos="0">
                        <a:srgbClr val="FFFFFF"/>
                      </a:gs>
                      <a:gs pos="100000">
                        <a:srgbClr val="FFFFFF"/>
                      </a:gs>
                    </a:gsLst>
                    <a:lin ang="5400000" scaled="0"/>
                  </a:gradFill>
                  <a:ea typeface="Segoe UI" pitchFamily="34" charset="0"/>
                  <a:cs typeface="Segoe UI" pitchFamily="34" charset="0"/>
                </a:rPr>
                <a:t>2 </a:t>
              </a:r>
              <a:r>
                <a:rPr lang="ru-RU" sz="1428" dirty="0" smtClean="0">
                  <a:gradFill>
                    <a:gsLst>
                      <a:gs pos="0">
                        <a:srgbClr val="FFFFFF"/>
                      </a:gs>
                      <a:gs pos="100000">
                        <a:srgbClr val="FFFFFF"/>
                      </a:gs>
                    </a:gsLst>
                    <a:lin ang="5400000" scaled="0"/>
                  </a:gradFill>
                  <a:ea typeface="Segoe UI" pitchFamily="34" charset="0"/>
                  <a:cs typeface="Segoe UI" pitchFamily="34" charset="0"/>
                </a:rPr>
                <a:t>процессора</a:t>
              </a:r>
              <a:endParaRPr lang="en-US" sz="1428" dirty="0">
                <a:gradFill>
                  <a:gsLst>
                    <a:gs pos="0">
                      <a:srgbClr val="FFFFFF"/>
                    </a:gs>
                    <a:gs pos="100000">
                      <a:srgbClr val="FFFFFF"/>
                    </a:gs>
                  </a:gsLst>
                  <a:lin ang="5400000" scaled="0"/>
                </a:gradFill>
                <a:ea typeface="Segoe UI" pitchFamily="34" charset="0"/>
                <a:cs typeface="Segoe UI" pitchFamily="34" charset="0"/>
              </a:endParaRPr>
            </a:p>
            <a:p>
              <a:pPr algn="ctr" defTabSz="951028" fontAlgn="base">
                <a:lnSpc>
                  <a:spcPct val="90000"/>
                </a:lnSpc>
                <a:spcBef>
                  <a:spcPct val="0"/>
                </a:spcBef>
                <a:spcAft>
                  <a:spcPct val="0"/>
                </a:spcAft>
              </a:pPr>
              <a:endParaRPr lang="en-US" sz="2040" dirty="0">
                <a:gradFill>
                  <a:gsLst>
                    <a:gs pos="0">
                      <a:srgbClr val="FFFFFF"/>
                    </a:gs>
                    <a:gs pos="100000">
                      <a:srgbClr val="FFFFFF"/>
                    </a:gs>
                  </a:gsLst>
                  <a:lin ang="5400000" scaled="0"/>
                </a:gradFill>
                <a:ea typeface="Segoe UI" pitchFamily="34" charset="0"/>
                <a:cs typeface="Segoe UI" pitchFamily="34" charset="0"/>
              </a:endParaRPr>
            </a:p>
          </p:txBody>
        </p:sp>
        <p:pic>
          <p:nvPicPr>
            <p:cNvPr id="25" name="Picture 2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92729" y="3788726"/>
              <a:ext cx="571580" cy="571580"/>
            </a:xfrm>
            <a:prstGeom prst="rect">
              <a:avLst/>
            </a:prstGeom>
          </p:spPr>
        </p:pic>
      </p:grpSp>
      <p:grpSp>
        <p:nvGrpSpPr>
          <p:cNvPr id="16" name="Group 15"/>
          <p:cNvGrpSpPr/>
          <p:nvPr/>
        </p:nvGrpSpPr>
        <p:grpSpPr>
          <a:xfrm>
            <a:off x="5594905" y="4526360"/>
            <a:ext cx="1394046" cy="1924326"/>
            <a:chOff x="5594905" y="4526360"/>
            <a:chExt cx="1394046" cy="1924326"/>
          </a:xfrm>
        </p:grpSpPr>
        <p:sp>
          <p:nvSpPr>
            <p:cNvPr id="4" name="Rectangle 3"/>
            <p:cNvSpPr/>
            <p:nvPr/>
          </p:nvSpPr>
          <p:spPr bwMode="auto">
            <a:xfrm>
              <a:off x="5594905" y="4526360"/>
              <a:ext cx="1394046" cy="1924326"/>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pPr>
              <a:r>
                <a:rPr lang="ru-RU" sz="2000" dirty="0" smtClean="0">
                  <a:gradFill>
                    <a:gsLst>
                      <a:gs pos="0">
                        <a:srgbClr val="FFFFFF"/>
                      </a:gs>
                      <a:gs pos="100000">
                        <a:srgbClr val="FFFFFF"/>
                      </a:gs>
                    </a:gsLst>
                    <a:lin ang="5400000" scaled="0"/>
                  </a:gradFill>
                  <a:ea typeface="Segoe UI" pitchFamily="34" charset="0"/>
                  <a:cs typeface="Segoe UI" pitchFamily="34" charset="0"/>
                </a:rPr>
                <a:t>Сервер</a:t>
              </a:r>
              <a:r>
                <a:rPr lang="en-US" sz="2000" dirty="0" smtClean="0">
                  <a:gradFill>
                    <a:gsLst>
                      <a:gs pos="0">
                        <a:srgbClr val="FFFFFF"/>
                      </a:gs>
                      <a:gs pos="100000">
                        <a:srgbClr val="FFFFFF"/>
                      </a:gs>
                    </a:gsLst>
                    <a:lin ang="5400000" scaled="0"/>
                  </a:gradFill>
                  <a:ea typeface="Segoe UI" pitchFamily="34" charset="0"/>
                  <a:cs typeface="Segoe UI" pitchFamily="34" charset="0"/>
                </a:rPr>
                <a:t>C</a:t>
              </a:r>
            </a:p>
            <a:p>
              <a:pPr algn="ctr" defTabSz="951028" fontAlgn="base">
                <a:lnSpc>
                  <a:spcPct val="90000"/>
                </a:lnSpc>
                <a:spcBef>
                  <a:spcPct val="0"/>
                </a:spcBef>
                <a:spcAft>
                  <a:spcPct val="0"/>
                </a:spcAft>
              </a:pPr>
              <a:r>
                <a:rPr lang="ru-RU" sz="1428" dirty="0" smtClean="0">
                  <a:gradFill>
                    <a:gsLst>
                      <a:gs pos="0">
                        <a:srgbClr val="FFFFFF"/>
                      </a:gs>
                      <a:gs pos="100000">
                        <a:srgbClr val="FFFFFF"/>
                      </a:gs>
                    </a:gsLst>
                    <a:lin ang="5400000" scaled="0"/>
                  </a:gradFill>
                  <a:ea typeface="Segoe UI" pitchFamily="34" charset="0"/>
                  <a:cs typeface="Segoe UI" pitchFamily="34" charset="0"/>
                </a:rPr>
                <a:t>2 процессора</a:t>
              </a:r>
              <a:endParaRPr lang="en-US" sz="1428" dirty="0" smtClean="0">
                <a:gradFill>
                  <a:gsLst>
                    <a:gs pos="0">
                      <a:srgbClr val="FFFFFF"/>
                    </a:gs>
                    <a:gs pos="100000">
                      <a:srgbClr val="FFFFFF"/>
                    </a:gs>
                  </a:gsLst>
                  <a:lin ang="5400000" scaled="0"/>
                </a:gradFill>
                <a:ea typeface="Segoe UI" pitchFamily="34" charset="0"/>
                <a:cs typeface="Segoe UI" pitchFamily="34" charset="0"/>
              </a:endParaRPr>
            </a:p>
            <a:p>
              <a:pPr algn="ctr" defTabSz="951028" fontAlgn="base">
                <a:lnSpc>
                  <a:spcPct val="90000"/>
                </a:lnSpc>
                <a:spcBef>
                  <a:spcPct val="0"/>
                </a:spcBef>
                <a:spcAft>
                  <a:spcPct val="0"/>
                </a:spcAft>
              </a:pPr>
              <a:endParaRPr lang="en-US" sz="2040" dirty="0">
                <a:gradFill>
                  <a:gsLst>
                    <a:gs pos="0">
                      <a:srgbClr val="FFFFFF"/>
                    </a:gs>
                    <a:gs pos="100000">
                      <a:srgbClr val="FFFFFF"/>
                    </a:gs>
                  </a:gsLst>
                  <a:lin ang="5400000" scaled="0"/>
                </a:gradFill>
                <a:ea typeface="Segoe UI" pitchFamily="34" charset="0"/>
                <a:cs typeface="Segoe UI" pitchFamily="34" charset="0"/>
              </a:endParaRPr>
            </a:p>
          </p:txBody>
        </p:sp>
        <p:pic>
          <p:nvPicPr>
            <p:cNvPr id="26" name="Picture 2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06138" y="5488523"/>
              <a:ext cx="571580" cy="571580"/>
            </a:xfrm>
            <a:prstGeom prst="rect">
              <a:avLst/>
            </a:prstGeom>
          </p:spPr>
        </p:pic>
      </p:grpSp>
      <p:sp>
        <p:nvSpPr>
          <p:cNvPr id="40" name="Rectangle 39"/>
          <p:cNvSpPr/>
          <p:nvPr/>
        </p:nvSpPr>
        <p:spPr bwMode="auto">
          <a:xfrm>
            <a:off x="7282746" y="-1"/>
            <a:ext cx="5167939" cy="7248525"/>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365760" tIns="548640" rIns="457200" bIns="149217" numCol="1" spcCol="0" rtlCol="0" fromWordArt="0" anchor="t" anchorCtr="0" forceAA="0" compatLnSpc="1">
            <a:prstTxWarp prst="textNoShape">
              <a:avLst/>
            </a:prstTxWarp>
            <a:noAutofit/>
          </a:bodyPr>
          <a:lstStyle/>
          <a:p>
            <a:pPr defTabSz="951028" fontAlgn="base">
              <a:lnSpc>
                <a:spcPct val="90000"/>
              </a:lnSpc>
              <a:spcBef>
                <a:spcPct val="0"/>
              </a:spcBef>
              <a:spcAft>
                <a:spcPct val="0"/>
              </a:spcAft>
            </a:pPr>
            <a:r>
              <a:rPr lang="ru-RU" sz="3200" dirty="0" smtClean="0">
                <a:gradFill>
                  <a:gsLst>
                    <a:gs pos="0">
                      <a:srgbClr val="FFFFFF"/>
                    </a:gs>
                    <a:gs pos="100000">
                      <a:srgbClr val="FFFFFF"/>
                    </a:gs>
                  </a:gsLst>
                  <a:lin ang="5400000" scaled="0"/>
                </a:gradFill>
                <a:latin typeface="+mj-lt"/>
                <a:ea typeface="Segoe UI" pitchFamily="34" charset="0"/>
                <a:cs typeface="Segoe UI" pitchFamily="34" charset="0"/>
              </a:rPr>
              <a:t>Считаем процессоры и</a:t>
            </a:r>
            <a:r>
              <a:rPr lang="en-US" sz="3200" dirty="0" smtClean="0">
                <a:gradFill>
                  <a:gsLst>
                    <a:gs pos="0">
                      <a:srgbClr val="FFFFFF"/>
                    </a:gs>
                    <a:gs pos="100000">
                      <a:srgbClr val="FFFFFF"/>
                    </a:gs>
                  </a:gsLst>
                  <a:lin ang="5400000" scaled="0"/>
                </a:gradFill>
                <a:latin typeface="+mj-lt"/>
                <a:ea typeface="Segoe UI" pitchFamily="34" charset="0"/>
                <a:cs typeface="Segoe UI" pitchFamily="34" charset="0"/>
              </a:rPr>
              <a:t> </a:t>
            </a:r>
            <a:r>
              <a:rPr lang="en-US" sz="3200" dirty="0">
                <a:gradFill>
                  <a:gsLst>
                    <a:gs pos="0">
                      <a:srgbClr val="FFFFFF"/>
                    </a:gs>
                    <a:gs pos="100000">
                      <a:srgbClr val="FFFFFF"/>
                    </a:gs>
                  </a:gsLst>
                  <a:lin ang="5400000" scaled="0"/>
                </a:gradFill>
                <a:latin typeface="+mj-lt"/>
                <a:ea typeface="Segoe UI" pitchFamily="34" charset="0"/>
                <a:cs typeface="Segoe UI" pitchFamily="34" charset="0"/>
              </a:rPr>
              <a:t>Endpoints</a:t>
            </a:r>
          </a:p>
          <a:p>
            <a:pPr marL="342900" indent="-342900" defTabSz="951028" fontAlgn="base">
              <a:lnSpc>
                <a:spcPct val="90000"/>
              </a:lnSpc>
              <a:spcBef>
                <a:spcPct val="0"/>
              </a:spcBef>
              <a:spcAft>
                <a:spcPct val="0"/>
              </a:spcAft>
              <a:buFont typeface="Arial" panose="020B0604020202020204" pitchFamily="34" charset="0"/>
              <a:buChar char="•"/>
            </a:pPr>
            <a:endParaRPr lang="en-US" sz="2040" dirty="0">
              <a:gradFill>
                <a:gsLst>
                  <a:gs pos="0">
                    <a:srgbClr val="FFFFFF"/>
                  </a:gs>
                  <a:gs pos="100000">
                    <a:srgbClr val="FFFFFF"/>
                  </a:gs>
                </a:gsLst>
                <a:lin ang="5400000" scaled="0"/>
              </a:gradFill>
              <a:ea typeface="Segoe UI" pitchFamily="34" charset="0"/>
              <a:cs typeface="Segoe UI" pitchFamily="34" charset="0"/>
            </a:endParaRPr>
          </a:p>
          <a:p>
            <a:pPr marL="342900" indent="-342900" defTabSz="951028" fontAlgn="base">
              <a:lnSpc>
                <a:spcPct val="90000"/>
              </a:lnSpc>
              <a:spcBef>
                <a:spcPct val="0"/>
              </a:spcBef>
              <a:spcAft>
                <a:spcPct val="0"/>
              </a:spcAft>
              <a:buFont typeface="Arial" panose="020B0604020202020204" pitchFamily="34" charset="0"/>
              <a:buChar char="•"/>
            </a:pPr>
            <a:r>
              <a:rPr lang="ru-RU" sz="2040" dirty="0" smtClean="0">
                <a:gradFill>
                  <a:gsLst>
                    <a:gs pos="0">
                      <a:srgbClr val="FFFFFF"/>
                    </a:gs>
                    <a:gs pos="100000">
                      <a:srgbClr val="FFFFFF"/>
                    </a:gs>
                  </a:gsLst>
                  <a:lin ang="5400000" scaled="0"/>
                </a:gradFill>
                <a:ea typeface="Segoe UI" pitchFamily="34" charset="0"/>
                <a:cs typeface="Segoe UI" pitchFamily="34" charset="0"/>
              </a:rPr>
              <a:t>Подавайте в отчете лицензию</a:t>
            </a:r>
            <a:r>
              <a:rPr lang="en-US" sz="2040" dirty="0" smtClean="0">
                <a:gradFill>
                  <a:gsLst>
                    <a:gs pos="0">
                      <a:srgbClr val="FFFFFF"/>
                    </a:gs>
                    <a:gs pos="100000">
                      <a:srgbClr val="FFFFFF"/>
                    </a:gs>
                  </a:gsLst>
                  <a:lin ang="5400000" scaled="0"/>
                </a:gradFill>
                <a:ea typeface="Segoe UI" pitchFamily="34" charset="0"/>
                <a:cs typeface="Segoe UI" pitchFamily="34" charset="0"/>
              </a:rPr>
              <a:t> </a:t>
            </a:r>
            <a:r>
              <a:rPr lang="en-US" sz="2040" dirty="0">
                <a:gradFill>
                  <a:gsLst>
                    <a:gs pos="0">
                      <a:srgbClr val="FFFFFF"/>
                    </a:gs>
                    <a:gs pos="100000">
                      <a:srgbClr val="FFFFFF"/>
                    </a:gs>
                  </a:gsLst>
                  <a:lin ang="5400000" scaled="0"/>
                </a:gradFill>
                <a:ea typeface="Segoe UI" pitchFamily="34" charset="0"/>
                <a:cs typeface="Segoe UI" pitchFamily="34" charset="0"/>
              </a:rPr>
              <a:t>System Center </a:t>
            </a:r>
            <a:r>
              <a:rPr lang="ru-RU" sz="2040" dirty="0" smtClean="0">
                <a:gradFill>
                  <a:gsLst>
                    <a:gs pos="0">
                      <a:srgbClr val="FFFFFF"/>
                    </a:gs>
                    <a:gs pos="100000">
                      <a:srgbClr val="FFFFFF"/>
                    </a:gs>
                  </a:gsLst>
                  <a:lin ang="5400000" scaled="0"/>
                </a:gradFill>
                <a:ea typeface="Segoe UI" pitchFamily="34" charset="0"/>
                <a:cs typeface="Segoe UI" pitchFamily="34" charset="0"/>
              </a:rPr>
              <a:t>для каждого процессора и </a:t>
            </a:r>
            <a:r>
              <a:rPr lang="en-US" sz="2400" dirty="0" smtClean="0">
                <a:gradFill>
                  <a:gsLst>
                    <a:gs pos="0">
                      <a:srgbClr val="FFFFFF"/>
                    </a:gs>
                    <a:gs pos="100000">
                      <a:srgbClr val="FFFFFF"/>
                    </a:gs>
                  </a:gsLst>
                  <a:lin ang="5400000" scaled="0"/>
                </a:gradFill>
                <a:ea typeface="Segoe UI" pitchFamily="34" charset="0"/>
                <a:cs typeface="Segoe UI" pitchFamily="34" charset="0"/>
              </a:rPr>
              <a:t>Endpoint</a:t>
            </a:r>
            <a:endParaRPr lang="ru-RU" sz="2040" dirty="0">
              <a:gradFill>
                <a:gsLst>
                  <a:gs pos="0">
                    <a:srgbClr val="FFFFFF"/>
                  </a:gs>
                  <a:gs pos="100000">
                    <a:srgbClr val="FFFFFF"/>
                  </a:gs>
                </a:gsLst>
                <a:lin ang="5400000" scaled="0"/>
              </a:gradFill>
              <a:ea typeface="Segoe UI" pitchFamily="34" charset="0"/>
              <a:cs typeface="Segoe UI" pitchFamily="34" charset="0"/>
            </a:endParaRPr>
          </a:p>
          <a:p>
            <a:pPr marL="342900" indent="-342900" defTabSz="951028" fontAlgn="base">
              <a:lnSpc>
                <a:spcPct val="90000"/>
              </a:lnSpc>
              <a:spcBef>
                <a:spcPct val="0"/>
              </a:spcBef>
              <a:spcAft>
                <a:spcPct val="0"/>
              </a:spcAft>
              <a:buFont typeface="Arial" panose="020B0604020202020204" pitchFamily="34" charset="0"/>
              <a:buChar char="•"/>
            </a:pPr>
            <a:endParaRPr lang="en-US" sz="2040" dirty="0">
              <a:gradFill>
                <a:gsLst>
                  <a:gs pos="0">
                    <a:srgbClr val="FFFFFF"/>
                  </a:gs>
                  <a:gs pos="100000">
                    <a:srgbClr val="FFFFFF"/>
                  </a:gs>
                </a:gsLst>
                <a:lin ang="5400000" scaled="0"/>
              </a:gradFill>
              <a:ea typeface="Segoe UI" pitchFamily="34" charset="0"/>
              <a:cs typeface="Segoe UI" pitchFamily="34" charset="0"/>
            </a:endParaRPr>
          </a:p>
          <a:p>
            <a:pPr marL="342900" indent="-342900" defTabSz="951028" fontAlgn="base">
              <a:lnSpc>
                <a:spcPct val="90000"/>
              </a:lnSpc>
              <a:spcBef>
                <a:spcPct val="0"/>
              </a:spcBef>
              <a:spcAft>
                <a:spcPct val="0"/>
              </a:spcAft>
              <a:buFont typeface="Arial" panose="020B0604020202020204" pitchFamily="34" charset="0"/>
              <a:buChar char="•"/>
            </a:pPr>
            <a:r>
              <a:rPr lang="ru-RU" sz="2040" dirty="0" smtClean="0">
                <a:gradFill>
                  <a:gsLst>
                    <a:gs pos="0">
                      <a:srgbClr val="FFFFFF"/>
                    </a:gs>
                    <a:gs pos="100000">
                      <a:srgbClr val="FFFFFF"/>
                    </a:gs>
                  </a:gsLst>
                  <a:lin ang="5400000" scaled="0"/>
                </a:gradFill>
                <a:ea typeface="Segoe UI" pitchFamily="34" charset="0"/>
                <a:cs typeface="Segoe UI" pitchFamily="34" charset="0"/>
              </a:rPr>
              <a:t>Каждый пролицензированный</a:t>
            </a:r>
            <a:r>
              <a:rPr lang="en-US" sz="2040" dirty="0" smtClean="0">
                <a:gradFill>
                  <a:gsLst>
                    <a:gs pos="0">
                      <a:srgbClr val="FFFFFF"/>
                    </a:gs>
                    <a:gs pos="100000">
                      <a:srgbClr val="FFFFFF"/>
                    </a:gs>
                  </a:gsLst>
                  <a:lin ang="5400000" scaled="0"/>
                </a:gradFill>
                <a:ea typeface="Segoe UI" pitchFamily="34" charset="0"/>
                <a:cs typeface="Segoe UI" pitchFamily="34" charset="0"/>
              </a:rPr>
              <a:t> </a:t>
            </a:r>
            <a:r>
              <a:rPr lang="en-US" sz="2040" dirty="0">
                <a:gradFill>
                  <a:gsLst>
                    <a:gs pos="0">
                      <a:srgbClr val="FFFFFF"/>
                    </a:gs>
                    <a:gs pos="100000">
                      <a:srgbClr val="FFFFFF"/>
                    </a:gs>
                  </a:gsLst>
                  <a:lin ang="5400000" scaled="0"/>
                </a:gradFill>
                <a:ea typeface="Segoe UI" pitchFamily="34" charset="0"/>
                <a:cs typeface="Segoe UI" pitchFamily="34" charset="0"/>
              </a:rPr>
              <a:t>Endpoint </a:t>
            </a:r>
            <a:r>
              <a:rPr lang="ru-RU" sz="2040" dirty="0" smtClean="0">
                <a:gradFill>
                  <a:gsLst>
                    <a:gs pos="0">
                      <a:srgbClr val="FFFFFF"/>
                    </a:gs>
                    <a:gs pos="100000">
                      <a:srgbClr val="FFFFFF"/>
                    </a:gs>
                  </a:gsLst>
                  <a:lin ang="5400000" scaled="0"/>
                </a:gradFill>
                <a:ea typeface="Segoe UI" pitchFamily="34" charset="0"/>
                <a:cs typeface="Segoe UI" pitchFamily="34" charset="0"/>
              </a:rPr>
              <a:t>может управляться </a:t>
            </a:r>
            <a:r>
              <a:rPr lang="en-US" sz="2040" dirty="0" smtClean="0">
                <a:gradFill>
                  <a:gsLst>
                    <a:gs pos="0">
                      <a:srgbClr val="FFFFFF"/>
                    </a:gs>
                    <a:gs pos="100000">
                      <a:srgbClr val="FFFFFF"/>
                    </a:gs>
                  </a:gsLst>
                  <a:lin ang="5400000" scaled="0"/>
                </a:gradFill>
                <a:ea typeface="Segoe UI" pitchFamily="34" charset="0"/>
                <a:cs typeface="Segoe UI" pitchFamily="34" charset="0"/>
              </a:rPr>
              <a:t>System </a:t>
            </a:r>
            <a:r>
              <a:rPr lang="en-US" sz="2040" dirty="0">
                <a:gradFill>
                  <a:gsLst>
                    <a:gs pos="0">
                      <a:srgbClr val="FFFFFF"/>
                    </a:gs>
                    <a:gs pos="100000">
                      <a:srgbClr val="FFFFFF"/>
                    </a:gs>
                  </a:gsLst>
                  <a:lin ang="5400000" scaled="0"/>
                </a:gradFill>
                <a:ea typeface="Segoe UI" pitchFamily="34" charset="0"/>
                <a:cs typeface="Segoe UI" pitchFamily="34" charset="0"/>
              </a:rPr>
              <a:t>Center</a:t>
            </a:r>
          </a:p>
          <a:p>
            <a:pPr marL="342900" indent="-342900" defTabSz="951028" fontAlgn="base">
              <a:lnSpc>
                <a:spcPct val="90000"/>
              </a:lnSpc>
              <a:spcBef>
                <a:spcPct val="0"/>
              </a:spcBef>
              <a:spcAft>
                <a:spcPct val="0"/>
              </a:spcAft>
              <a:buFont typeface="Arial" panose="020B0604020202020204" pitchFamily="34" charset="0"/>
              <a:buChar char="•"/>
            </a:pPr>
            <a:endParaRPr lang="en-US" sz="2040" dirty="0">
              <a:gradFill>
                <a:gsLst>
                  <a:gs pos="0">
                    <a:srgbClr val="FFFFFF"/>
                  </a:gs>
                  <a:gs pos="100000">
                    <a:srgbClr val="FFFFFF"/>
                  </a:gs>
                </a:gsLst>
                <a:lin ang="5400000" scaled="0"/>
              </a:gradFill>
              <a:ea typeface="Segoe UI" pitchFamily="34" charset="0"/>
              <a:cs typeface="Segoe UI" pitchFamily="34" charset="0"/>
            </a:endParaRPr>
          </a:p>
          <a:p>
            <a:pPr marL="342900" indent="-342900" defTabSz="951028" fontAlgn="base">
              <a:lnSpc>
                <a:spcPct val="90000"/>
              </a:lnSpc>
              <a:spcBef>
                <a:spcPct val="0"/>
              </a:spcBef>
              <a:spcAft>
                <a:spcPct val="0"/>
              </a:spcAft>
              <a:buFont typeface="Arial" panose="020B0604020202020204" pitchFamily="34" charset="0"/>
              <a:buChar char="•"/>
            </a:pPr>
            <a:r>
              <a:rPr lang="en-US" sz="2040" dirty="0">
                <a:gradFill>
                  <a:gsLst>
                    <a:gs pos="0">
                      <a:srgbClr val="FFFFFF"/>
                    </a:gs>
                    <a:gs pos="100000">
                      <a:srgbClr val="FFFFFF"/>
                    </a:gs>
                  </a:gsLst>
                  <a:lin ang="5400000" scaled="0"/>
                </a:gradFill>
                <a:ea typeface="Segoe UI" pitchFamily="34" charset="0"/>
                <a:cs typeface="Segoe UI" pitchFamily="34" charset="0"/>
              </a:rPr>
              <a:t>Endpoint </a:t>
            </a:r>
            <a:r>
              <a:rPr lang="ru-RU" sz="2040" dirty="0" smtClean="0">
                <a:gradFill>
                  <a:gsLst>
                    <a:gs pos="0">
                      <a:srgbClr val="FFFFFF"/>
                    </a:gs>
                    <a:gs pos="100000">
                      <a:srgbClr val="FFFFFF"/>
                    </a:gs>
                  </a:gsLst>
                  <a:lin ang="5400000" scaled="0"/>
                </a:gradFill>
                <a:ea typeface="Segoe UI" pitchFamily="34" charset="0"/>
                <a:cs typeface="Segoe UI" pitchFamily="34" charset="0"/>
              </a:rPr>
              <a:t>в</a:t>
            </a:r>
            <a:r>
              <a:rPr lang="en-US" sz="2040" dirty="0" smtClean="0">
                <a:gradFill>
                  <a:gsLst>
                    <a:gs pos="0">
                      <a:srgbClr val="FFFFFF"/>
                    </a:gs>
                    <a:gs pos="100000">
                      <a:srgbClr val="FFFFFF"/>
                    </a:gs>
                  </a:gsLst>
                  <a:lin ang="5400000" scaled="0"/>
                </a:gradFill>
                <a:ea typeface="Segoe UI" pitchFamily="34" charset="0"/>
                <a:cs typeface="Segoe UI" pitchFamily="34" charset="0"/>
              </a:rPr>
              <a:t> </a:t>
            </a:r>
            <a:r>
              <a:rPr lang="ru-RU" sz="2040" dirty="0" smtClean="0">
                <a:gradFill>
                  <a:gsLst>
                    <a:gs pos="0">
                      <a:srgbClr val="FFFFFF"/>
                    </a:gs>
                    <a:gs pos="100000">
                      <a:srgbClr val="FFFFFF"/>
                    </a:gs>
                  </a:gsLst>
                  <a:lin ang="5400000" scaled="0"/>
                </a:gradFill>
                <a:ea typeface="Segoe UI" pitchFamily="34" charset="0"/>
                <a:cs typeface="Segoe UI" pitchFamily="34" charset="0"/>
              </a:rPr>
              <a:t>Дата-центре  конечного пользователя или сервис-провайдера</a:t>
            </a:r>
          </a:p>
          <a:p>
            <a:pPr defTabSz="951028" fontAlgn="base">
              <a:lnSpc>
                <a:spcPct val="90000"/>
              </a:lnSpc>
              <a:spcBef>
                <a:spcPct val="0"/>
              </a:spcBef>
              <a:spcAft>
                <a:spcPct val="0"/>
              </a:spcAft>
            </a:pPr>
            <a:endParaRPr lang="en-US" sz="2040" dirty="0">
              <a:gradFill>
                <a:gsLst>
                  <a:gs pos="0">
                    <a:srgbClr val="FFFFFF"/>
                  </a:gs>
                  <a:gs pos="100000">
                    <a:srgbClr val="FFFFFF"/>
                  </a:gs>
                </a:gsLst>
                <a:lin ang="5400000" scaled="0"/>
              </a:gradFill>
              <a:ea typeface="Segoe UI" pitchFamily="34" charset="0"/>
              <a:cs typeface="Segoe UI" pitchFamily="34" charset="0"/>
            </a:endParaRPr>
          </a:p>
          <a:p>
            <a:pPr marL="342900" indent="-342900" defTabSz="951028" fontAlgn="base">
              <a:lnSpc>
                <a:spcPct val="90000"/>
              </a:lnSpc>
              <a:spcBef>
                <a:spcPct val="0"/>
              </a:spcBef>
              <a:spcAft>
                <a:spcPct val="0"/>
              </a:spcAft>
              <a:buFont typeface="Arial" panose="020B0604020202020204" pitchFamily="34" charset="0"/>
              <a:buChar char="•"/>
            </a:pPr>
            <a:r>
              <a:rPr lang="ru-RU" sz="2040" dirty="0" smtClean="0">
                <a:gradFill>
                  <a:gsLst>
                    <a:gs pos="0">
                      <a:srgbClr val="FFFFFF"/>
                    </a:gs>
                    <a:gs pos="100000">
                      <a:srgbClr val="FFFFFF"/>
                    </a:gs>
                  </a:gsLst>
                  <a:lin ang="5400000" scaled="0"/>
                </a:gradFill>
                <a:ea typeface="Segoe UI" pitchFamily="34" charset="0"/>
                <a:cs typeface="Segoe UI" pitchFamily="34" charset="0"/>
              </a:rPr>
              <a:t>Запускай компоненты</a:t>
            </a:r>
            <a:r>
              <a:rPr lang="en-US" sz="2040" dirty="0" smtClean="0">
                <a:gradFill>
                  <a:gsLst>
                    <a:gs pos="0">
                      <a:srgbClr val="FFFFFF"/>
                    </a:gs>
                    <a:gs pos="100000">
                      <a:srgbClr val="FFFFFF"/>
                    </a:gs>
                  </a:gsLst>
                  <a:lin ang="5400000" scaled="0"/>
                </a:gradFill>
                <a:ea typeface="Segoe UI" pitchFamily="34" charset="0"/>
                <a:cs typeface="Segoe UI" pitchFamily="34" charset="0"/>
              </a:rPr>
              <a:t> </a:t>
            </a:r>
            <a:r>
              <a:rPr lang="en-US" sz="2040" dirty="0">
                <a:gradFill>
                  <a:gsLst>
                    <a:gs pos="0">
                      <a:srgbClr val="FFFFFF"/>
                    </a:gs>
                    <a:gs pos="100000">
                      <a:srgbClr val="FFFFFF"/>
                    </a:gs>
                  </a:gsLst>
                  <a:lin ang="5400000" scaled="0"/>
                </a:gradFill>
                <a:ea typeface="Segoe UI" pitchFamily="34" charset="0"/>
                <a:cs typeface="Segoe UI" pitchFamily="34" charset="0"/>
              </a:rPr>
              <a:t>System Center </a:t>
            </a:r>
            <a:r>
              <a:rPr lang="ru-RU" sz="2040" dirty="0" smtClean="0">
                <a:gradFill>
                  <a:gsLst>
                    <a:gs pos="0">
                      <a:srgbClr val="FFFFFF"/>
                    </a:gs>
                    <a:gs pos="100000">
                      <a:srgbClr val="FFFFFF"/>
                    </a:gs>
                  </a:gsLst>
                  <a:lin ang="5400000" scaled="0"/>
                </a:gradFill>
                <a:ea typeface="Segoe UI" pitchFamily="34" charset="0"/>
                <a:cs typeface="Segoe UI" pitchFamily="34" charset="0"/>
              </a:rPr>
              <a:t>на любом количестве управляемых серверов</a:t>
            </a:r>
            <a:endParaRPr lang="en-US" sz="2040" dirty="0">
              <a:gradFill>
                <a:gsLst>
                  <a:gs pos="0">
                    <a:srgbClr val="FFFFFF"/>
                  </a:gs>
                  <a:gs pos="100000">
                    <a:srgbClr val="FFFFFF"/>
                  </a:gs>
                </a:gsLst>
                <a:lin ang="5400000" scaled="0"/>
              </a:gradFill>
              <a:ea typeface="Segoe UI" pitchFamily="34" charset="0"/>
              <a:cs typeface="Segoe UI" pitchFamily="34" charset="0"/>
            </a:endParaRPr>
          </a:p>
          <a:p>
            <a:pPr marL="342900" indent="-342900" defTabSz="951028" fontAlgn="base">
              <a:lnSpc>
                <a:spcPct val="90000"/>
              </a:lnSpc>
              <a:spcBef>
                <a:spcPct val="0"/>
              </a:spcBef>
              <a:spcAft>
                <a:spcPct val="0"/>
              </a:spcAft>
              <a:buFont typeface="Arial" panose="020B0604020202020204" pitchFamily="34" charset="0"/>
              <a:buChar char="•"/>
            </a:pPr>
            <a:endParaRPr lang="en-US" sz="2040" dirty="0">
              <a:gradFill>
                <a:gsLst>
                  <a:gs pos="0">
                    <a:srgbClr val="FFFFFF"/>
                  </a:gs>
                  <a:gs pos="100000">
                    <a:srgbClr val="FFFFFF"/>
                  </a:gs>
                </a:gsLst>
                <a:lin ang="5400000" scaled="0"/>
              </a:gradFill>
              <a:ea typeface="Segoe UI" pitchFamily="34" charset="0"/>
              <a:cs typeface="Segoe UI" pitchFamily="34" charset="0"/>
            </a:endParaRPr>
          </a:p>
          <a:p>
            <a:pPr marL="342900" indent="-342900" defTabSz="951028" fontAlgn="base">
              <a:lnSpc>
                <a:spcPct val="90000"/>
              </a:lnSpc>
              <a:spcBef>
                <a:spcPct val="0"/>
              </a:spcBef>
              <a:spcAft>
                <a:spcPct val="0"/>
              </a:spcAft>
              <a:buFont typeface="Arial" panose="020B0604020202020204" pitchFamily="34" charset="0"/>
              <a:buChar char="•"/>
            </a:pPr>
            <a:r>
              <a:rPr lang="ru-RU" sz="2040" dirty="0" smtClean="0">
                <a:gradFill>
                  <a:gsLst>
                    <a:gs pos="0">
                      <a:srgbClr val="FFFFFF"/>
                    </a:gs>
                    <a:gs pos="100000">
                      <a:srgbClr val="FFFFFF"/>
                    </a:gs>
                  </a:gsLst>
                  <a:lin ang="5400000" scaled="0"/>
                </a:gradFill>
                <a:ea typeface="Segoe UI" pitchFamily="34" charset="0"/>
                <a:cs typeface="Segoe UI" pitchFamily="34" charset="0"/>
              </a:rPr>
              <a:t>Используй технологию</a:t>
            </a:r>
            <a:r>
              <a:rPr lang="en-US" sz="2040" dirty="0" smtClean="0">
                <a:gradFill>
                  <a:gsLst>
                    <a:gs pos="0">
                      <a:srgbClr val="FFFFFF"/>
                    </a:gs>
                    <a:gs pos="100000">
                      <a:srgbClr val="FFFFFF"/>
                    </a:gs>
                  </a:gsLst>
                  <a:lin ang="5400000" scaled="0"/>
                </a:gradFill>
                <a:ea typeface="Segoe UI" pitchFamily="34" charset="0"/>
                <a:cs typeface="Segoe UI" pitchFamily="34" charset="0"/>
              </a:rPr>
              <a:t> </a:t>
            </a:r>
            <a:r>
              <a:rPr lang="en-US" sz="2040" dirty="0">
                <a:gradFill>
                  <a:gsLst>
                    <a:gs pos="0">
                      <a:srgbClr val="FFFFFF"/>
                    </a:gs>
                    <a:gs pos="100000">
                      <a:srgbClr val="FFFFFF"/>
                    </a:gs>
                  </a:gsLst>
                  <a:lin ang="5400000" scaled="0"/>
                </a:gradFill>
                <a:ea typeface="Segoe UI" pitchFamily="34" charset="0"/>
                <a:cs typeface="Segoe UI" pitchFamily="34" charset="0"/>
              </a:rPr>
              <a:t>SQL Technology </a:t>
            </a:r>
            <a:r>
              <a:rPr lang="ru-RU" sz="2040" dirty="0" smtClean="0">
                <a:gradFill>
                  <a:gsLst>
                    <a:gs pos="0">
                      <a:srgbClr val="FFFFFF"/>
                    </a:gs>
                    <a:gs pos="100000">
                      <a:srgbClr val="FFFFFF"/>
                    </a:gs>
                  </a:gsLst>
                  <a:lin ang="5400000" scaled="0"/>
                </a:gradFill>
                <a:ea typeface="Segoe UI" pitchFamily="34" charset="0"/>
                <a:cs typeface="Segoe UI" pitchFamily="34" charset="0"/>
              </a:rPr>
              <a:t>для поддержки компонентов </a:t>
            </a:r>
            <a:r>
              <a:rPr lang="en-US" sz="2040" dirty="0" smtClean="0">
                <a:gradFill>
                  <a:gsLst>
                    <a:gs pos="0">
                      <a:srgbClr val="FFFFFF"/>
                    </a:gs>
                    <a:gs pos="100000">
                      <a:srgbClr val="FFFFFF"/>
                    </a:gs>
                  </a:gsLst>
                  <a:lin ang="5400000" scaled="0"/>
                </a:gradFill>
                <a:ea typeface="Segoe UI" pitchFamily="34" charset="0"/>
                <a:cs typeface="Segoe UI" pitchFamily="34" charset="0"/>
              </a:rPr>
              <a:t>System Center</a:t>
            </a:r>
            <a:endParaRPr lang="en-US" sz="2040" dirty="0">
              <a:gradFill>
                <a:gsLst>
                  <a:gs pos="0">
                    <a:srgbClr val="FFFFFF"/>
                  </a:gs>
                  <a:gs pos="100000">
                    <a:srgbClr val="FFFFFF"/>
                  </a:gs>
                </a:gsLst>
                <a:lin ang="5400000" scaled="0"/>
              </a:gradFill>
              <a:ea typeface="Segoe UI" pitchFamily="34" charset="0"/>
              <a:cs typeface="Segoe UI" pitchFamily="34" charset="0"/>
            </a:endParaRPr>
          </a:p>
          <a:p>
            <a:pPr defTabSz="951028" fontAlgn="base">
              <a:lnSpc>
                <a:spcPct val="90000"/>
              </a:lnSpc>
              <a:spcBef>
                <a:spcPct val="0"/>
              </a:spcBef>
              <a:spcAft>
                <a:spcPct val="0"/>
              </a:spcAft>
            </a:pPr>
            <a:endParaRPr lang="en-US" sz="2040" dirty="0">
              <a:gradFill>
                <a:gsLst>
                  <a:gs pos="0">
                    <a:srgbClr val="FFFFFF"/>
                  </a:gs>
                  <a:gs pos="100000">
                    <a:srgbClr val="FFFFFF"/>
                  </a:gs>
                </a:gsLst>
                <a:lin ang="5400000" scaled="0"/>
              </a:gradFill>
              <a:ea typeface="Segoe UI" pitchFamily="34" charset="0"/>
              <a:cs typeface="Segoe UI" pitchFamily="34" charset="0"/>
            </a:endParaRPr>
          </a:p>
        </p:txBody>
      </p:sp>
      <p:sp>
        <p:nvSpPr>
          <p:cNvPr id="5" name="TextBox 4"/>
          <p:cNvSpPr txBox="1"/>
          <p:nvPr/>
        </p:nvSpPr>
        <p:spPr>
          <a:xfrm>
            <a:off x="334815" y="228051"/>
            <a:ext cx="6242903" cy="960263"/>
          </a:xfrm>
          <a:prstGeom prst="rect">
            <a:avLst/>
          </a:prstGeom>
          <a:noFill/>
        </p:spPr>
        <p:txBody>
          <a:bodyPr wrap="square" lIns="182880" tIns="146304" rIns="182880" bIns="146304" rtlCol="0">
            <a:spAutoFit/>
          </a:bodyPr>
          <a:lstStyle/>
          <a:p>
            <a:pPr>
              <a:lnSpc>
                <a:spcPct val="90000"/>
              </a:lnSpc>
              <a:spcAft>
                <a:spcPts val="600"/>
              </a:spcAft>
            </a:pPr>
            <a:r>
              <a:rPr lang="en-US" sz="4800" spc="-102" dirty="0">
                <a:ln w="3175">
                  <a:noFill/>
                </a:ln>
                <a:solidFill>
                  <a:srgbClr val="969696"/>
                </a:solidFill>
                <a:latin typeface="+mj-lt"/>
                <a:cs typeface="Segoe UI" pitchFamily="34" charset="0"/>
              </a:rPr>
              <a:t>System </a:t>
            </a:r>
            <a:r>
              <a:rPr lang="en-US" sz="4800" spc="-102" dirty="0" smtClean="0">
                <a:ln w="3175">
                  <a:noFill/>
                </a:ln>
                <a:solidFill>
                  <a:srgbClr val="969696"/>
                </a:solidFill>
                <a:latin typeface="+mj-lt"/>
                <a:cs typeface="Segoe UI" pitchFamily="34" charset="0"/>
              </a:rPr>
              <a:t>Center</a:t>
            </a:r>
            <a:endParaRPr lang="en-US" sz="4800" spc="-102" dirty="0">
              <a:ln w="3175">
                <a:noFill/>
              </a:ln>
              <a:solidFill>
                <a:srgbClr val="969696"/>
              </a:solidFill>
              <a:latin typeface="+mj-lt"/>
              <a:cs typeface="Segoe UI" pitchFamily="34" charset="0"/>
            </a:endParaRPr>
          </a:p>
        </p:txBody>
      </p:sp>
    </p:spTree>
    <p:extLst>
      <p:ext uri="{BB962C8B-B14F-4D97-AF65-F5344CB8AC3E}">
        <p14:creationId xmlns:p14="http://schemas.microsoft.com/office/powerpoint/2010/main" val="364007460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0-#ppt_w/2"/>
                                          </p:val>
                                        </p:tav>
                                        <p:tav tm="100000">
                                          <p:val>
                                            <p:strVal val="#ppt_x"/>
                                          </p:val>
                                        </p:tav>
                                      </p:tavLst>
                                    </p:anim>
                                    <p:anim calcmode="lin" valueType="num">
                                      <p:cBhvr additive="base">
                                        <p:cTn id="8" dur="500" fill="hold"/>
                                        <p:tgtEl>
                                          <p:spTgt spid="17"/>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0-#ppt_w/2"/>
                                          </p:val>
                                        </p:tav>
                                        <p:tav tm="100000">
                                          <p:val>
                                            <p:strVal val="#ppt_x"/>
                                          </p:val>
                                        </p:tav>
                                      </p:tavLst>
                                    </p:anim>
                                    <p:anim calcmode="lin" valueType="num">
                                      <p:cBhvr additive="base">
                                        <p:cTn id="12" dur="500" fill="hold"/>
                                        <p:tgtEl>
                                          <p:spTgt spid="13"/>
                                        </p:tgtEl>
                                        <p:attrNameLst>
                                          <p:attrName>ppt_y</p:attrName>
                                        </p:attrNameLst>
                                      </p:cBhvr>
                                      <p:tavLst>
                                        <p:tav tm="0">
                                          <p:val>
                                            <p:strVal val="#ppt_y"/>
                                          </p:val>
                                        </p:tav>
                                        <p:tav tm="100000">
                                          <p:val>
                                            <p:strVal val="#ppt_y"/>
                                          </p:val>
                                        </p:tav>
                                      </p:tavLst>
                                    </p:anim>
                                  </p:childTnLst>
                                </p:cTn>
                              </p:par>
                              <p:par>
                                <p:cTn id="13" presetID="10"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7"/>
                                        </p:tgtEl>
                                        <p:attrNameLst>
                                          <p:attrName>style.visibility</p:attrName>
                                        </p:attrNameLst>
                                      </p:cBhvr>
                                      <p:to>
                                        <p:strVal val="visible"/>
                                      </p:to>
                                    </p:set>
                                    <p:animEffect transition="in" filter="fade">
                                      <p:cBhvr>
                                        <p:cTn id="18" dur="500"/>
                                        <p:tgtEl>
                                          <p:spTgt spid="37"/>
                                        </p:tgtEl>
                                      </p:cBhvr>
                                    </p:animEffect>
                                  </p:childTnLst>
                                </p:cTn>
                              </p:par>
                            </p:childTnLst>
                          </p:cTn>
                        </p:par>
                        <p:par>
                          <p:cTn id="19" fill="hold">
                            <p:stCondLst>
                              <p:cond delay="500"/>
                            </p:stCondLst>
                            <p:childTnLst>
                              <p:par>
                                <p:cTn id="20" presetID="10" presetClass="entr" presetSubtype="0" fill="hold" grpId="0" nodeType="afterEffect">
                                  <p:stCondLst>
                                    <p:cond delay="0"/>
                                  </p:stCondLst>
                                  <p:childTnLst>
                                    <p:set>
                                      <p:cBhvr>
                                        <p:cTn id="21" dur="1" fill="hold">
                                          <p:stCondLst>
                                            <p:cond delay="0"/>
                                          </p:stCondLst>
                                        </p:cTn>
                                        <p:tgtEl>
                                          <p:spTgt spid="39"/>
                                        </p:tgtEl>
                                        <p:attrNameLst>
                                          <p:attrName>style.visibility</p:attrName>
                                        </p:attrNameLst>
                                      </p:cBhvr>
                                      <p:to>
                                        <p:strVal val="visible"/>
                                      </p:to>
                                    </p:set>
                                    <p:animEffect transition="in" filter="fade">
                                      <p:cBhvr>
                                        <p:cTn id="22" dur="500"/>
                                        <p:tgtEl>
                                          <p:spTgt spid="39"/>
                                        </p:tgtEl>
                                      </p:cBhvr>
                                    </p:animEffect>
                                  </p:childTnLst>
                                </p:cTn>
                              </p:par>
                              <p:par>
                                <p:cTn id="23" presetID="2" presetClass="entr" presetSubtype="8"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0-#ppt_w/2"/>
                                          </p:val>
                                        </p:tav>
                                        <p:tav tm="100000">
                                          <p:val>
                                            <p:strVal val="#ppt_x"/>
                                          </p:val>
                                        </p:tav>
                                      </p:tavLst>
                                    </p:anim>
                                    <p:anim calcmode="lin" valueType="num">
                                      <p:cBhvr additive="base">
                                        <p:cTn id="26" dur="500" fill="hold"/>
                                        <p:tgtEl>
                                          <p:spTgt spid="10"/>
                                        </p:tgtEl>
                                        <p:attrNameLst>
                                          <p:attrName>ppt_y</p:attrName>
                                        </p:attrNameLst>
                                      </p:cBhvr>
                                      <p:tavLst>
                                        <p:tav tm="0">
                                          <p:val>
                                            <p:strVal val="#ppt_y"/>
                                          </p:val>
                                        </p:tav>
                                        <p:tav tm="100000">
                                          <p:val>
                                            <p:strVal val="#ppt_y"/>
                                          </p:val>
                                        </p:tav>
                                      </p:tavLst>
                                    </p:anim>
                                  </p:childTnLst>
                                </p:cTn>
                              </p:par>
                              <p:par>
                                <p:cTn id="27" presetID="2" presetClass="entr" presetSubtype="2" fill="hold" nodeType="withEffect">
                                  <p:stCondLst>
                                    <p:cond delay="250"/>
                                  </p:stCondLst>
                                  <p:childTnLst>
                                    <p:set>
                                      <p:cBhvr>
                                        <p:cTn id="28" dur="1" fill="hold">
                                          <p:stCondLst>
                                            <p:cond delay="0"/>
                                          </p:stCondLst>
                                        </p:cTn>
                                        <p:tgtEl>
                                          <p:spTgt spid="14"/>
                                        </p:tgtEl>
                                        <p:attrNameLst>
                                          <p:attrName>style.visibility</p:attrName>
                                        </p:attrNameLst>
                                      </p:cBhvr>
                                      <p:to>
                                        <p:strVal val="visible"/>
                                      </p:to>
                                    </p:set>
                                    <p:anim calcmode="lin" valueType="num">
                                      <p:cBhvr additive="base">
                                        <p:cTn id="29" dur="500" fill="hold"/>
                                        <p:tgtEl>
                                          <p:spTgt spid="14"/>
                                        </p:tgtEl>
                                        <p:attrNameLst>
                                          <p:attrName>ppt_x</p:attrName>
                                        </p:attrNameLst>
                                      </p:cBhvr>
                                      <p:tavLst>
                                        <p:tav tm="0">
                                          <p:val>
                                            <p:strVal val="1+#ppt_w/2"/>
                                          </p:val>
                                        </p:tav>
                                        <p:tav tm="100000">
                                          <p:val>
                                            <p:strVal val="#ppt_x"/>
                                          </p:val>
                                        </p:tav>
                                      </p:tavLst>
                                    </p:anim>
                                    <p:anim calcmode="lin" valueType="num">
                                      <p:cBhvr additive="base">
                                        <p:cTn id="30" dur="500" fill="hold"/>
                                        <p:tgtEl>
                                          <p:spTgt spid="14"/>
                                        </p:tgtEl>
                                        <p:attrNameLst>
                                          <p:attrName>ppt_y</p:attrName>
                                        </p:attrNameLst>
                                      </p:cBhvr>
                                      <p:tavLst>
                                        <p:tav tm="0">
                                          <p:val>
                                            <p:strVal val="#ppt_y"/>
                                          </p:val>
                                        </p:tav>
                                        <p:tav tm="100000">
                                          <p:val>
                                            <p:strVal val="#ppt_y"/>
                                          </p:val>
                                        </p:tav>
                                      </p:tavLst>
                                    </p:anim>
                                  </p:childTnLst>
                                </p:cTn>
                              </p:par>
                              <p:par>
                                <p:cTn id="31" presetID="2" presetClass="entr" presetSubtype="2" fill="hold" nodeType="withEffect">
                                  <p:stCondLst>
                                    <p:cond delay="500"/>
                                  </p:stCondLst>
                                  <p:childTnLst>
                                    <p:set>
                                      <p:cBhvr>
                                        <p:cTn id="32" dur="1" fill="hold">
                                          <p:stCondLst>
                                            <p:cond delay="0"/>
                                          </p:stCondLst>
                                        </p:cTn>
                                        <p:tgtEl>
                                          <p:spTgt spid="15"/>
                                        </p:tgtEl>
                                        <p:attrNameLst>
                                          <p:attrName>style.visibility</p:attrName>
                                        </p:attrNameLst>
                                      </p:cBhvr>
                                      <p:to>
                                        <p:strVal val="visible"/>
                                      </p:to>
                                    </p:set>
                                    <p:anim calcmode="lin" valueType="num">
                                      <p:cBhvr additive="base">
                                        <p:cTn id="33" dur="500" fill="hold"/>
                                        <p:tgtEl>
                                          <p:spTgt spid="15"/>
                                        </p:tgtEl>
                                        <p:attrNameLst>
                                          <p:attrName>ppt_x</p:attrName>
                                        </p:attrNameLst>
                                      </p:cBhvr>
                                      <p:tavLst>
                                        <p:tav tm="0">
                                          <p:val>
                                            <p:strVal val="1+#ppt_w/2"/>
                                          </p:val>
                                        </p:tav>
                                        <p:tav tm="100000">
                                          <p:val>
                                            <p:strVal val="#ppt_x"/>
                                          </p:val>
                                        </p:tav>
                                      </p:tavLst>
                                    </p:anim>
                                    <p:anim calcmode="lin" valueType="num">
                                      <p:cBhvr additive="base">
                                        <p:cTn id="34" dur="500" fill="hold"/>
                                        <p:tgtEl>
                                          <p:spTgt spid="15"/>
                                        </p:tgtEl>
                                        <p:attrNameLst>
                                          <p:attrName>ppt_y</p:attrName>
                                        </p:attrNameLst>
                                      </p:cBhvr>
                                      <p:tavLst>
                                        <p:tav tm="0">
                                          <p:val>
                                            <p:strVal val="#ppt_y"/>
                                          </p:val>
                                        </p:tav>
                                        <p:tav tm="100000">
                                          <p:val>
                                            <p:strVal val="#ppt_y"/>
                                          </p:val>
                                        </p:tav>
                                      </p:tavLst>
                                    </p:anim>
                                  </p:childTnLst>
                                </p:cTn>
                              </p:par>
                              <p:par>
                                <p:cTn id="35" presetID="2" presetClass="entr" presetSubtype="2" fill="hold" nodeType="withEffect">
                                  <p:stCondLst>
                                    <p:cond delay="750"/>
                                  </p:stCondLst>
                                  <p:childTnLst>
                                    <p:set>
                                      <p:cBhvr>
                                        <p:cTn id="36" dur="1" fill="hold">
                                          <p:stCondLst>
                                            <p:cond delay="0"/>
                                          </p:stCondLst>
                                        </p:cTn>
                                        <p:tgtEl>
                                          <p:spTgt spid="16"/>
                                        </p:tgtEl>
                                        <p:attrNameLst>
                                          <p:attrName>style.visibility</p:attrName>
                                        </p:attrNameLst>
                                      </p:cBhvr>
                                      <p:to>
                                        <p:strVal val="visible"/>
                                      </p:to>
                                    </p:set>
                                    <p:anim calcmode="lin" valueType="num">
                                      <p:cBhvr additive="base">
                                        <p:cTn id="37" dur="500" fill="hold"/>
                                        <p:tgtEl>
                                          <p:spTgt spid="16"/>
                                        </p:tgtEl>
                                        <p:attrNameLst>
                                          <p:attrName>ppt_x</p:attrName>
                                        </p:attrNameLst>
                                      </p:cBhvr>
                                      <p:tavLst>
                                        <p:tav tm="0">
                                          <p:val>
                                            <p:strVal val="1+#ppt_w/2"/>
                                          </p:val>
                                        </p:tav>
                                        <p:tav tm="100000">
                                          <p:val>
                                            <p:strVal val="#ppt_x"/>
                                          </p:val>
                                        </p:tav>
                                      </p:tavLst>
                                    </p:anim>
                                    <p:anim calcmode="lin" valueType="num">
                                      <p:cBhvr additive="base">
                                        <p:cTn id="38" dur="5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7" grpId="0" animBg="1"/>
      <p:bldP spid="37" grpId="0"/>
      <p:bldP spid="39" grpId="0"/>
      <p:bldP spid="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02" y="280706"/>
            <a:ext cx="12431473" cy="658903"/>
          </a:xfrm>
        </p:spPr>
        <p:txBody>
          <a:bodyPr>
            <a:normAutofit/>
          </a:bodyPr>
          <a:lstStyle/>
          <a:p>
            <a:pPr algn="ctr"/>
            <a:r>
              <a:rPr lang="en-US" sz="2550" dirty="0">
                <a:solidFill>
                  <a:srgbClr val="0072C6"/>
                </a:solidFill>
                <a:latin typeface="Segoe UI Body"/>
              </a:rPr>
              <a:t>Windows Server 2012 </a:t>
            </a:r>
            <a:r>
              <a:rPr lang="ru-RU" sz="2550" dirty="0" smtClean="0">
                <a:solidFill>
                  <a:srgbClr val="0072C6"/>
                </a:solidFill>
                <a:latin typeface="Segoe UI Body"/>
              </a:rPr>
              <a:t>версия </a:t>
            </a:r>
            <a:r>
              <a:rPr lang="en-US" sz="2550" dirty="0" smtClean="0">
                <a:solidFill>
                  <a:srgbClr val="0072C6"/>
                </a:solidFill>
                <a:latin typeface="Segoe UI Body"/>
              </a:rPr>
              <a:t>Datacenter</a:t>
            </a:r>
            <a:endParaRPr lang="en-US" sz="2550" dirty="0">
              <a:solidFill>
                <a:srgbClr val="0072C6"/>
              </a:solidFill>
              <a:latin typeface="Segoe UI Body"/>
            </a:endParaRPr>
          </a:p>
        </p:txBody>
      </p:sp>
      <p:sp>
        <p:nvSpPr>
          <p:cNvPr id="3" name="Rectangle 2"/>
          <p:cNvSpPr/>
          <p:nvPr/>
        </p:nvSpPr>
        <p:spPr>
          <a:xfrm>
            <a:off x="1935453" y="906700"/>
            <a:ext cx="9298489" cy="657359"/>
          </a:xfrm>
          <a:prstGeom prst="rect">
            <a:avLst/>
          </a:prstGeom>
        </p:spPr>
        <p:txBody>
          <a:bodyPr wrap="square">
            <a:spAutoFit/>
          </a:bodyPr>
          <a:lstStyle/>
          <a:p>
            <a:pPr algn="ctr"/>
            <a:r>
              <a:rPr lang="ru-RU" sz="1836" dirty="0" smtClean="0">
                <a:solidFill>
                  <a:srgbClr val="0072C6"/>
                </a:solidFill>
              </a:rPr>
              <a:t>Вам понадобится 1 лицензия на каждый физический процессор для запуска неограниченного количества ВМ</a:t>
            </a:r>
            <a:endParaRPr lang="en-US" sz="1836" dirty="0">
              <a:solidFill>
                <a:srgbClr val="0072C6"/>
              </a:solidFill>
            </a:endParaRPr>
          </a:p>
        </p:txBody>
      </p:sp>
      <p:sp>
        <p:nvSpPr>
          <p:cNvPr id="28" name="TextBox 27"/>
          <p:cNvSpPr txBox="1"/>
          <p:nvPr/>
        </p:nvSpPr>
        <p:spPr>
          <a:xfrm>
            <a:off x="366905" y="5844440"/>
            <a:ext cx="11702666" cy="657359"/>
          </a:xfrm>
          <a:prstGeom prst="rect">
            <a:avLst/>
          </a:prstGeom>
          <a:noFill/>
        </p:spPr>
        <p:txBody>
          <a:bodyPr wrap="square" rtlCol="0">
            <a:spAutoFit/>
          </a:bodyPr>
          <a:lstStyle/>
          <a:p>
            <a:endParaRPr lang="en-US" sz="1836" dirty="0">
              <a:solidFill>
                <a:srgbClr val="0072C6"/>
              </a:solidFill>
            </a:endParaRPr>
          </a:p>
          <a:p>
            <a:pPr algn="ctr"/>
            <a:r>
              <a:rPr lang="ru-RU" sz="1836" dirty="0" smtClean="0">
                <a:solidFill>
                  <a:srgbClr val="0072C6"/>
                </a:solidFill>
              </a:rPr>
              <a:t>Серверу с </a:t>
            </a:r>
            <a:r>
              <a:rPr lang="en-US" sz="1836" dirty="0" smtClean="0">
                <a:solidFill>
                  <a:srgbClr val="0072C6"/>
                </a:solidFill>
              </a:rPr>
              <a:t>2 </a:t>
            </a:r>
            <a:r>
              <a:rPr lang="ru-RU" sz="1836" dirty="0" smtClean="0">
                <a:solidFill>
                  <a:srgbClr val="0072C6"/>
                </a:solidFill>
              </a:rPr>
              <a:t>процессорами понадобится</a:t>
            </a:r>
            <a:r>
              <a:rPr lang="en-US" sz="1836" dirty="0" smtClean="0">
                <a:solidFill>
                  <a:srgbClr val="0072C6"/>
                </a:solidFill>
              </a:rPr>
              <a:t> </a:t>
            </a:r>
            <a:r>
              <a:rPr lang="en-US" sz="1836" dirty="0">
                <a:solidFill>
                  <a:srgbClr val="0072C6"/>
                </a:solidFill>
              </a:rPr>
              <a:t>2 </a:t>
            </a:r>
            <a:r>
              <a:rPr lang="ru-RU" sz="1836" dirty="0" smtClean="0">
                <a:solidFill>
                  <a:srgbClr val="0072C6"/>
                </a:solidFill>
              </a:rPr>
              <a:t>лицензии </a:t>
            </a:r>
            <a:r>
              <a:rPr lang="en-US" sz="1836" dirty="0" smtClean="0">
                <a:solidFill>
                  <a:srgbClr val="0072C6"/>
                </a:solidFill>
              </a:rPr>
              <a:t>Datacenter </a:t>
            </a:r>
            <a:r>
              <a:rPr lang="ru-RU" sz="1836" dirty="0" smtClean="0">
                <a:solidFill>
                  <a:srgbClr val="0072C6"/>
                </a:solidFill>
              </a:rPr>
              <a:t>для запуска </a:t>
            </a:r>
            <a:r>
              <a:rPr lang="en-US" sz="1836" dirty="0" smtClean="0">
                <a:solidFill>
                  <a:srgbClr val="0072C6"/>
                </a:solidFill>
              </a:rPr>
              <a:t>Windows </a:t>
            </a:r>
            <a:r>
              <a:rPr lang="en-US" sz="1836" dirty="0">
                <a:solidFill>
                  <a:srgbClr val="0072C6"/>
                </a:solidFill>
              </a:rPr>
              <a:t>Server </a:t>
            </a:r>
            <a:r>
              <a:rPr lang="ru-RU" sz="1836" dirty="0" smtClean="0">
                <a:solidFill>
                  <a:srgbClr val="0072C6"/>
                </a:solidFill>
              </a:rPr>
              <a:t>в</a:t>
            </a:r>
            <a:r>
              <a:rPr lang="en-US" sz="1836" dirty="0" smtClean="0">
                <a:solidFill>
                  <a:srgbClr val="0072C6"/>
                </a:solidFill>
              </a:rPr>
              <a:t> </a:t>
            </a:r>
            <a:r>
              <a:rPr lang="en-US" sz="1836" dirty="0">
                <a:solidFill>
                  <a:srgbClr val="0072C6"/>
                </a:solidFill>
              </a:rPr>
              <a:t>9 </a:t>
            </a:r>
            <a:r>
              <a:rPr lang="ru-RU" sz="1836" dirty="0" smtClean="0">
                <a:solidFill>
                  <a:srgbClr val="0072C6"/>
                </a:solidFill>
              </a:rPr>
              <a:t>ВМ.</a:t>
            </a:r>
            <a:endParaRPr lang="en-US" sz="1836" dirty="0">
              <a:solidFill>
                <a:srgbClr val="0072C6"/>
              </a:solidFill>
            </a:endParaRPr>
          </a:p>
        </p:txBody>
      </p:sp>
      <p:pic>
        <p:nvPicPr>
          <p:cNvPr id="6" name="Picture 5"/>
          <p:cNvPicPr>
            <a:picLocks noChangeAspect="1"/>
          </p:cNvPicPr>
          <p:nvPr/>
        </p:nvPicPr>
        <p:blipFill>
          <a:blip r:embed="rId3"/>
          <a:stretch>
            <a:fillRect/>
          </a:stretch>
        </p:blipFill>
        <p:spPr>
          <a:xfrm>
            <a:off x="4620212" y="1564059"/>
            <a:ext cx="3604123" cy="4313290"/>
          </a:xfrm>
          <a:prstGeom prst="rect">
            <a:avLst/>
          </a:prstGeom>
        </p:spPr>
      </p:pic>
    </p:spTree>
    <p:extLst>
      <p:ext uri="{BB962C8B-B14F-4D97-AF65-F5344CB8AC3E}">
        <p14:creationId xmlns:p14="http://schemas.microsoft.com/office/powerpoint/2010/main" val="2984567919"/>
      </p:ext>
    </p:extLst>
  </p:cSld>
  <p:clrMapOvr>
    <a:masterClrMapping/>
  </p:clrMapOvr>
  <p:transition>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02" y="76200"/>
            <a:ext cx="12431473" cy="856403"/>
          </a:xfrm>
        </p:spPr>
        <p:txBody>
          <a:bodyPr>
            <a:noAutofit/>
          </a:bodyPr>
          <a:lstStyle/>
          <a:p>
            <a:pPr algn="ctr"/>
            <a:r>
              <a:rPr lang="ru-RU" dirty="0" smtClean="0">
                <a:solidFill>
                  <a:srgbClr val="0072C6"/>
                </a:solidFill>
              </a:rPr>
              <a:t>Лицензирование</a:t>
            </a:r>
            <a:r>
              <a:rPr lang="en-US" dirty="0" smtClean="0">
                <a:solidFill>
                  <a:srgbClr val="0072C6"/>
                </a:solidFill>
              </a:rPr>
              <a:t> SQL Server 2014 </a:t>
            </a:r>
            <a:r>
              <a:rPr lang="ru-RU" dirty="0" smtClean="0">
                <a:solidFill>
                  <a:srgbClr val="0072C6"/>
                </a:solidFill>
              </a:rPr>
              <a:t/>
            </a:r>
            <a:br>
              <a:rPr lang="ru-RU" dirty="0" smtClean="0">
                <a:solidFill>
                  <a:srgbClr val="0072C6"/>
                </a:solidFill>
              </a:rPr>
            </a:br>
            <a:r>
              <a:rPr lang="ru-RU" dirty="0">
                <a:solidFill>
                  <a:srgbClr val="0072C6"/>
                </a:solidFill>
              </a:rPr>
              <a:t/>
            </a:r>
            <a:br>
              <a:rPr lang="ru-RU" dirty="0">
                <a:solidFill>
                  <a:srgbClr val="0072C6"/>
                </a:solidFill>
              </a:rPr>
            </a:br>
            <a:r>
              <a:rPr lang="ru-RU" dirty="0" smtClean="0">
                <a:solidFill>
                  <a:srgbClr val="0072C6"/>
                </a:solidFill>
              </a:rPr>
              <a:t>Версия </a:t>
            </a:r>
            <a:r>
              <a:rPr lang="en-US" dirty="0" smtClean="0">
                <a:solidFill>
                  <a:srgbClr val="0072C6"/>
                </a:solidFill>
              </a:rPr>
              <a:t>Enterprise</a:t>
            </a:r>
            <a:endParaRPr lang="en-US" dirty="0">
              <a:solidFill>
                <a:srgbClr val="0072C6"/>
              </a:solidFill>
            </a:endParaRPr>
          </a:p>
        </p:txBody>
      </p:sp>
      <p:pic>
        <p:nvPicPr>
          <p:cNvPr id="3" name="Picture 2"/>
          <p:cNvPicPr>
            <a:picLocks noChangeAspect="1"/>
          </p:cNvPicPr>
          <p:nvPr/>
        </p:nvPicPr>
        <p:blipFill>
          <a:blip r:embed="rId2"/>
          <a:stretch>
            <a:fillRect/>
          </a:stretch>
        </p:blipFill>
        <p:spPr>
          <a:xfrm>
            <a:off x="3383660" y="2402589"/>
            <a:ext cx="5807965" cy="2907302"/>
          </a:xfrm>
          <a:prstGeom prst="rect">
            <a:avLst/>
          </a:prstGeom>
        </p:spPr>
      </p:pic>
      <p:sp>
        <p:nvSpPr>
          <p:cNvPr id="4" name="TextBox 3"/>
          <p:cNvSpPr txBox="1"/>
          <p:nvPr/>
        </p:nvSpPr>
        <p:spPr>
          <a:xfrm>
            <a:off x="2948222" y="838021"/>
            <a:ext cx="6540029" cy="802747"/>
          </a:xfrm>
          <a:prstGeom prst="rect">
            <a:avLst/>
          </a:prstGeom>
        </p:spPr>
        <p:txBody>
          <a:bodyPr vert="horz" wrap="square" lIns="93260" tIns="93260" rIns="93260" bIns="93260" rtlCol="0" anchor="t">
            <a:noAutofit/>
          </a:bodyPr>
          <a:lstStyle/>
          <a:p>
            <a:pPr algn="ctr"/>
            <a:r>
              <a:rPr lang="ru-RU" sz="2856" dirty="0" smtClean="0">
                <a:solidFill>
                  <a:srgbClr val="0072C6"/>
                </a:solidFill>
                <a:latin typeface="Segoe UI Semibold" panose="020B0702040204020203" pitchFamily="34" charset="0"/>
                <a:ea typeface="Segoe UI" pitchFamily="34" charset="0"/>
                <a:cs typeface="Segoe UI Semibold" panose="020B0702040204020203" pitchFamily="34" charset="0"/>
              </a:rPr>
              <a:t>Лицензируем все ядра на сервере</a:t>
            </a:r>
            <a:endParaRPr lang="en-US" sz="2856" dirty="0">
              <a:solidFill>
                <a:srgbClr val="0072C6"/>
              </a:solidFill>
              <a:latin typeface="Segoe UI Semibold" panose="020B0702040204020203" pitchFamily="34" charset="0"/>
              <a:ea typeface="Segoe UI" pitchFamily="34" charset="0"/>
              <a:cs typeface="Segoe UI Semibold" panose="020B0702040204020203" pitchFamily="34" charset="0"/>
            </a:endParaRPr>
          </a:p>
        </p:txBody>
      </p:sp>
      <p:sp>
        <p:nvSpPr>
          <p:cNvPr id="5" name="TextBox 4"/>
          <p:cNvSpPr txBox="1"/>
          <p:nvPr/>
        </p:nvSpPr>
        <p:spPr>
          <a:xfrm>
            <a:off x="3915873" y="5381898"/>
            <a:ext cx="4604729" cy="864601"/>
          </a:xfrm>
          <a:prstGeom prst="rect">
            <a:avLst/>
          </a:prstGeom>
        </p:spPr>
        <p:txBody>
          <a:bodyPr vert="horz" wrap="square" lIns="93260" tIns="93260" rIns="93260" bIns="93260" rtlCol="0" anchor="t">
            <a:noAutofit/>
          </a:bodyPr>
          <a:lstStyle/>
          <a:p>
            <a:pPr algn="ctr"/>
            <a:r>
              <a:rPr lang="en-US" sz="2040" dirty="0">
                <a:solidFill>
                  <a:srgbClr val="0072C6"/>
                </a:solidFill>
                <a:latin typeface="Segoe UI" pitchFamily="34" charset="0"/>
                <a:ea typeface="Segoe UI" pitchFamily="34" charset="0"/>
                <a:cs typeface="Segoe UI" pitchFamily="34" charset="0"/>
              </a:rPr>
              <a:t>SQL Server </a:t>
            </a:r>
            <a:r>
              <a:rPr lang="en-US" sz="2040" dirty="0" smtClean="0">
                <a:solidFill>
                  <a:srgbClr val="0072C6"/>
                </a:solidFill>
                <a:latin typeface="Segoe UI" pitchFamily="34" charset="0"/>
                <a:ea typeface="Segoe UI" pitchFamily="34" charset="0"/>
                <a:cs typeface="Segoe UI" pitchFamily="34" charset="0"/>
              </a:rPr>
              <a:t>2014 </a:t>
            </a:r>
            <a:r>
              <a:rPr lang="en-US" sz="2040" dirty="0">
                <a:solidFill>
                  <a:srgbClr val="0072C6"/>
                </a:solidFill>
                <a:latin typeface="Segoe UI" pitchFamily="34" charset="0"/>
                <a:ea typeface="Segoe UI" pitchFamily="34" charset="0"/>
                <a:cs typeface="Segoe UI" pitchFamily="34" charset="0"/>
              </a:rPr>
              <a:t>Enterprise </a:t>
            </a:r>
            <a:r>
              <a:rPr lang="ru-RU" sz="2040" dirty="0" smtClean="0">
                <a:solidFill>
                  <a:srgbClr val="0072C6"/>
                </a:solidFill>
                <a:latin typeface="Segoe UI" pitchFamily="34" charset="0"/>
                <a:ea typeface="Segoe UI" pitchFamily="34" charset="0"/>
                <a:cs typeface="Segoe UI" pitchFamily="34" charset="0"/>
              </a:rPr>
              <a:t>Версия</a:t>
            </a:r>
            <a:r>
              <a:rPr lang="en-US" sz="2040" dirty="0" smtClean="0">
                <a:solidFill>
                  <a:srgbClr val="0072C6"/>
                </a:solidFill>
                <a:latin typeface="Segoe UI" pitchFamily="34" charset="0"/>
                <a:ea typeface="Segoe UI" pitchFamily="34" charset="0"/>
                <a:cs typeface="Segoe UI" pitchFamily="34" charset="0"/>
              </a:rPr>
              <a:t>: </a:t>
            </a:r>
            <a:r>
              <a:rPr lang="ru-RU" sz="1836" dirty="0" smtClean="0">
                <a:solidFill>
                  <a:srgbClr val="0072C6"/>
                </a:solidFill>
                <a:latin typeface="Segoe UI" pitchFamily="34" charset="0"/>
                <a:ea typeface="Segoe UI" pitchFamily="34" charset="0"/>
                <a:cs typeface="Segoe UI" pitchFamily="34" charset="0"/>
              </a:rPr>
              <a:t>Запускай неограниченное количество ВМ на пролицензированном сервере</a:t>
            </a:r>
            <a:endParaRPr lang="en-US" sz="1836" dirty="0">
              <a:solidFill>
                <a:srgbClr val="0072C6"/>
              </a:solidFill>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3626032851"/>
      </p:ext>
    </p:extLst>
  </p:cSld>
  <p:clrMapOvr>
    <a:masterClrMapping/>
  </p:clrMapOvr>
  <p:transition>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668150" y="1647259"/>
            <a:ext cx="4750448" cy="3963564"/>
          </a:xfrm>
          <a:prstGeom prst="rect">
            <a:avLst/>
          </a:prstGeom>
        </p:spPr>
      </p:pic>
      <p:sp>
        <p:nvSpPr>
          <p:cNvPr id="4" name="Title 1"/>
          <p:cNvSpPr>
            <a:spLocks noGrp="1"/>
          </p:cNvSpPr>
          <p:nvPr>
            <p:ph type="title"/>
          </p:nvPr>
        </p:nvSpPr>
        <p:spPr>
          <a:xfrm>
            <a:off x="2502" y="329453"/>
            <a:ext cx="12431473" cy="658903"/>
          </a:xfrm>
        </p:spPr>
        <p:txBody>
          <a:bodyPr>
            <a:noAutofit/>
          </a:bodyPr>
          <a:lstStyle/>
          <a:p>
            <a:pPr algn="ctr"/>
            <a:r>
              <a:rPr lang="ru-RU" dirty="0" smtClean="0">
                <a:solidFill>
                  <a:srgbClr val="0072C6"/>
                </a:solidFill>
              </a:rPr>
              <a:t>Лицензирование</a:t>
            </a:r>
            <a:r>
              <a:rPr lang="en-US" dirty="0" smtClean="0">
                <a:solidFill>
                  <a:srgbClr val="0072C6"/>
                </a:solidFill>
              </a:rPr>
              <a:t> SQL Server 2014 </a:t>
            </a:r>
            <a:r>
              <a:rPr lang="ru-RU" dirty="0" smtClean="0">
                <a:solidFill>
                  <a:srgbClr val="0072C6"/>
                </a:solidFill>
              </a:rPr>
              <a:t>в</a:t>
            </a:r>
            <a:r>
              <a:rPr lang="en-US" dirty="0" smtClean="0">
                <a:solidFill>
                  <a:srgbClr val="0072C6"/>
                </a:solidFill>
              </a:rPr>
              <a:t> SPLA</a:t>
            </a:r>
            <a:endParaRPr lang="en-US" dirty="0">
              <a:solidFill>
                <a:srgbClr val="0072C6"/>
              </a:solidFill>
            </a:endParaRPr>
          </a:p>
        </p:txBody>
      </p:sp>
      <p:sp>
        <p:nvSpPr>
          <p:cNvPr id="5" name="TextBox 4"/>
          <p:cNvSpPr txBox="1"/>
          <p:nvPr/>
        </p:nvSpPr>
        <p:spPr>
          <a:xfrm>
            <a:off x="2600639" y="988356"/>
            <a:ext cx="7235198" cy="802747"/>
          </a:xfrm>
          <a:prstGeom prst="rect">
            <a:avLst/>
          </a:prstGeom>
        </p:spPr>
        <p:txBody>
          <a:bodyPr vert="horz" wrap="square" lIns="93260" tIns="93260" rIns="93260" bIns="93260" rtlCol="0" anchor="t">
            <a:noAutofit/>
          </a:bodyPr>
          <a:lstStyle/>
          <a:p>
            <a:pPr algn="ctr"/>
            <a:r>
              <a:rPr lang="ru-RU" sz="2856" dirty="0" smtClean="0">
                <a:solidFill>
                  <a:srgbClr val="0072C6"/>
                </a:solidFill>
                <a:latin typeface="Segoe UI Semibold" panose="020B0702040204020203" pitchFamily="34" charset="0"/>
                <a:ea typeface="Segoe UI" pitchFamily="34" charset="0"/>
                <a:cs typeface="Segoe UI Semibold" panose="020B0702040204020203" pitchFamily="34" charset="0"/>
              </a:rPr>
              <a:t>Лицензируй все виртуальные ядра </a:t>
            </a:r>
            <a:endParaRPr lang="en-US" sz="2856" dirty="0">
              <a:solidFill>
                <a:srgbClr val="0072C6"/>
              </a:solidFill>
              <a:latin typeface="Segoe UI Semibold" panose="020B0702040204020203" pitchFamily="34" charset="0"/>
              <a:ea typeface="Segoe UI" pitchFamily="34" charset="0"/>
              <a:cs typeface="Segoe UI Semibold" panose="020B0702040204020203" pitchFamily="34" charset="0"/>
            </a:endParaRPr>
          </a:p>
        </p:txBody>
      </p:sp>
      <p:sp>
        <p:nvSpPr>
          <p:cNvPr id="6" name="TextBox 5"/>
          <p:cNvSpPr txBox="1"/>
          <p:nvPr/>
        </p:nvSpPr>
        <p:spPr>
          <a:xfrm>
            <a:off x="3915873" y="5362469"/>
            <a:ext cx="4604729" cy="903458"/>
          </a:xfrm>
          <a:prstGeom prst="rect">
            <a:avLst/>
          </a:prstGeom>
        </p:spPr>
        <p:txBody>
          <a:bodyPr vert="horz" wrap="square" lIns="93260" tIns="93260" rIns="93260" bIns="93260" rtlCol="0" anchor="t">
            <a:noAutofit/>
          </a:bodyPr>
          <a:lstStyle/>
          <a:p>
            <a:r>
              <a:rPr lang="en-US" sz="2040" dirty="0">
                <a:solidFill>
                  <a:srgbClr val="0072C6"/>
                </a:solidFill>
                <a:latin typeface="Segoe UI" pitchFamily="34" charset="0"/>
                <a:ea typeface="Segoe UI" pitchFamily="34" charset="0"/>
                <a:cs typeface="Segoe UI" pitchFamily="34" charset="0"/>
              </a:rPr>
              <a:t> </a:t>
            </a:r>
          </a:p>
          <a:p>
            <a:r>
              <a:rPr lang="ru-RU" sz="1836" dirty="0" smtClean="0">
                <a:solidFill>
                  <a:srgbClr val="0072C6"/>
                </a:solidFill>
                <a:latin typeface="Segoe UI" pitchFamily="34" charset="0"/>
                <a:ea typeface="Segoe UI" pitchFamily="34" charset="0"/>
                <a:cs typeface="Segoe UI" pitchFamily="34" charset="0"/>
              </a:rPr>
              <a:t>Запускай неограниченное количество экземпляров в виртуальной среде</a:t>
            </a:r>
            <a:r>
              <a:rPr lang="en-US" sz="1836" dirty="0" smtClean="0">
                <a:solidFill>
                  <a:srgbClr val="0072C6"/>
                </a:solidFill>
                <a:latin typeface="Segoe UI" pitchFamily="34" charset="0"/>
                <a:ea typeface="Segoe UI" pitchFamily="34" charset="0"/>
                <a:cs typeface="Segoe UI" pitchFamily="34" charset="0"/>
              </a:rPr>
              <a:t> </a:t>
            </a:r>
            <a:endParaRPr lang="en-US" sz="1836" dirty="0">
              <a:solidFill>
                <a:srgbClr val="0072C6"/>
              </a:solidFill>
              <a:latin typeface="Segoe UI" pitchFamily="34" charset="0"/>
              <a:ea typeface="Segoe UI" pitchFamily="34" charset="0"/>
              <a:cs typeface="Segoe UI" pitchFamily="34" charset="0"/>
            </a:endParaRPr>
          </a:p>
        </p:txBody>
      </p:sp>
      <p:sp>
        <p:nvSpPr>
          <p:cNvPr id="8" name="Rounded Rectangle 7"/>
          <p:cNvSpPr/>
          <p:nvPr/>
        </p:nvSpPr>
        <p:spPr>
          <a:xfrm>
            <a:off x="9070507" y="3244682"/>
            <a:ext cx="2826953" cy="2117787"/>
          </a:xfrm>
          <a:prstGeom prst="roundRect">
            <a:avLst/>
          </a:prstGeom>
          <a:solidFill>
            <a:srgbClr val="00BCF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3260" tIns="93260" rIns="93260" bIns="93260" numCol="1" spcCol="0" rtlCol="0" fromWordArt="0" anchor="b" anchorCtr="0" forceAA="0" compatLnSpc="1">
            <a:prstTxWarp prst="textNoShape">
              <a:avLst/>
            </a:prstTxWarp>
            <a:noAutofit/>
          </a:bodyPr>
          <a:lstStyle/>
          <a:p>
            <a:pPr algn="ctr"/>
            <a:endParaRPr lang="ru-RU" sz="1836" dirty="0" smtClean="0"/>
          </a:p>
          <a:p>
            <a:pPr algn="ctr"/>
            <a:endParaRPr lang="ru-RU" sz="1836" dirty="0"/>
          </a:p>
          <a:p>
            <a:pPr algn="ctr"/>
            <a:endParaRPr lang="ru-RU" sz="1836" dirty="0" smtClean="0"/>
          </a:p>
          <a:p>
            <a:pPr algn="ctr"/>
            <a:endParaRPr lang="ru-RU" sz="1836" dirty="0"/>
          </a:p>
          <a:p>
            <a:pPr algn="ctr"/>
            <a:r>
              <a:rPr lang="ru-RU" sz="1836" dirty="0" smtClean="0"/>
              <a:t>Лицензия требуется для каждого виртуального ядра, виртуального процессора либо потока ЦП</a:t>
            </a:r>
          </a:p>
          <a:p>
            <a:pPr algn="just"/>
            <a:endParaRPr lang="en-US" sz="1836" dirty="0"/>
          </a:p>
        </p:txBody>
      </p:sp>
      <p:sp>
        <p:nvSpPr>
          <p:cNvPr id="9" name="Rounded Rectangle 8"/>
          <p:cNvSpPr/>
          <p:nvPr/>
        </p:nvSpPr>
        <p:spPr>
          <a:xfrm>
            <a:off x="618283" y="3244682"/>
            <a:ext cx="2826953" cy="2117787"/>
          </a:xfrm>
          <a:prstGeom prst="round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3260" tIns="93260" rIns="93260" bIns="93260" numCol="1" spcCol="0" rtlCol="0" fromWordArt="0" anchor="b" anchorCtr="0" forceAA="0" compatLnSpc="1">
            <a:prstTxWarp prst="textNoShape">
              <a:avLst/>
            </a:prstTxWarp>
            <a:noAutofit/>
          </a:bodyPr>
          <a:lstStyle/>
          <a:p>
            <a:pPr algn="ctr"/>
            <a:r>
              <a:rPr lang="ru-RU" sz="2448" dirty="0" smtClean="0"/>
              <a:t>Для 1 ВМ минимум 4 лицензии</a:t>
            </a:r>
            <a:endParaRPr lang="en-US" sz="2448" dirty="0"/>
          </a:p>
          <a:p>
            <a:pPr algn="just"/>
            <a:endParaRPr lang="en-US" sz="2448" dirty="0"/>
          </a:p>
        </p:txBody>
      </p:sp>
    </p:spTree>
    <p:extLst>
      <p:ext uri="{BB962C8B-B14F-4D97-AF65-F5344CB8AC3E}">
        <p14:creationId xmlns:p14="http://schemas.microsoft.com/office/powerpoint/2010/main" val="3065653582"/>
      </p:ext>
    </p:extLst>
  </p:cSld>
  <p:clrMapOvr>
    <a:masterClrMapping/>
  </p:clrMapOvr>
  <p:transition>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Rectangle 116"/>
          <p:cNvSpPr/>
          <p:nvPr/>
        </p:nvSpPr>
        <p:spPr bwMode="auto">
          <a:xfrm>
            <a:off x="0" y="2854948"/>
            <a:ext cx="12436475" cy="4150512"/>
          </a:xfrm>
          <a:prstGeom prst="rect">
            <a:avLst/>
          </a:prstGeom>
          <a:solidFill>
            <a:schemeClr val="bg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5417">
                    <a:schemeClr val="accent6"/>
                  </a:gs>
                  <a:gs pos="100000">
                    <a:schemeClr val="accent6"/>
                  </a:gs>
                </a:gsLst>
                <a:lin ang="5400000" scaled="0"/>
              </a:gradFill>
            </a:endParaRPr>
          </a:p>
        </p:txBody>
      </p:sp>
      <p:sp>
        <p:nvSpPr>
          <p:cNvPr id="4" name="Title 3"/>
          <p:cNvSpPr>
            <a:spLocks noGrp="1"/>
          </p:cNvSpPr>
          <p:nvPr>
            <p:ph type="title"/>
          </p:nvPr>
        </p:nvSpPr>
        <p:spPr/>
        <p:txBody>
          <a:bodyPr/>
          <a:lstStyle/>
          <a:p>
            <a:r>
              <a:rPr lang="ru-RU" dirty="0" smtClean="0"/>
              <a:t>Решение для клиента</a:t>
            </a:r>
            <a:endParaRPr lang="en-US" dirty="0"/>
          </a:p>
        </p:txBody>
      </p:sp>
      <p:sp>
        <p:nvSpPr>
          <p:cNvPr id="3" name="Text Placeholder 2"/>
          <p:cNvSpPr>
            <a:spLocks noGrp="1"/>
          </p:cNvSpPr>
          <p:nvPr>
            <p:ph type="body" sz="quarter" idx="4294967295"/>
          </p:nvPr>
        </p:nvSpPr>
        <p:spPr>
          <a:xfrm>
            <a:off x="322380" y="1101188"/>
            <a:ext cx="11519599" cy="849463"/>
          </a:xfrm>
        </p:spPr>
        <p:txBody>
          <a:bodyPr/>
          <a:lstStyle/>
          <a:p>
            <a:pPr marL="0" indent="0" algn="just">
              <a:buNone/>
            </a:pPr>
            <a:r>
              <a:rPr lang="en-US" sz="2400" dirty="0" smtClean="0">
                <a:solidFill>
                  <a:schemeClr val="tx2"/>
                </a:solidFill>
              </a:rPr>
              <a:t>To</a:t>
            </a:r>
            <a:r>
              <a:rPr lang="ru-RU" sz="2400" dirty="0" smtClean="0">
                <a:solidFill>
                  <a:schemeClr val="tx2"/>
                </a:solidFill>
              </a:rPr>
              <a:t>м</a:t>
            </a:r>
            <a:r>
              <a:rPr lang="en-US" sz="2400" dirty="0" smtClean="0">
                <a:solidFill>
                  <a:schemeClr val="tx2"/>
                </a:solidFill>
              </a:rPr>
              <a:t> </a:t>
            </a:r>
            <a:r>
              <a:rPr lang="ru-RU" sz="2400" dirty="0" smtClean="0">
                <a:solidFill>
                  <a:schemeClr val="tx2"/>
                </a:solidFill>
              </a:rPr>
              <a:t>хостит</a:t>
            </a:r>
            <a:r>
              <a:rPr lang="en-US" sz="2400" dirty="0" smtClean="0">
                <a:solidFill>
                  <a:schemeClr val="tx2"/>
                </a:solidFill>
              </a:rPr>
              <a:t> Microsoft Office </a:t>
            </a:r>
            <a:r>
              <a:rPr lang="ru-RU" sz="2400" dirty="0" smtClean="0">
                <a:solidFill>
                  <a:schemeClr val="tx2"/>
                </a:solidFill>
              </a:rPr>
              <a:t>на</a:t>
            </a:r>
            <a:r>
              <a:rPr lang="en-US" sz="2400" dirty="0" smtClean="0">
                <a:solidFill>
                  <a:schemeClr val="tx2"/>
                </a:solidFill>
              </a:rPr>
              <a:t> Windows Server </a:t>
            </a:r>
            <a:r>
              <a:rPr lang="ru-RU" sz="2400" dirty="0" smtClean="0">
                <a:solidFill>
                  <a:schemeClr val="tx2"/>
                </a:solidFill>
              </a:rPr>
              <a:t>ВМ</a:t>
            </a:r>
            <a:r>
              <a:rPr lang="en-US" sz="2400" dirty="0" smtClean="0">
                <a:solidFill>
                  <a:schemeClr val="tx2"/>
                </a:solidFill>
              </a:rPr>
              <a:t>, </a:t>
            </a:r>
            <a:r>
              <a:rPr lang="ru-RU" sz="2400" dirty="0" smtClean="0">
                <a:solidFill>
                  <a:schemeClr val="tx2"/>
                </a:solidFill>
              </a:rPr>
              <a:t>добавляя первичный и основной функционал к </a:t>
            </a:r>
            <a:r>
              <a:rPr lang="en-US" sz="2400" i="1" dirty="0" smtClean="0">
                <a:solidFill>
                  <a:schemeClr val="tx2"/>
                </a:solidFill>
              </a:rPr>
              <a:t>Azure Services</a:t>
            </a:r>
            <a:r>
              <a:rPr lang="en-US" sz="2400" dirty="0" smtClean="0">
                <a:solidFill>
                  <a:schemeClr val="tx2"/>
                </a:solidFill>
              </a:rPr>
              <a:t>, </a:t>
            </a:r>
            <a:r>
              <a:rPr lang="ru-RU" sz="2400" dirty="0" smtClean="0">
                <a:solidFill>
                  <a:schemeClr val="tx2"/>
                </a:solidFill>
              </a:rPr>
              <a:t>для того, чтобы создать </a:t>
            </a:r>
            <a:r>
              <a:rPr lang="en-US" sz="2400" b="1" u="sng" dirty="0" smtClean="0">
                <a:solidFill>
                  <a:schemeClr val="tx2"/>
                </a:solidFill>
              </a:rPr>
              <a:t>Customer Solution</a:t>
            </a:r>
            <a:r>
              <a:rPr lang="en-US" sz="2400" dirty="0" smtClean="0">
                <a:solidFill>
                  <a:schemeClr val="tx2"/>
                </a:solidFill>
              </a:rPr>
              <a:t> </a:t>
            </a:r>
            <a:r>
              <a:rPr lang="ru-RU" sz="2400" dirty="0" smtClean="0">
                <a:solidFill>
                  <a:schemeClr val="tx2"/>
                </a:solidFill>
              </a:rPr>
              <a:t>для</a:t>
            </a:r>
            <a:r>
              <a:rPr lang="en-US" sz="2400" dirty="0" smtClean="0">
                <a:solidFill>
                  <a:schemeClr val="tx2"/>
                </a:solidFill>
              </a:rPr>
              <a:t> </a:t>
            </a:r>
            <a:r>
              <a:rPr lang="ru-RU" sz="2400" dirty="0" smtClean="0">
                <a:solidFill>
                  <a:schemeClr val="tx2"/>
                </a:solidFill>
              </a:rPr>
              <a:t>Сью</a:t>
            </a:r>
            <a:r>
              <a:rPr lang="en-US" sz="2400" dirty="0" smtClean="0">
                <a:solidFill>
                  <a:schemeClr val="tx2"/>
                </a:solidFill>
              </a:rPr>
              <a:t>. </a:t>
            </a:r>
            <a:endParaRPr lang="en-US" sz="2400" dirty="0">
              <a:solidFill>
                <a:schemeClr val="tx2"/>
              </a:solidFill>
            </a:endParaRPr>
          </a:p>
        </p:txBody>
      </p:sp>
      <p:grpSp>
        <p:nvGrpSpPr>
          <p:cNvPr id="6" name="Group 5"/>
          <p:cNvGrpSpPr/>
          <p:nvPr/>
        </p:nvGrpSpPr>
        <p:grpSpPr>
          <a:xfrm>
            <a:off x="10967005" y="3168961"/>
            <a:ext cx="832731" cy="2566953"/>
            <a:chOff x="10899775" y="4005263"/>
            <a:chExt cx="962025" cy="2870200"/>
          </a:xfrm>
        </p:grpSpPr>
        <p:sp>
          <p:nvSpPr>
            <p:cNvPr id="7" name="Freeform 10"/>
            <p:cNvSpPr>
              <a:spLocks/>
            </p:cNvSpPr>
            <p:nvPr/>
          </p:nvSpPr>
          <p:spPr bwMode="auto">
            <a:xfrm>
              <a:off x="11160125" y="4005263"/>
              <a:ext cx="460375" cy="534988"/>
            </a:xfrm>
            <a:custGeom>
              <a:avLst/>
              <a:gdLst>
                <a:gd name="T0" fmla="*/ 152 w 161"/>
                <a:gd name="T1" fmla="*/ 148 h 187"/>
                <a:gd name="T2" fmla="*/ 136 w 161"/>
                <a:gd name="T3" fmla="*/ 148 h 187"/>
                <a:gd name="T4" fmla="*/ 142 w 161"/>
                <a:gd name="T5" fmla="*/ 124 h 187"/>
                <a:gd name="T6" fmla="*/ 146 w 161"/>
                <a:gd name="T7" fmla="*/ 116 h 187"/>
                <a:gd name="T8" fmla="*/ 146 w 161"/>
                <a:gd name="T9" fmla="*/ 115 h 187"/>
                <a:gd name="T10" fmla="*/ 146 w 161"/>
                <a:gd name="T11" fmla="*/ 115 h 187"/>
                <a:gd name="T12" fmla="*/ 151 w 161"/>
                <a:gd name="T13" fmla="*/ 88 h 187"/>
                <a:gd name="T14" fmla="*/ 115 w 161"/>
                <a:gd name="T15" fmla="*/ 28 h 187"/>
                <a:gd name="T16" fmla="*/ 67 w 161"/>
                <a:gd name="T17" fmla="*/ 0 h 187"/>
                <a:gd name="T18" fmla="*/ 6 w 161"/>
                <a:gd name="T19" fmla="*/ 76 h 187"/>
                <a:gd name="T20" fmla="*/ 15 w 161"/>
                <a:gd name="T21" fmla="*/ 115 h 187"/>
                <a:gd name="T22" fmla="*/ 15 w 161"/>
                <a:gd name="T23" fmla="*/ 115 h 187"/>
                <a:gd name="T24" fmla="*/ 25 w 161"/>
                <a:gd name="T25" fmla="*/ 148 h 187"/>
                <a:gd name="T26" fmla="*/ 9 w 161"/>
                <a:gd name="T27" fmla="*/ 148 h 187"/>
                <a:gd name="T28" fmla="*/ 1 w 161"/>
                <a:gd name="T29" fmla="*/ 159 h 187"/>
                <a:gd name="T30" fmla="*/ 26 w 161"/>
                <a:gd name="T31" fmla="*/ 184 h 187"/>
                <a:gd name="T32" fmla="*/ 70 w 161"/>
                <a:gd name="T33" fmla="*/ 187 h 187"/>
                <a:gd name="T34" fmla="*/ 73 w 161"/>
                <a:gd name="T35" fmla="*/ 187 h 187"/>
                <a:gd name="T36" fmla="*/ 73 w 161"/>
                <a:gd name="T37" fmla="*/ 187 h 187"/>
                <a:gd name="T38" fmla="*/ 79 w 161"/>
                <a:gd name="T39" fmla="*/ 187 h 187"/>
                <a:gd name="T40" fmla="*/ 81 w 161"/>
                <a:gd name="T41" fmla="*/ 187 h 187"/>
                <a:gd name="T42" fmla="*/ 82 w 161"/>
                <a:gd name="T43" fmla="*/ 187 h 187"/>
                <a:gd name="T44" fmla="*/ 88 w 161"/>
                <a:gd name="T45" fmla="*/ 187 h 187"/>
                <a:gd name="T46" fmla="*/ 88 w 161"/>
                <a:gd name="T47" fmla="*/ 187 h 187"/>
                <a:gd name="T48" fmla="*/ 91 w 161"/>
                <a:gd name="T49" fmla="*/ 187 h 187"/>
                <a:gd name="T50" fmla="*/ 135 w 161"/>
                <a:gd name="T51" fmla="*/ 184 h 187"/>
                <a:gd name="T52" fmla="*/ 160 w 161"/>
                <a:gd name="T53" fmla="*/ 159 h 187"/>
                <a:gd name="T54" fmla="*/ 152 w 161"/>
                <a:gd name="T55" fmla="*/ 148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1" h="187">
                  <a:moveTo>
                    <a:pt x="152" y="148"/>
                  </a:moveTo>
                  <a:cubicBezTo>
                    <a:pt x="148" y="158"/>
                    <a:pt x="139" y="155"/>
                    <a:pt x="136" y="148"/>
                  </a:cubicBezTo>
                  <a:cubicBezTo>
                    <a:pt x="135" y="143"/>
                    <a:pt x="139" y="132"/>
                    <a:pt x="142" y="124"/>
                  </a:cubicBezTo>
                  <a:cubicBezTo>
                    <a:pt x="144" y="122"/>
                    <a:pt x="145" y="119"/>
                    <a:pt x="146" y="116"/>
                  </a:cubicBezTo>
                  <a:cubicBezTo>
                    <a:pt x="146" y="116"/>
                    <a:pt x="146" y="115"/>
                    <a:pt x="146" y="115"/>
                  </a:cubicBezTo>
                  <a:cubicBezTo>
                    <a:pt x="146" y="115"/>
                    <a:pt x="146" y="115"/>
                    <a:pt x="146" y="115"/>
                  </a:cubicBezTo>
                  <a:cubicBezTo>
                    <a:pt x="150" y="107"/>
                    <a:pt x="151" y="98"/>
                    <a:pt x="151" y="88"/>
                  </a:cubicBezTo>
                  <a:cubicBezTo>
                    <a:pt x="151" y="60"/>
                    <a:pt x="136" y="36"/>
                    <a:pt x="115" y="28"/>
                  </a:cubicBezTo>
                  <a:cubicBezTo>
                    <a:pt x="104" y="11"/>
                    <a:pt x="87" y="0"/>
                    <a:pt x="67" y="0"/>
                  </a:cubicBezTo>
                  <a:cubicBezTo>
                    <a:pt x="33" y="0"/>
                    <a:pt x="6" y="34"/>
                    <a:pt x="6" y="76"/>
                  </a:cubicBezTo>
                  <a:cubicBezTo>
                    <a:pt x="6" y="91"/>
                    <a:pt x="9" y="104"/>
                    <a:pt x="15" y="115"/>
                  </a:cubicBezTo>
                  <a:cubicBezTo>
                    <a:pt x="15" y="115"/>
                    <a:pt x="15" y="115"/>
                    <a:pt x="15" y="115"/>
                  </a:cubicBezTo>
                  <a:cubicBezTo>
                    <a:pt x="15" y="115"/>
                    <a:pt x="27" y="141"/>
                    <a:pt x="25" y="148"/>
                  </a:cubicBezTo>
                  <a:cubicBezTo>
                    <a:pt x="22" y="155"/>
                    <a:pt x="13" y="158"/>
                    <a:pt x="9" y="148"/>
                  </a:cubicBezTo>
                  <a:cubicBezTo>
                    <a:pt x="6" y="137"/>
                    <a:pt x="0" y="150"/>
                    <a:pt x="1" y="159"/>
                  </a:cubicBezTo>
                  <a:cubicBezTo>
                    <a:pt x="1" y="168"/>
                    <a:pt x="4" y="181"/>
                    <a:pt x="26" y="184"/>
                  </a:cubicBezTo>
                  <a:cubicBezTo>
                    <a:pt x="45" y="187"/>
                    <a:pt x="55" y="187"/>
                    <a:pt x="70" y="187"/>
                  </a:cubicBezTo>
                  <a:cubicBezTo>
                    <a:pt x="71" y="187"/>
                    <a:pt x="73" y="187"/>
                    <a:pt x="73" y="187"/>
                  </a:cubicBezTo>
                  <a:cubicBezTo>
                    <a:pt x="73" y="187"/>
                    <a:pt x="73" y="187"/>
                    <a:pt x="73" y="187"/>
                  </a:cubicBezTo>
                  <a:cubicBezTo>
                    <a:pt x="75" y="187"/>
                    <a:pt x="77" y="187"/>
                    <a:pt x="79" y="187"/>
                  </a:cubicBezTo>
                  <a:cubicBezTo>
                    <a:pt x="79" y="187"/>
                    <a:pt x="80" y="187"/>
                    <a:pt x="81" y="187"/>
                  </a:cubicBezTo>
                  <a:cubicBezTo>
                    <a:pt x="81" y="187"/>
                    <a:pt x="82" y="187"/>
                    <a:pt x="82" y="187"/>
                  </a:cubicBezTo>
                  <a:cubicBezTo>
                    <a:pt x="84" y="187"/>
                    <a:pt x="86" y="187"/>
                    <a:pt x="88" y="187"/>
                  </a:cubicBezTo>
                  <a:cubicBezTo>
                    <a:pt x="88" y="187"/>
                    <a:pt x="88" y="187"/>
                    <a:pt x="88" y="187"/>
                  </a:cubicBezTo>
                  <a:cubicBezTo>
                    <a:pt x="88" y="187"/>
                    <a:pt x="90" y="187"/>
                    <a:pt x="91" y="187"/>
                  </a:cubicBezTo>
                  <a:cubicBezTo>
                    <a:pt x="106" y="187"/>
                    <a:pt x="116" y="187"/>
                    <a:pt x="135" y="184"/>
                  </a:cubicBezTo>
                  <a:cubicBezTo>
                    <a:pt x="157" y="181"/>
                    <a:pt x="160" y="168"/>
                    <a:pt x="160" y="159"/>
                  </a:cubicBezTo>
                  <a:cubicBezTo>
                    <a:pt x="161" y="150"/>
                    <a:pt x="155" y="137"/>
                    <a:pt x="152" y="148"/>
                  </a:cubicBezTo>
                  <a:close/>
                </a:path>
              </a:pathLst>
            </a:custGeom>
            <a:solidFill>
              <a:srgbClr val="50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 name="Freeform 11"/>
            <p:cNvSpPr>
              <a:spLocks/>
            </p:cNvSpPr>
            <p:nvPr/>
          </p:nvSpPr>
          <p:spPr bwMode="auto">
            <a:xfrm>
              <a:off x="11303000" y="4606925"/>
              <a:ext cx="160338" cy="812800"/>
            </a:xfrm>
            <a:custGeom>
              <a:avLst/>
              <a:gdLst>
                <a:gd name="T0" fmla="*/ 62 w 101"/>
                <a:gd name="T1" fmla="*/ 56 h 512"/>
                <a:gd name="T2" fmla="*/ 92 w 101"/>
                <a:gd name="T3" fmla="*/ 32 h 512"/>
                <a:gd name="T4" fmla="*/ 51 w 101"/>
                <a:gd name="T5" fmla="*/ 0 h 512"/>
                <a:gd name="T6" fmla="*/ 9 w 101"/>
                <a:gd name="T7" fmla="*/ 32 h 512"/>
                <a:gd name="T8" fmla="*/ 40 w 101"/>
                <a:gd name="T9" fmla="*/ 56 h 512"/>
                <a:gd name="T10" fmla="*/ 0 w 101"/>
                <a:gd name="T11" fmla="*/ 472 h 512"/>
                <a:gd name="T12" fmla="*/ 51 w 101"/>
                <a:gd name="T13" fmla="*/ 512 h 512"/>
                <a:gd name="T14" fmla="*/ 101 w 101"/>
                <a:gd name="T15" fmla="*/ 472 h 512"/>
                <a:gd name="T16" fmla="*/ 62 w 101"/>
                <a:gd name="T17" fmla="*/ 56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1" h="512">
                  <a:moveTo>
                    <a:pt x="62" y="56"/>
                  </a:moveTo>
                  <a:lnTo>
                    <a:pt x="92" y="32"/>
                  </a:lnTo>
                  <a:lnTo>
                    <a:pt x="51" y="0"/>
                  </a:lnTo>
                  <a:lnTo>
                    <a:pt x="9" y="32"/>
                  </a:lnTo>
                  <a:lnTo>
                    <a:pt x="40" y="56"/>
                  </a:lnTo>
                  <a:lnTo>
                    <a:pt x="0" y="472"/>
                  </a:lnTo>
                  <a:lnTo>
                    <a:pt x="51" y="512"/>
                  </a:lnTo>
                  <a:lnTo>
                    <a:pt x="101" y="472"/>
                  </a:lnTo>
                  <a:lnTo>
                    <a:pt x="62" y="56"/>
                  </a:lnTo>
                  <a:close/>
                </a:path>
              </a:pathLst>
            </a:custGeom>
            <a:solidFill>
              <a:srgbClr val="00B29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 name="Freeform 8"/>
            <p:cNvSpPr>
              <a:spLocks/>
            </p:cNvSpPr>
            <p:nvPr/>
          </p:nvSpPr>
          <p:spPr bwMode="auto">
            <a:xfrm>
              <a:off x="11576050" y="4586288"/>
              <a:ext cx="285750" cy="738188"/>
            </a:xfrm>
            <a:custGeom>
              <a:avLst/>
              <a:gdLst>
                <a:gd name="T0" fmla="*/ 0 w 100"/>
                <a:gd name="T1" fmla="*/ 10 h 258"/>
                <a:gd name="T2" fmla="*/ 40 w 100"/>
                <a:gd name="T3" fmla="*/ 0 h 258"/>
                <a:gd name="T4" fmla="*/ 100 w 100"/>
                <a:gd name="T5" fmla="*/ 258 h 258"/>
                <a:gd name="T6" fmla="*/ 59 w 100"/>
                <a:gd name="T7" fmla="*/ 258 h 258"/>
                <a:gd name="T8" fmla="*/ 0 w 100"/>
                <a:gd name="T9" fmla="*/ 10 h 258"/>
              </a:gdLst>
              <a:ahLst/>
              <a:cxnLst>
                <a:cxn ang="0">
                  <a:pos x="T0" y="T1"/>
                </a:cxn>
                <a:cxn ang="0">
                  <a:pos x="T2" y="T3"/>
                </a:cxn>
                <a:cxn ang="0">
                  <a:pos x="T4" y="T5"/>
                </a:cxn>
                <a:cxn ang="0">
                  <a:pos x="T6" y="T7"/>
                </a:cxn>
                <a:cxn ang="0">
                  <a:pos x="T8" y="T9"/>
                </a:cxn>
              </a:cxnLst>
              <a:rect l="0" t="0" r="r" b="b"/>
              <a:pathLst>
                <a:path w="100" h="258">
                  <a:moveTo>
                    <a:pt x="0" y="10"/>
                  </a:moveTo>
                  <a:cubicBezTo>
                    <a:pt x="14" y="7"/>
                    <a:pt x="27" y="3"/>
                    <a:pt x="40" y="0"/>
                  </a:cubicBezTo>
                  <a:cubicBezTo>
                    <a:pt x="79" y="84"/>
                    <a:pt x="91" y="166"/>
                    <a:pt x="100" y="258"/>
                  </a:cubicBezTo>
                  <a:cubicBezTo>
                    <a:pt x="59" y="258"/>
                    <a:pt x="59" y="258"/>
                    <a:pt x="59" y="258"/>
                  </a:cubicBezTo>
                  <a:cubicBezTo>
                    <a:pt x="49" y="170"/>
                    <a:pt x="38" y="91"/>
                    <a:pt x="0" y="10"/>
                  </a:cubicBezTo>
                  <a:close/>
                </a:path>
              </a:pathLst>
            </a:custGeom>
            <a:solidFill>
              <a:srgbClr val="9696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 name="Freeform 9"/>
            <p:cNvSpPr>
              <a:spLocks/>
            </p:cNvSpPr>
            <p:nvPr/>
          </p:nvSpPr>
          <p:spPr bwMode="auto">
            <a:xfrm>
              <a:off x="11209338" y="5989638"/>
              <a:ext cx="171450" cy="885825"/>
            </a:xfrm>
            <a:custGeom>
              <a:avLst/>
              <a:gdLst>
                <a:gd name="T0" fmla="*/ 94 w 108"/>
                <a:gd name="T1" fmla="*/ 558 h 558"/>
                <a:gd name="T2" fmla="*/ 14 w 108"/>
                <a:gd name="T3" fmla="*/ 558 h 558"/>
                <a:gd name="T4" fmla="*/ 0 w 108"/>
                <a:gd name="T5" fmla="*/ 0 h 558"/>
                <a:gd name="T6" fmla="*/ 108 w 108"/>
                <a:gd name="T7" fmla="*/ 0 h 558"/>
                <a:gd name="T8" fmla="*/ 94 w 108"/>
                <a:gd name="T9" fmla="*/ 558 h 558"/>
              </a:gdLst>
              <a:ahLst/>
              <a:cxnLst>
                <a:cxn ang="0">
                  <a:pos x="T0" y="T1"/>
                </a:cxn>
                <a:cxn ang="0">
                  <a:pos x="T2" y="T3"/>
                </a:cxn>
                <a:cxn ang="0">
                  <a:pos x="T4" y="T5"/>
                </a:cxn>
                <a:cxn ang="0">
                  <a:pos x="T6" y="T7"/>
                </a:cxn>
                <a:cxn ang="0">
                  <a:pos x="T8" y="T9"/>
                </a:cxn>
              </a:cxnLst>
              <a:rect l="0" t="0" r="r" b="b"/>
              <a:pathLst>
                <a:path w="108" h="558">
                  <a:moveTo>
                    <a:pt x="94" y="558"/>
                  </a:moveTo>
                  <a:lnTo>
                    <a:pt x="14" y="558"/>
                  </a:lnTo>
                  <a:lnTo>
                    <a:pt x="0" y="0"/>
                  </a:lnTo>
                  <a:lnTo>
                    <a:pt x="108" y="0"/>
                  </a:lnTo>
                  <a:lnTo>
                    <a:pt x="94" y="558"/>
                  </a:lnTo>
                  <a:close/>
                </a:path>
              </a:pathLst>
            </a:custGeom>
            <a:solidFill>
              <a:srgbClr val="FFB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 name="Freeform 10"/>
            <p:cNvSpPr>
              <a:spLocks/>
            </p:cNvSpPr>
            <p:nvPr/>
          </p:nvSpPr>
          <p:spPr bwMode="auto">
            <a:xfrm>
              <a:off x="11215688" y="6796088"/>
              <a:ext cx="157163" cy="79375"/>
            </a:xfrm>
            <a:custGeom>
              <a:avLst/>
              <a:gdLst>
                <a:gd name="T0" fmla="*/ 28 w 55"/>
                <a:gd name="T1" fmla="*/ 0 h 28"/>
                <a:gd name="T2" fmla="*/ 0 w 55"/>
                <a:gd name="T3" fmla="*/ 28 h 28"/>
                <a:gd name="T4" fmla="*/ 55 w 55"/>
                <a:gd name="T5" fmla="*/ 28 h 28"/>
                <a:gd name="T6" fmla="*/ 28 w 55"/>
                <a:gd name="T7" fmla="*/ 0 h 28"/>
              </a:gdLst>
              <a:ahLst/>
              <a:cxnLst>
                <a:cxn ang="0">
                  <a:pos x="T0" y="T1"/>
                </a:cxn>
                <a:cxn ang="0">
                  <a:pos x="T2" y="T3"/>
                </a:cxn>
                <a:cxn ang="0">
                  <a:pos x="T4" y="T5"/>
                </a:cxn>
                <a:cxn ang="0">
                  <a:pos x="T6" y="T7"/>
                </a:cxn>
              </a:cxnLst>
              <a:rect l="0" t="0" r="r" b="b"/>
              <a:pathLst>
                <a:path w="55" h="28">
                  <a:moveTo>
                    <a:pt x="28" y="0"/>
                  </a:moveTo>
                  <a:cubicBezTo>
                    <a:pt x="13" y="0"/>
                    <a:pt x="0" y="13"/>
                    <a:pt x="0" y="28"/>
                  </a:cubicBezTo>
                  <a:cubicBezTo>
                    <a:pt x="55" y="28"/>
                    <a:pt x="55" y="28"/>
                    <a:pt x="55" y="28"/>
                  </a:cubicBezTo>
                  <a:cubicBezTo>
                    <a:pt x="55" y="13"/>
                    <a:pt x="43" y="0"/>
                    <a:pt x="28" y="0"/>
                  </a:cubicBezTo>
                  <a:close/>
                </a:path>
              </a:pathLst>
            </a:custGeom>
            <a:solidFill>
              <a:srgbClr val="6821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Freeform 11"/>
            <p:cNvSpPr>
              <a:spLocks/>
            </p:cNvSpPr>
            <p:nvPr/>
          </p:nvSpPr>
          <p:spPr bwMode="auto">
            <a:xfrm>
              <a:off x="11406188" y="5989638"/>
              <a:ext cx="169863" cy="885825"/>
            </a:xfrm>
            <a:custGeom>
              <a:avLst/>
              <a:gdLst>
                <a:gd name="T0" fmla="*/ 15 w 107"/>
                <a:gd name="T1" fmla="*/ 558 h 558"/>
                <a:gd name="T2" fmla="*/ 94 w 107"/>
                <a:gd name="T3" fmla="*/ 558 h 558"/>
                <a:gd name="T4" fmla="*/ 107 w 107"/>
                <a:gd name="T5" fmla="*/ 0 h 558"/>
                <a:gd name="T6" fmla="*/ 0 w 107"/>
                <a:gd name="T7" fmla="*/ 0 h 558"/>
                <a:gd name="T8" fmla="*/ 15 w 107"/>
                <a:gd name="T9" fmla="*/ 558 h 558"/>
              </a:gdLst>
              <a:ahLst/>
              <a:cxnLst>
                <a:cxn ang="0">
                  <a:pos x="T0" y="T1"/>
                </a:cxn>
                <a:cxn ang="0">
                  <a:pos x="T2" y="T3"/>
                </a:cxn>
                <a:cxn ang="0">
                  <a:pos x="T4" y="T5"/>
                </a:cxn>
                <a:cxn ang="0">
                  <a:pos x="T6" y="T7"/>
                </a:cxn>
                <a:cxn ang="0">
                  <a:pos x="T8" y="T9"/>
                </a:cxn>
              </a:cxnLst>
              <a:rect l="0" t="0" r="r" b="b"/>
              <a:pathLst>
                <a:path w="107" h="558">
                  <a:moveTo>
                    <a:pt x="15" y="558"/>
                  </a:moveTo>
                  <a:lnTo>
                    <a:pt x="94" y="558"/>
                  </a:lnTo>
                  <a:lnTo>
                    <a:pt x="107" y="0"/>
                  </a:lnTo>
                  <a:lnTo>
                    <a:pt x="0" y="0"/>
                  </a:lnTo>
                  <a:lnTo>
                    <a:pt x="15" y="558"/>
                  </a:lnTo>
                  <a:close/>
                </a:path>
              </a:pathLst>
            </a:custGeom>
            <a:solidFill>
              <a:srgbClr val="FFB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Freeform 12"/>
            <p:cNvSpPr>
              <a:spLocks/>
            </p:cNvSpPr>
            <p:nvPr/>
          </p:nvSpPr>
          <p:spPr bwMode="auto">
            <a:xfrm>
              <a:off x="11412538" y="6796088"/>
              <a:ext cx="157163" cy="79375"/>
            </a:xfrm>
            <a:custGeom>
              <a:avLst/>
              <a:gdLst>
                <a:gd name="T0" fmla="*/ 28 w 55"/>
                <a:gd name="T1" fmla="*/ 0 h 28"/>
                <a:gd name="T2" fmla="*/ 55 w 55"/>
                <a:gd name="T3" fmla="*/ 28 h 28"/>
                <a:gd name="T4" fmla="*/ 0 w 55"/>
                <a:gd name="T5" fmla="*/ 28 h 28"/>
                <a:gd name="T6" fmla="*/ 28 w 55"/>
                <a:gd name="T7" fmla="*/ 0 h 28"/>
              </a:gdLst>
              <a:ahLst/>
              <a:cxnLst>
                <a:cxn ang="0">
                  <a:pos x="T0" y="T1"/>
                </a:cxn>
                <a:cxn ang="0">
                  <a:pos x="T2" y="T3"/>
                </a:cxn>
                <a:cxn ang="0">
                  <a:pos x="T4" y="T5"/>
                </a:cxn>
                <a:cxn ang="0">
                  <a:pos x="T6" y="T7"/>
                </a:cxn>
              </a:cxnLst>
              <a:rect l="0" t="0" r="r" b="b"/>
              <a:pathLst>
                <a:path w="55" h="28">
                  <a:moveTo>
                    <a:pt x="28" y="0"/>
                  </a:moveTo>
                  <a:cubicBezTo>
                    <a:pt x="43" y="0"/>
                    <a:pt x="55" y="13"/>
                    <a:pt x="55" y="28"/>
                  </a:cubicBezTo>
                  <a:cubicBezTo>
                    <a:pt x="0" y="28"/>
                    <a:pt x="0" y="28"/>
                    <a:pt x="0" y="28"/>
                  </a:cubicBezTo>
                  <a:cubicBezTo>
                    <a:pt x="0" y="13"/>
                    <a:pt x="12" y="0"/>
                    <a:pt x="28" y="0"/>
                  </a:cubicBezTo>
                  <a:close/>
                </a:path>
              </a:pathLst>
            </a:custGeom>
            <a:solidFill>
              <a:srgbClr val="6821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Freeform 13"/>
            <p:cNvSpPr>
              <a:spLocks/>
            </p:cNvSpPr>
            <p:nvPr/>
          </p:nvSpPr>
          <p:spPr bwMode="auto">
            <a:xfrm>
              <a:off x="11758613" y="5324475"/>
              <a:ext cx="85725" cy="98425"/>
            </a:xfrm>
            <a:custGeom>
              <a:avLst/>
              <a:gdLst>
                <a:gd name="T0" fmla="*/ 0 w 30"/>
                <a:gd name="T1" fmla="*/ 0 h 34"/>
                <a:gd name="T2" fmla="*/ 0 w 30"/>
                <a:gd name="T3" fmla="*/ 18 h 34"/>
                <a:gd name="T4" fmla="*/ 15 w 30"/>
                <a:gd name="T5" fmla="*/ 34 h 34"/>
                <a:gd name="T6" fmla="*/ 30 w 30"/>
                <a:gd name="T7" fmla="*/ 18 h 34"/>
                <a:gd name="T8" fmla="*/ 30 w 30"/>
                <a:gd name="T9" fmla="*/ 0 h 34"/>
                <a:gd name="T10" fmla="*/ 0 w 30"/>
                <a:gd name="T11" fmla="*/ 0 h 34"/>
              </a:gdLst>
              <a:ahLst/>
              <a:cxnLst>
                <a:cxn ang="0">
                  <a:pos x="T0" y="T1"/>
                </a:cxn>
                <a:cxn ang="0">
                  <a:pos x="T2" y="T3"/>
                </a:cxn>
                <a:cxn ang="0">
                  <a:pos x="T4" y="T5"/>
                </a:cxn>
                <a:cxn ang="0">
                  <a:pos x="T6" y="T7"/>
                </a:cxn>
                <a:cxn ang="0">
                  <a:pos x="T8" y="T9"/>
                </a:cxn>
                <a:cxn ang="0">
                  <a:pos x="T10" y="T11"/>
                </a:cxn>
              </a:cxnLst>
              <a:rect l="0" t="0" r="r" b="b"/>
              <a:pathLst>
                <a:path w="30" h="34">
                  <a:moveTo>
                    <a:pt x="0" y="0"/>
                  </a:moveTo>
                  <a:cubicBezTo>
                    <a:pt x="0" y="18"/>
                    <a:pt x="0" y="18"/>
                    <a:pt x="0" y="18"/>
                  </a:cubicBezTo>
                  <a:cubicBezTo>
                    <a:pt x="0" y="27"/>
                    <a:pt x="7" y="34"/>
                    <a:pt x="15" y="34"/>
                  </a:cubicBezTo>
                  <a:cubicBezTo>
                    <a:pt x="23" y="34"/>
                    <a:pt x="30" y="27"/>
                    <a:pt x="30" y="18"/>
                  </a:cubicBezTo>
                  <a:cubicBezTo>
                    <a:pt x="30" y="0"/>
                    <a:pt x="30" y="0"/>
                    <a:pt x="30" y="0"/>
                  </a:cubicBezTo>
                  <a:lnTo>
                    <a:pt x="0" y="0"/>
                  </a:lnTo>
                  <a:close/>
                </a:path>
              </a:pathLst>
            </a:custGeom>
            <a:solidFill>
              <a:srgbClr val="FFB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Freeform 14"/>
            <p:cNvSpPr>
              <a:spLocks/>
            </p:cNvSpPr>
            <p:nvPr/>
          </p:nvSpPr>
          <p:spPr bwMode="auto">
            <a:xfrm>
              <a:off x="10899775" y="4586288"/>
              <a:ext cx="292100" cy="738188"/>
            </a:xfrm>
            <a:custGeom>
              <a:avLst/>
              <a:gdLst>
                <a:gd name="T0" fmla="*/ 102 w 102"/>
                <a:gd name="T1" fmla="*/ 10 h 258"/>
                <a:gd name="T2" fmla="*/ 61 w 102"/>
                <a:gd name="T3" fmla="*/ 0 h 258"/>
                <a:gd name="T4" fmla="*/ 0 w 102"/>
                <a:gd name="T5" fmla="*/ 258 h 258"/>
                <a:gd name="T6" fmla="*/ 42 w 102"/>
                <a:gd name="T7" fmla="*/ 258 h 258"/>
                <a:gd name="T8" fmla="*/ 102 w 102"/>
                <a:gd name="T9" fmla="*/ 10 h 258"/>
              </a:gdLst>
              <a:ahLst/>
              <a:cxnLst>
                <a:cxn ang="0">
                  <a:pos x="T0" y="T1"/>
                </a:cxn>
                <a:cxn ang="0">
                  <a:pos x="T2" y="T3"/>
                </a:cxn>
                <a:cxn ang="0">
                  <a:pos x="T4" y="T5"/>
                </a:cxn>
                <a:cxn ang="0">
                  <a:pos x="T6" y="T7"/>
                </a:cxn>
                <a:cxn ang="0">
                  <a:pos x="T8" y="T9"/>
                </a:cxn>
              </a:cxnLst>
              <a:rect l="0" t="0" r="r" b="b"/>
              <a:pathLst>
                <a:path w="102" h="258">
                  <a:moveTo>
                    <a:pt x="102" y="10"/>
                  </a:moveTo>
                  <a:cubicBezTo>
                    <a:pt x="89" y="7"/>
                    <a:pt x="75" y="3"/>
                    <a:pt x="61" y="0"/>
                  </a:cubicBezTo>
                  <a:cubicBezTo>
                    <a:pt x="21" y="84"/>
                    <a:pt x="9" y="166"/>
                    <a:pt x="0" y="258"/>
                  </a:cubicBezTo>
                  <a:cubicBezTo>
                    <a:pt x="42" y="258"/>
                    <a:pt x="42" y="258"/>
                    <a:pt x="42" y="258"/>
                  </a:cubicBezTo>
                  <a:cubicBezTo>
                    <a:pt x="52" y="170"/>
                    <a:pt x="64" y="91"/>
                    <a:pt x="102" y="10"/>
                  </a:cubicBezTo>
                  <a:close/>
                </a:path>
              </a:pathLst>
            </a:custGeom>
            <a:solidFill>
              <a:srgbClr val="9696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Freeform 15"/>
            <p:cNvSpPr>
              <a:spLocks/>
            </p:cNvSpPr>
            <p:nvPr/>
          </p:nvSpPr>
          <p:spPr bwMode="auto">
            <a:xfrm>
              <a:off x="10917238" y="5324475"/>
              <a:ext cx="88900" cy="98425"/>
            </a:xfrm>
            <a:custGeom>
              <a:avLst/>
              <a:gdLst>
                <a:gd name="T0" fmla="*/ 31 w 31"/>
                <a:gd name="T1" fmla="*/ 0 h 34"/>
                <a:gd name="T2" fmla="*/ 31 w 31"/>
                <a:gd name="T3" fmla="*/ 18 h 34"/>
                <a:gd name="T4" fmla="*/ 16 w 31"/>
                <a:gd name="T5" fmla="*/ 34 h 34"/>
                <a:gd name="T6" fmla="*/ 0 w 31"/>
                <a:gd name="T7" fmla="*/ 18 h 34"/>
                <a:gd name="T8" fmla="*/ 0 w 31"/>
                <a:gd name="T9" fmla="*/ 0 h 34"/>
                <a:gd name="T10" fmla="*/ 31 w 31"/>
                <a:gd name="T11" fmla="*/ 0 h 34"/>
              </a:gdLst>
              <a:ahLst/>
              <a:cxnLst>
                <a:cxn ang="0">
                  <a:pos x="T0" y="T1"/>
                </a:cxn>
                <a:cxn ang="0">
                  <a:pos x="T2" y="T3"/>
                </a:cxn>
                <a:cxn ang="0">
                  <a:pos x="T4" y="T5"/>
                </a:cxn>
                <a:cxn ang="0">
                  <a:pos x="T6" y="T7"/>
                </a:cxn>
                <a:cxn ang="0">
                  <a:pos x="T8" y="T9"/>
                </a:cxn>
                <a:cxn ang="0">
                  <a:pos x="T10" y="T11"/>
                </a:cxn>
              </a:cxnLst>
              <a:rect l="0" t="0" r="r" b="b"/>
              <a:pathLst>
                <a:path w="31" h="34">
                  <a:moveTo>
                    <a:pt x="31" y="0"/>
                  </a:moveTo>
                  <a:cubicBezTo>
                    <a:pt x="31" y="18"/>
                    <a:pt x="31" y="18"/>
                    <a:pt x="31" y="18"/>
                  </a:cubicBezTo>
                  <a:cubicBezTo>
                    <a:pt x="31" y="27"/>
                    <a:pt x="24" y="34"/>
                    <a:pt x="16" y="34"/>
                  </a:cubicBezTo>
                  <a:cubicBezTo>
                    <a:pt x="7" y="34"/>
                    <a:pt x="0" y="27"/>
                    <a:pt x="0" y="18"/>
                  </a:cubicBezTo>
                  <a:cubicBezTo>
                    <a:pt x="0" y="0"/>
                    <a:pt x="0" y="0"/>
                    <a:pt x="0" y="0"/>
                  </a:cubicBezTo>
                  <a:lnTo>
                    <a:pt x="31" y="0"/>
                  </a:lnTo>
                  <a:close/>
                </a:path>
              </a:pathLst>
            </a:custGeom>
            <a:solidFill>
              <a:srgbClr val="FFB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 name="Freeform 16"/>
            <p:cNvSpPr>
              <a:spLocks/>
            </p:cNvSpPr>
            <p:nvPr/>
          </p:nvSpPr>
          <p:spPr bwMode="auto">
            <a:xfrm>
              <a:off x="11077575" y="4564063"/>
              <a:ext cx="612775" cy="949325"/>
            </a:xfrm>
            <a:custGeom>
              <a:avLst/>
              <a:gdLst>
                <a:gd name="T0" fmla="*/ 247 w 386"/>
                <a:gd name="T1" fmla="*/ 0 h 598"/>
                <a:gd name="T2" fmla="*/ 193 w 386"/>
                <a:gd name="T3" fmla="*/ 434 h 598"/>
                <a:gd name="T4" fmla="*/ 139 w 386"/>
                <a:gd name="T5" fmla="*/ 0 h 598"/>
                <a:gd name="T6" fmla="*/ 0 w 386"/>
                <a:gd name="T7" fmla="*/ 14 h 598"/>
                <a:gd name="T8" fmla="*/ 29 w 386"/>
                <a:gd name="T9" fmla="*/ 598 h 598"/>
                <a:gd name="T10" fmla="*/ 357 w 386"/>
                <a:gd name="T11" fmla="*/ 598 h 598"/>
                <a:gd name="T12" fmla="*/ 386 w 386"/>
                <a:gd name="T13" fmla="*/ 14 h 598"/>
                <a:gd name="T14" fmla="*/ 247 w 386"/>
                <a:gd name="T15" fmla="*/ 0 h 5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6" h="598">
                  <a:moveTo>
                    <a:pt x="247" y="0"/>
                  </a:moveTo>
                  <a:lnTo>
                    <a:pt x="193" y="434"/>
                  </a:lnTo>
                  <a:lnTo>
                    <a:pt x="139" y="0"/>
                  </a:lnTo>
                  <a:lnTo>
                    <a:pt x="0" y="14"/>
                  </a:lnTo>
                  <a:lnTo>
                    <a:pt x="29" y="598"/>
                  </a:lnTo>
                  <a:lnTo>
                    <a:pt x="357" y="598"/>
                  </a:lnTo>
                  <a:lnTo>
                    <a:pt x="386" y="14"/>
                  </a:lnTo>
                  <a:lnTo>
                    <a:pt x="247" y="0"/>
                  </a:lnTo>
                  <a:close/>
                </a:path>
              </a:pathLst>
            </a:custGeom>
            <a:solidFill>
              <a:schemeClr val="tx1">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Freeform 17"/>
            <p:cNvSpPr>
              <a:spLocks/>
            </p:cNvSpPr>
            <p:nvPr/>
          </p:nvSpPr>
          <p:spPr bwMode="auto">
            <a:xfrm>
              <a:off x="11526838" y="4222750"/>
              <a:ext cx="0" cy="3175"/>
            </a:xfrm>
            <a:custGeom>
              <a:avLst/>
              <a:gdLst>
                <a:gd name="T0" fmla="*/ 1 h 1"/>
                <a:gd name="T1" fmla="*/ 0 h 1"/>
                <a:gd name="T2" fmla="*/ 1 h 1"/>
              </a:gdLst>
              <a:ahLst/>
              <a:cxnLst>
                <a:cxn ang="0">
                  <a:pos x="0" y="T0"/>
                </a:cxn>
                <a:cxn ang="0">
                  <a:pos x="0" y="T1"/>
                </a:cxn>
                <a:cxn ang="0">
                  <a:pos x="0" y="T2"/>
                </a:cxn>
              </a:cxnLst>
              <a:rect l="0" t="0" r="r" b="b"/>
              <a:pathLst>
                <a:path h="1">
                  <a:moveTo>
                    <a:pt x="0" y="1"/>
                  </a:moveTo>
                  <a:cubicBezTo>
                    <a:pt x="0" y="1"/>
                    <a:pt x="0" y="1"/>
                    <a:pt x="0" y="0"/>
                  </a:cubicBezTo>
                  <a:cubicBezTo>
                    <a:pt x="0" y="1"/>
                    <a:pt x="0" y="1"/>
                    <a:pt x="0" y="1"/>
                  </a:cubicBezTo>
                  <a:close/>
                </a:path>
              </a:pathLst>
            </a:custGeom>
            <a:solidFill>
              <a:srgbClr val="FFD6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Freeform 18"/>
            <p:cNvSpPr>
              <a:spLocks/>
            </p:cNvSpPr>
            <p:nvPr/>
          </p:nvSpPr>
          <p:spPr bwMode="auto">
            <a:xfrm>
              <a:off x="11523663" y="4219575"/>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FFD6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Freeform 19"/>
            <p:cNvSpPr>
              <a:spLocks/>
            </p:cNvSpPr>
            <p:nvPr/>
          </p:nvSpPr>
          <p:spPr bwMode="auto">
            <a:xfrm>
              <a:off x="11517313" y="4205288"/>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FFD6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Freeform 20"/>
            <p:cNvSpPr>
              <a:spLocks/>
            </p:cNvSpPr>
            <p:nvPr/>
          </p:nvSpPr>
          <p:spPr bwMode="auto">
            <a:xfrm>
              <a:off x="11520488" y="4211638"/>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FFD6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Freeform 21"/>
            <p:cNvSpPr>
              <a:spLocks/>
            </p:cNvSpPr>
            <p:nvPr/>
          </p:nvSpPr>
          <p:spPr bwMode="auto">
            <a:xfrm>
              <a:off x="11244263" y="4208463"/>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FFD6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 name="Freeform 22"/>
            <p:cNvSpPr>
              <a:spLocks/>
            </p:cNvSpPr>
            <p:nvPr/>
          </p:nvSpPr>
          <p:spPr bwMode="auto">
            <a:xfrm>
              <a:off x="11526838" y="4229100"/>
              <a:ext cx="0" cy="4763"/>
            </a:xfrm>
            <a:custGeom>
              <a:avLst/>
              <a:gdLst>
                <a:gd name="T0" fmla="*/ 2 h 2"/>
                <a:gd name="T1" fmla="*/ 0 h 2"/>
                <a:gd name="T2" fmla="*/ 2 h 2"/>
              </a:gdLst>
              <a:ahLst/>
              <a:cxnLst>
                <a:cxn ang="0">
                  <a:pos x="0" y="T0"/>
                </a:cxn>
                <a:cxn ang="0">
                  <a:pos x="0" y="T1"/>
                </a:cxn>
                <a:cxn ang="0">
                  <a:pos x="0" y="T2"/>
                </a:cxn>
              </a:cxnLst>
              <a:rect l="0" t="0" r="r" b="b"/>
              <a:pathLst>
                <a:path h="2">
                  <a:moveTo>
                    <a:pt x="0" y="2"/>
                  </a:moveTo>
                  <a:cubicBezTo>
                    <a:pt x="0" y="1"/>
                    <a:pt x="0" y="1"/>
                    <a:pt x="0" y="0"/>
                  </a:cubicBezTo>
                  <a:cubicBezTo>
                    <a:pt x="0" y="1"/>
                    <a:pt x="0" y="1"/>
                    <a:pt x="0" y="2"/>
                  </a:cubicBezTo>
                  <a:close/>
                </a:path>
              </a:pathLst>
            </a:custGeom>
            <a:solidFill>
              <a:srgbClr val="FFD6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Freeform 23"/>
            <p:cNvSpPr>
              <a:spLocks/>
            </p:cNvSpPr>
            <p:nvPr/>
          </p:nvSpPr>
          <p:spPr bwMode="auto">
            <a:xfrm>
              <a:off x="11526838" y="4237038"/>
              <a:ext cx="0" cy="6350"/>
            </a:xfrm>
            <a:custGeom>
              <a:avLst/>
              <a:gdLst>
                <a:gd name="T0" fmla="*/ 2 h 2"/>
                <a:gd name="T1" fmla="*/ 0 h 2"/>
                <a:gd name="T2" fmla="*/ 2 h 2"/>
              </a:gdLst>
              <a:ahLst/>
              <a:cxnLst>
                <a:cxn ang="0">
                  <a:pos x="0" y="T0"/>
                </a:cxn>
                <a:cxn ang="0">
                  <a:pos x="0" y="T1"/>
                </a:cxn>
                <a:cxn ang="0">
                  <a:pos x="0" y="T2"/>
                </a:cxn>
              </a:cxnLst>
              <a:rect l="0" t="0" r="r" b="b"/>
              <a:pathLst>
                <a:path h="2">
                  <a:moveTo>
                    <a:pt x="0" y="2"/>
                  </a:moveTo>
                  <a:cubicBezTo>
                    <a:pt x="0" y="1"/>
                    <a:pt x="0" y="0"/>
                    <a:pt x="0" y="0"/>
                  </a:cubicBezTo>
                  <a:cubicBezTo>
                    <a:pt x="0" y="0"/>
                    <a:pt x="0" y="1"/>
                    <a:pt x="0" y="2"/>
                  </a:cubicBezTo>
                  <a:close/>
                </a:path>
              </a:pathLst>
            </a:custGeom>
            <a:solidFill>
              <a:srgbClr val="FFD6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Freeform 24"/>
            <p:cNvSpPr>
              <a:spLocks/>
            </p:cNvSpPr>
            <p:nvPr/>
          </p:nvSpPr>
          <p:spPr bwMode="auto">
            <a:xfrm>
              <a:off x="11515725" y="4200525"/>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FFD6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Freeform 25"/>
            <p:cNvSpPr>
              <a:spLocks/>
            </p:cNvSpPr>
            <p:nvPr/>
          </p:nvSpPr>
          <p:spPr bwMode="auto">
            <a:xfrm>
              <a:off x="11234738" y="4233863"/>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FFD6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Freeform 26"/>
            <p:cNvSpPr>
              <a:spLocks/>
            </p:cNvSpPr>
            <p:nvPr/>
          </p:nvSpPr>
          <p:spPr bwMode="auto">
            <a:xfrm>
              <a:off x="11237913" y="4219575"/>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FFD6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 name="Freeform 27"/>
            <p:cNvSpPr>
              <a:spLocks/>
            </p:cNvSpPr>
            <p:nvPr/>
          </p:nvSpPr>
          <p:spPr bwMode="auto">
            <a:xfrm>
              <a:off x="11241088" y="4214813"/>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FFD6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Freeform 28"/>
            <p:cNvSpPr>
              <a:spLocks/>
            </p:cNvSpPr>
            <p:nvPr/>
          </p:nvSpPr>
          <p:spPr bwMode="auto">
            <a:xfrm>
              <a:off x="11234738" y="4225925"/>
              <a:ext cx="0" cy="3175"/>
            </a:xfrm>
            <a:custGeom>
              <a:avLst/>
              <a:gdLst>
                <a:gd name="T0" fmla="*/ 0 h 1"/>
                <a:gd name="T1" fmla="*/ 1 h 1"/>
                <a:gd name="T2" fmla="*/ 0 h 1"/>
              </a:gdLst>
              <a:ahLst/>
              <a:cxnLst>
                <a:cxn ang="0">
                  <a:pos x="0" y="T0"/>
                </a:cxn>
                <a:cxn ang="0">
                  <a:pos x="0" y="T1"/>
                </a:cxn>
                <a:cxn ang="0">
                  <a:pos x="0" y="T2"/>
                </a:cxn>
              </a:cxnLst>
              <a:rect l="0" t="0" r="r" b="b"/>
              <a:pathLst>
                <a:path h="1">
                  <a:moveTo>
                    <a:pt x="0" y="0"/>
                  </a:moveTo>
                  <a:cubicBezTo>
                    <a:pt x="0" y="0"/>
                    <a:pt x="0" y="1"/>
                    <a:pt x="0" y="1"/>
                  </a:cubicBezTo>
                  <a:cubicBezTo>
                    <a:pt x="0" y="1"/>
                    <a:pt x="0" y="0"/>
                    <a:pt x="0" y="0"/>
                  </a:cubicBezTo>
                  <a:close/>
                </a:path>
              </a:pathLst>
            </a:custGeom>
            <a:solidFill>
              <a:srgbClr val="FFD6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 name="Freeform 29"/>
            <p:cNvSpPr>
              <a:spLocks/>
            </p:cNvSpPr>
            <p:nvPr/>
          </p:nvSpPr>
          <p:spPr bwMode="auto">
            <a:xfrm>
              <a:off x="11209338" y="4191000"/>
              <a:ext cx="342900" cy="415925"/>
            </a:xfrm>
            <a:custGeom>
              <a:avLst/>
              <a:gdLst>
                <a:gd name="T0" fmla="*/ 115 w 120"/>
                <a:gd name="T1" fmla="*/ 26 h 145"/>
                <a:gd name="T2" fmla="*/ 111 w 120"/>
                <a:gd name="T3" fmla="*/ 25 h 145"/>
                <a:gd name="T4" fmla="*/ 111 w 120"/>
                <a:gd name="T5" fmla="*/ 18 h 145"/>
                <a:gd name="T6" fmla="*/ 111 w 120"/>
                <a:gd name="T7" fmla="*/ 16 h 145"/>
                <a:gd name="T8" fmla="*/ 111 w 120"/>
                <a:gd name="T9" fmla="*/ 15 h 145"/>
                <a:gd name="T10" fmla="*/ 111 w 120"/>
                <a:gd name="T11" fmla="*/ 13 h 145"/>
                <a:gd name="T12" fmla="*/ 111 w 120"/>
                <a:gd name="T13" fmla="*/ 12 h 145"/>
                <a:gd name="T14" fmla="*/ 111 w 120"/>
                <a:gd name="T15" fmla="*/ 11 h 145"/>
                <a:gd name="T16" fmla="*/ 110 w 120"/>
                <a:gd name="T17" fmla="*/ 10 h 145"/>
                <a:gd name="T18" fmla="*/ 110 w 120"/>
                <a:gd name="T19" fmla="*/ 10 h 145"/>
                <a:gd name="T20" fmla="*/ 109 w 120"/>
                <a:gd name="T21" fmla="*/ 7 h 145"/>
                <a:gd name="T22" fmla="*/ 109 w 120"/>
                <a:gd name="T23" fmla="*/ 7 h 145"/>
                <a:gd name="T24" fmla="*/ 108 w 120"/>
                <a:gd name="T25" fmla="*/ 5 h 145"/>
                <a:gd name="T26" fmla="*/ 108 w 120"/>
                <a:gd name="T27" fmla="*/ 5 h 145"/>
                <a:gd name="T28" fmla="*/ 107 w 120"/>
                <a:gd name="T29" fmla="*/ 3 h 145"/>
                <a:gd name="T30" fmla="*/ 107 w 120"/>
                <a:gd name="T31" fmla="*/ 3 h 145"/>
                <a:gd name="T32" fmla="*/ 97 w 120"/>
                <a:gd name="T33" fmla="*/ 5 h 145"/>
                <a:gd name="T34" fmla="*/ 81 w 120"/>
                <a:gd name="T35" fmla="*/ 0 h 145"/>
                <a:gd name="T36" fmla="*/ 49 w 120"/>
                <a:gd name="T37" fmla="*/ 5 h 145"/>
                <a:gd name="T38" fmla="*/ 17 w 120"/>
                <a:gd name="T39" fmla="*/ 0 h 145"/>
                <a:gd name="T40" fmla="*/ 12 w 120"/>
                <a:gd name="T41" fmla="*/ 6 h 145"/>
                <a:gd name="T42" fmla="*/ 12 w 120"/>
                <a:gd name="T43" fmla="*/ 6 h 145"/>
                <a:gd name="T44" fmla="*/ 11 w 120"/>
                <a:gd name="T45" fmla="*/ 8 h 145"/>
                <a:gd name="T46" fmla="*/ 11 w 120"/>
                <a:gd name="T47" fmla="*/ 8 h 145"/>
                <a:gd name="T48" fmla="*/ 10 w 120"/>
                <a:gd name="T49" fmla="*/ 10 h 145"/>
                <a:gd name="T50" fmla="*/ 10 w 120"/>
                <a:gd name="T51" fmla="*/ 10 h 145"/>
                <a:gd name="T52" fmla="*/ 9 w 120"/>
                <a:gd name="T53" fmla="*/ 12 h 145"/>
                <a:gd name="T54" fmla="*/ 9 w 120"/>
                <a:gd name="T55" fmla="*/ 13 h 145"/>
                <a:gd name="T56" fmla="*/ 9 w 120"/>
                <a:gd name="T57" fmla="*/ 15 h 145"/>
                <a:gd name="T58" fmla="*/ 9 w 120"/>
                <a:gd name="T59" fmla="*/ 15 h 145"/>
                <a:gd name="T60" fmla="*/ 9 w 120"/>
                <a:gd name="T61" fmla="*/ 18 h 145"/>
                <a:gd name="T62" fmla="*/ 9 w 120"/>
                <a:gd name="T63" fmla="*/ 25 h 145"/>
                <a:gd name="T64" fmla="*/ 7 w 120"/>
                <a:gd name="T65" fmla="*/ 25 h 145"/>
                <a:gd name="T66" fmla="*/ 0 w 120"/>
                <a:gd name="T67" fmla="*/ 34 h 145"/>
                <a:gd name="T68" fmla="*/ 0 w 120"/>
                <a:gd name="T69" fmla="*/ 53 h 145"/>
                <a:gd name="T70" fmla="*/ 9 w 120"/>
                <a:gd name="T71" fmla="*/ 62 h 145"/>
                <a:gd name="T72" fmla="*/ 17 w 120"/>
                <a:gd name="T73" fmla="*/ 82 h 145"/>
                <a:gd name="T74" fmla="*/ 35 w 120"/>
                <a:gd name="T75" fmla="*/ 106 h 145"/>
                <a:gd name="T76" fmla="*/ 39 w 120"/>
                <a:gd name="T77" fmla="*/ 130 h 145"/>
                <a:gd name="T78" fmla="*/ 61 w 120"/>
                <a:gd name="T79" fmla="*/ 145 h 145"/>
                <a:gd name="T80" fmla="*/ 83 w 120"/>
                <a:gd name="T81" fmla="*/ 130 h 145"/>
                <a:gd name="T82" fmla="*/ 87 w 120"/>
                <a:gd name="T83" fmla="*/ 106 h 145"/>
                <a:gd name="T84" fmla="*/ 103 w 120"/>
                <a:gd name="T85" fmla="*/ 82 h 145"/>
                <a:gd name="T86" fmla="*/ 111 w 120"/>
                <a:gd name="T87" fmla="*/ 62 h 145"/>
                <a:gd name="T88" fmla="*/ 120 w 120"/>
                <a:gd name="T89" fmla="*/ 53 h 145"/>
                <a:gd name="T90" fmla="*/ 120 w 120"/>
                <a:gd name="T91" fmla="*/ 34 h 145"/>
                <a:gd name="T92" fmla="*/ 115 w 120"/>
                <a:gd name="T93" fmla="*/ 26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20" h="145">
                  <a:moveTo>
                    <a:pt x="115" y="26"/>
                  </a:moveTo>
                  <a:cubicBezTo>
                    <a:pt x="114" y="25"/>
                    <a:pt x="113" y="25"/>
                    <a:pt x="111" y="25"/>
                  </a:cubicBezTo>
                  <a:cubicBezTo>
                    <a:pt x="111" y="18"/>
                    <a:pt x="111" y="18"/>
                    <a:pt x="111" y="18"/>
                  </a:cubicBezTo>
                  <a:cubicBezTo>
                    <a:pt x="111" y="17"/>
                    <a:pt x="111" y="16"/>
                    <a:pt x="111" y="16"/>
                  </a:cubicBezTo>
                  <a:cubicBezTo>
                    <a:pt x="111" y="15"/>
                    <a:pt x="111" y="15"/>
                    <a:pt x="111" y="15"/>
                  </a:cubicBezTo>
                  <a:cubicBezTo>
                    <a:pt x="111" y="14"/>
                    <a:pt x="111" y="14"/>
                    <a:pt x="111" y="13"/>
                  </a:cubicBezTo>
                  <a:cubicBezTo>
                    <a:pt x="111" y="13"/>
                    <a:pt x="111" y="13"/>
                    <a:pt x="111" y="12"/>
                  </a:cubicBezTo>
                  <a:cubicBezTo>
                    <a:pt x="111" y="12"/>
                    <a:pt x="111" y="12"/>
                    <a:pt x="111" y="11"/>
                  </a:cubicBezTo>
                  <a:cubicBezTo>
                    <a:pt x="110" y="11"/>
                    <a:pt x="110" y="11"/>
                    <a:pt x="110" y="10"/>
                  </a:cubicBezTo>
                  <a:cubicBezTo>
                    <a:pt x="110" y="10"/>
                    <a:pt x="110" y="10"/>
                    <a:pt x="110" y="10"/>
                  </a:cubicBezTo>
                  <a:cubicBezTo>
                    <a:pt x="110" y="9"/>
                    <a:pt x="109" y="8"/>
                    <a:pt x="109" y="7"/>
                  </a:cubicBezTo>
                  <a:cubicBezTo>
                    <a:pt x="109" y="7"/>
                    <a:pt x="109" y="7"/>
                    <a:pt x="109" y="7"/>
                  </a:cubicBezTo>
                  <a:cubicBezTo>
                    <a:pt x="108" y="6"/>
                    <a:pt x="108" y="6"/>
                    <a:pt x="108" y="5"/>
                  </a:cubicBezTo>
                  <a:cubicBezTo>
                    <a:pt x="108" y="5"/>
                    <a:pt x="108" y="5"/>
                    <a:pt x="108" y="5"/>
                  </a:cubicBezTo>
                  <a:cubicBezTo>
                    <a:pt x="107" y="4"/>
                    <a:pt x="107" y="4"/>
                    <a:pt x="107" y="3"/>
                  </a:cubicBezTo>
                  <a:cubicBezTo>
                    <a:pt x="107" y="3"/>
                    <a:pt x="107" y="3"/>
                    <a:pt x="107" y="3"/>
                  </a:cubicBezTo>
                  <a:cubicBezTo>
                    <a:pt x="104" y="4"/>
                    <a:pt x="101" y="5"/>
                    <a:pt x="97" y="5"/>
                  </a:cubicBezTo>
                  <a:cubicBezTo>
                    <a:pt x="90" y="5"/>
                    <a:pt x="84" y="3"/>
                    <a:pt x="81" y="0"/>
                  </a:cubicBezTo>
                  <a:cubicBezTo>
                    <a:pt x="73" y="3"/>
                    <a:pt x="62" y="5"/>
                    <a:pt x="49" y="5"/>
                  </a:cubicBezTo>
                  <a:cubicBezTo>
                    <a:pt x="36" y="5"/>
                    <a:pt x="24" y="3"/>
                    <a:pt x="17" y="0"/>
                  </a:cubicBezTo>
                  <a:cubicBezTo>
                    <a:pt x="15" y="2"/>
                    <a:pt x="13" y="3"/>
                    <a:pt x="12" y="6"/>
                  </a:cubicBezTo>
                  <a:cubicBezTo>
                    <a:pt x="12" y="6"/>
                    <a:pt x="12" y="6"/>
                    <a:pt x="12" y="6"/>
                  </a:cubicBezTo>
                  <a:cubicBezTo>
                    <a:pt x="12" y="6"/>
                    <a:pt x="11" y="7"/>
                    <a:pt x="11" y="8"/>
                  </a:cubicBezTo>
                  <a:cubicBezTo>
                    <a:pt x="11" y="8"/>
                    <a:pt x="11" y="8"/>
                    <a:pt x="11" y="8"/>
                  </a:cubicBezTo>
                  <a:cubicBezTo>
                    <a:pt x="11" y="9"/>
                    <a:pt x="10" y="9"/>
                    <a:pt x="10" y="10"/>
                  </a:cubicBezTo>
                  <a:cubicBezTo>
                    <a:pt x="10" y="10"/>
                    <a:pt x="10" y="10"/>
                    <a:pt x="10" y="10"/>
                  </a:cubicBezTo>
                  <a:cubicBezTo>
                    <a:pt x="10" y="11"/>
                    <a:pt x="10" y="12"/>
                    <a:pt x="9" y="12"/>
                  </a:cubicBezTo>
                  <a:cubicBezTo>
                    <a:pt x="9" y="12"/>
                    <a:pt x="9" y="13"/>
                    <a:pt x="9" y="13"/>
                  </a:cubicBezTo>
                  <a:cubicBezTo>
                    <a:pt x="9" y="13"/>
                    <a:pt x="9" y="14"/>
                    <a:pt x="9" y="15"/>
                  </a:cubicBezTo>
                  <a:cubicBezTo>
                    <a:pt x="9" y="15"/>
                    <a:pt x="9" y="15"/>
                    <a:pt x="9" y="15"/>
                  </a:cubicBezTo>
                  <a:cubicBezTo>
                    <a:pt x="9" y="16"/>
                    <a:pt x="9" y="17"/>
                    <a:pt x="9" y="18"/>
                  </a:cubicBezTo>
                  <a:cubicBezTo>
                    <a:pt x="9" y="25"/>
                    <a:pt x="9" y="25"/>
                    <a:pt x="9" y="25"/>
                  </a:cubicBezTo>
                  <a:cubicBezTo>
                    <a:pt x="8" y="25"/>
                    <a:pt x="8" y="25"/>
                    <a:pt x="7" y="25"/>
                  </a:cubicBezTo>
                  <a:cubicBezTo>
                    <a:pt x="3" y="26"/>
                    <a:pt x="0" y="30"/>
                    <a:pt x="0" y="34"/>
                  </a:cubicBezTo>
                  <a:cubicBezTo>
                    <a:pt x="0" y="53"/>
                    <a:pt x="0" y="53"/>
                    <a:pt x="0" y="53"/>
                  </a:cubicBezTo>
                  <a:cubicBezTo>
                    <a:pt x="0" y="58"/>
                    <a:pt x="4" y="62"/>
                    <a:pt x="9" y="62"/>
                  </a:cubicBezTo>
                  <a:cubicBezTo>
                    <a:pt x="17" y="82"/>
                    <a:pt x="17" y="82"/>
                    <a:pt x="17" y="82"/>
                  </a:cubicBezTo>
                  <a:cubicBezTo>
                    <a:pt x="21" y="95"/>
                    <a:pt x="26" y="104"/>
                    <a:pt x="35" y="106"/>
                  </a:cubicBezTo>
                  <a:cubicBezTo>
                    <a:pt x="39" y="130"/>
                    <a:pt x="39" y="130"/>
                    <a:pt x="39" y="130"/>
                  </a:cubicBezTo>
                  <a:cubicBezTo>
                    <a:pt x="61" y="145"/>
                    <a:pt x="61" y="145"/>
                    <a:pt x="61" y="145"/>
                  </a:cubicBezTo>
                  <a:cubicBezTo>
                    <a:pt x="83" y="130"/>
                    <a:pt x="83" y="130"/>
                    <a:pt x="83" y="130"/>
                  </a:cubicBezTo>
                  <a:cubicBezTo>
                    <a:pt x="87" y="106"/>
                    <a:pt x="87" y="106"/>
                    <a:pt x="87" y="106"/>
                  </a:cubicBezTo>
                  <a:cubicBezTo>
                    <a:pt x="94" y="103"/>
                    <a:pt x="98" y="95"/>
                    <a:pt x="103" y="82"/>
                  </a:cubicBezTo>
                  <a:cubicBezTo>
                    <a:pt x="111" y="62"/>
                    <a:pt x="111" y="62"/>
                    <a:pt x="111" y="62"/>
                  </a:cubicBezTo>
                  <a:cubicBezTo>
                    <a:pt x="116" y="62"/>
                    <a:pt x="120" y="58"/>
                    <a:pt x="120" y="53"/>
                  </a:cubicBezTo>
                  <a:cubicBezTo>
                    <a:pt x="120" y="34"/>
                    <a:pt x="120" y="34"/>
                    <a:pt x="120" y="34"/>
                  </a:cubicBezTo>
                  <a:cubicBezTo>
                    <a:pt x="120" y="30"/>
                    <a:pt x="118" y="27"/>
                    <a:pt x="115" y="26"/>
                  </a:cubicBezTo>
                  <a:close/>
                </a:path>
              </a:pathLst>
            </a:custGeom>
            <a:solidFill>
              <a:srgbClr val="FFB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 name="Freeform 30"/>
            <p:cNvSpPr>
              <a:spLocks/>
            </p:cNvSpPr>
            <p:nvPr/>
          </p:nvSpPr>
          <p:spPr bwMode="auto">
            <a:xfrm>
              <a:off x="11123613" y="5513388"/>
              <a:ext cx="520700" cy="569913"/>
            </a:xfrm>
            <a:custGeom>
              <a:avLst/>
              <a:gdLst>
                <a:gd name="T0" fmla="*/ 313 w 328"/>
                <a:gd name="T1" fmla="*/ 359 h 359"/>
                <a:gd name="T2" fmla="*/ 14 w 328"/>
                <a:gd name="T3" fmla="*/ 359 h 359"/>
                <a:gd name="T4" fmla="*/ 0 w 328"/>
                <a:gd name="T5" fmla="*/ 0 h 359"/>
                <a:gd name="T6" fmla="*/ 328 w 328"/>
                <a:gd name="T7" fmla="*/ 0 h 359"/>
                <a:gd name="T8" fmla="*/ 313 w 328"/>
                <a:gd name="T9" fmla="*/ 359 h 359"/>
              </a:gdLst>
              <a:ahLst/>
              <a:cxnLst>
                <a:cxn ang="0">
                  <a:pos x="T0" y="T1"/>
                </a:cxn>
                <a:cxn ang="0">
                  <a:pos x="T2" y="T3"/>
                </a:cxn>
                <a:cxn ang="0">
                  <a:pos x="T4" y="T5"/>
                </a:cxn>
                <a:cxn ang="0">
                  <a:pos x="T6" y="T7"/>
                </a:cxn>
                <a:cxn ang="0">
                  <a:pos x="T8" y="T9"/>
                </a:cxn>
              </a:cxnLst>
              <a:rect l="0" t="0" r="r" b="b"/>
              <a:pathLst>
                <a:path w="328" h="359">
                  <a:moveTo>
                    <a:pt x="313" y="359"/>
                  </a:moveTo>
                  <a:lnTo>
                    <a:pt x="14" y="359"/>
                  </a:lnTo>
                  <a:lnTo>
                    <a:pt x="0" y="0"/>
                  </a:lnTo>
                  <a:lnTo>
                    <a:pt x="328" y="0"/>
                  </a:lnTo>
                  <a:lnTo>
                    <a:pt x="313" y="359"/>
                  </a:lnTo>
                  <a:close/>
                </a:path>
              </a:pathLst>
            </a:custGeom>
            <a:solidFill>
              <a:srgbClr val="50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 name="Freeform 31"/>
            <p:cNvSpPr>
              <a:spLocks noEditPoints="1"/>
            </p:cNvSpPr>
            <p:nvPr/>
          </p:nvSpPr>
          <p:spPr bwMode="auto">
            <a:xfrm>
              <a:off x="11223625" y="4251325"/>
              <a:ext cx="317500" cy="103188"/>
            </a:xfrm>
            <a:custGeom>
              <a:avLst/>
              <a:gdLst>
                <a:gd name="T0" fmla="*/ 110 w 111"/>
                <a:gd name="T1" fmla="*/ 3 h 36"/>
                <a:gd name="T2" fmla="*/ 83 w 111"/>
                <a:gd name="T3" fmla="*/ 1 h 36"/>
                <a:gd name="T4" fmla="*/ 56 w 111"/>
                <a:gd name="T5" fmla="*/ 7 h 36"/>
                <a:gd name="T6" fmla="*/ 29 w 111"/>
                <a:gd name="T7" fmla="*/ 1 h 36"/>
                <a:gd name="T8" fmla="*/ 1 w 111"/>
                <a:gd name="T9" fmla="*/ 3 h 36"/>
                <a:gd name="T10" fmla="*/ 1 w 111"/>
                <a:gd name="T11" fmla="*/ 6 h 36"/>
                <a:gd name="T12" fmla="*/ 4 w 111"/>
                <a:gd name="T13" fmla="*/ 11 h 36"/>
                <a:gd name="T14" fmla="*/ 7 w 111"/>
                <a:gd name="T15" fmla="*/ 19 h 36"/>
                <a:gd name="T16" fmla="*/ 33 w 111"/>
                <a:gd name="T17" fmla="*/ 34 h 36"/>
                <a:gd name="T18" fmla="*/ 52 w 111"/>
                <a:gd name="T19" fmla="*/ 15 h 36"/>
                <a:gd name="T20" fmla="*/ 56 w 111"/>
                <a:gd name="T21" fmla="*/ 12 h 36"/>
                <a:gd name="T22" fmla="*/ 60 w 111"/>
                <a:gd name="T23" fmla="*/ 15 h 36"/>
                <a:gd name="T24" fmla="*/ 78 w 111"/>
                <a:gd name="T25" fmla="*/ 34 h 36"/>
                <a:gd name="T26" fmla="*/ 104 w 111"/>
                <a:gd name="T27" fmla="*/ 19 h 36"/>
                <a:gd name="T28" fmla="*/ 107 w 111"/>
                <a:gd name="T29" fmla="*/ 11 h 36"/>
                <a:gd name="T30" fmla="*/ 111 w 111"/>
                <a:gd name="T31" fmla="*/ 6 h 36"/>
                <a:gd name="T32" fmla="*/ 110 w 111"/>
                <a:gd name="T33" fmla="*/ 3 h 36"/>
                <a:gd name="T34" fmla="*/ 42 w 111"/>
                <a:gd name="T35" fmla="*/ 26 h 36"/>
                <a:gd name="T36" fmla="*/ 22 w 111"/>
                <a:gd name="T37" fmla="*/ 32 h 36"/>
                <a:gd name="T38" fmla="*/ 10 w 111"/>
                <a:gd name="T39" fmla="*/ 12 h 36"/>
                <a:gd name="T40" fmla="*/ 30 w 111"/>
                <a:gd name="T41" fmla="*/ 4 h 36"/>
                <a:gd name="T42" fmla="*/ 44 w 111"/>
                <a:gd name="T43" fmla="*/ 8 h 36"/>
                <a:gd name="T44" fmla="*/ 42 w 111"/>
                <a:gd name="T45" fmla="*/ 26 h 36"/>
                <a:gd name="T46" fmla="*/ 89 w 111"/>
                <a:gd name="T47" fmla="*/ 32 h 36"/>
                <a:gd name="T48" fmla="*/ 70 w 111"/>
                <a:gd name="T49" fmla="*/ 26 h 36"/>
                <a:gd name="T50" fmla="*/ 68 w 111"/>
                <a:gd name="T51" fmla="*/ 8 h 36"/>
                <a:gd name="T52" fmla="*/ 82 w 111"/>
                <a:gd name="T53" fmla="*/ 4 h 36"/>
                <a:gd name="T54" fmla="*/ 102 w 111"/>
                <a:gd name="T55" fmla="*/ 12 h 36"/>
                <a:gd name="T56" fmla="*/ 89 w 111"/>
                <a:gd name="T57" fmla="*/ 32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1" h="36">
                  <a:moveTo>
                    <a:pt x="110" y="3"/>
                  </a:moveTo>
                  <a:cubicBezTo>
                    <a:pt x="110" y="3"/>
                    <a:pt x="94" y="0"/>
                    <a:pt x="83" y="1"/>
                  </a:cubicBezTo>
                  <a:cubicBezTo>
                    <a:pt x="71" y="3"/>
                    <a:pt x="61" y="7"/>
                    <a:pt x="56" y="7"/>
                  </a:cubicBezTo>
                  <a:cubicBezTo>
                    <a:pt x="51" y="7"/>
                    <a:pt x="41" y="3"/>
                    <a:pt x="29" y="1"/>
                  </a:cubicBezTo>
                  <a:cubicBezTo>
                    <a:pt x="17" y="0"/>
                    <a:pt x="1" y="3"/>
                    <a:pt x="1" y="3"/>
                  </a:cubicBezTo>
                  <a:cubicBezTo>
                    <a:pt x="0" y="3"/>
                    <a:pt x="0" y="4"/>
                    <a:pt x="1" y="6"/>
                  </a:cubicBezTo>
                  <a:cubicBezTo>
                    <a:pt x="1" y="8"/>
                    <a:pt x="1" y="9"/>
                    <a:pt x="4" y="11"/>
                  </a:cubicBezTo>
                  <a:cubicBezTo>
                    <a:pt x="7" y="12"/>
                    <a:pt x="7" y="19"/>
                    <a:pt x="7" y="19"/>
                  </a:cubicBezTo>
                  <a:cubicBezTo>
                    <a:pt x="10" y="32"/>
                    <a:pt x="20" y="36"/>
                    <a:pt x="33" y="34"/>
                  </a:cubicBezTo>
                  <a:cubicBezTo>
                    <a:pt x="47" y="32"/>
                    <a:pt x="50" y="17"/>
                    <a:pt x="52" y="15"/>
                  </a:cubicBezTo>
                  <a:cubicBezTo>
                    <a:pt x="53" y="12"/>
                    <a:pt x="56" y="12"/>
                    <a:pt x="56" y="12"/>
                  </a:cubicBezTo>
                  <a:cubicBezTo>
                    <a:pt x="56" y="12"/>
                    <a:pt x="59" y="12"/>
                    <a:pt x="60" y="15"/>
                  </a:cubicBezTo>
                  <a:cubicBezTo>
                    <a:pt x="62" y="17"/>
                    <a:pt x="65" y="32"/>
                    <a:pt x="78" y="34"/>
                  </a:cubicBezTo>
                  <a:cubicBezTo>
                    <a:pt x="92" y="36"/>
                    <a:pt x="102" y="32"/>
                    <a:pt x="104" y="19"/>
                  </a:cubicBezTo>
                  <a:cubicBezTo>
                    <a:pt x="104" y="19"/>
                    <a:pt x="105" y="12"/>
                    <a:pt x="107" y="11"/>
                  </a:cubicBezTo>
                  <a:cubicBezTo>
                    <a:pt x="110" y="9"/>
                    <a:pt x="110" y="8"/>
                    <a:pt x="111" y="6"/>
                  </a:cubicBezTo>
                  <a:cubicBezTo>
                    <a:pt x="111" y="4"/>
                    <a:pt x="111" y="3"/>
                    <a:pt x="110" y="3"/>
                  </a:cubicBezTo>
                  <a:close/>
                  <a:moveTo>
                    <a:pt x="42" y="26"/>
                  </a:moveTo>
                  <a:cubicBezTo>
                    <a:pt x="38" y="31"/>
                    <a:pt x="32" y="33"/>
                    <a:pt x="22" y="32"/>
                  </a:cubicBezTo>
                  <a:cubicBezTo>
                    <a:pt x="13" y="30"/>
                    <a:pt x="10" y="23"/>
                    <a:pt x="10" y="12"/>
                  </a:cubicBezTo>
                  <a:cubicBezTo>
                    <a:pt x="10" y="1"/>
                    <a:pt x="30" y="4"/>
                    <a:pt x="30" y="4"/>
                  </a:cubicBezTo>
                  <a:cubicBezTo>
                    <a:pt x="37" y="5"/>
                    <a:pt x="37" y="5"/>
                    <a:pt x="44" y="8"/>
                  </a:cubicBezTo>
                  <a:cubicBezTo>
                    <a:pt x="50" y="10"/>
                    <a:pt x="46" y="21"/>
                    <a:pt x="42" y="26"/>
                  </a:cubicBezTo>
                  <a:close/>
                  <a:moveTo>
                    <a:pt x="89" y="32"/>
                  </a:moveTo>
                  <a:cubicBezTo>
                    <a:pt x="80" y="33"/>
                    <a:pt x="73" y="31"/>
                    <a:pt x="70" y="26"/>
                  </a:cubicBezTo>
                  <a:cubicBezTo>
                    <a:pt x="66" y="21"/>
                    <a:pt x="62" y="10"/>
                    <a:pt x="68" y="8"/>
                  </a:cubicBezTo>
                  <a:cubicBezTo>
                    <a:pt x="74" y="5"/>
                    <a:pt x="74" y="5"/>
                    <a:pt x="82" y="4"/>
                  </a:cubicBezTo>
                  <a:cubicBezTo>
                    <a:pt x="82" y="4"/>
                    <a:pt x="102" y="1"/>
                    <a:pt x="102" y="12"/>
                  </a:cubicBezTo>
                  <a:cubicBezTo>
                    <a:pt x="102" y="23"/>
                    <a:pt x="98" y="30"/>
                    <a:pt x="89" y="32"/>
                  </a:cubicBezTo>
                  <a:close/>
                </a:path>
              </a:pathLst>
            </a:custGeom>
            <a:solidFill>
              <a:srgbClr val="50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 name="Oval 65"/>
            <p:cNvSpPr>
              <a:spLocks noChangeArrowheads="1"/>
            </p:cNvSpPr>
            <p:nvPr/>
          </p:nvSpPr>
          <p:spPr bwMode="auto">
            <a:xfrm>
              <a:off x="11231563" y="4262438"/>
              <a:ext cx="9525" cy="9525"/>
            </a:xfrm>
            <a:prstGeom prst="ellipse">
              <a:avLst/>
            </a:prstGeom>
            <a:solidFill>
              <a:srgbClr val="50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 name="Oval 66"/>
            <p:cNvSpPr>
              <a:spLocks noChangeArrowheads="1"/>
            </p:cNvSpPr>
            <p:nvPr/>
          </p:nvSpPr>
          <p:spPr bwMode="auto">
            <a:xfrm>
              <a:off x="11523663" y="4262438"/>
              <a:ext cx="11113" cy="9525"/>
            </a:xfrm>
            <a:prstGeom prst="ellipse">
              <a:avLst/>
            </a:prstGeom>
            <a:solidFill>
              <a:srgbClr val="50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35" name="Group 4"/>
          <p:cNvGrpSpPr>
            <a:grpSpLocks noChangeAspect="1"/>
          </p:cNvGrpSpPr>
          <p:nvPr/>
        </p:nvGrpSpPr>
        <p:grpSpPr bwMode="auto">
          <a:xfrm>
            <a:off x="485568" y="3115566"/>
            <a:ext cx="972292" cy="2567813"/>
            <a:chOff x="473" y="2145"/>
            <a:chExt cx="688" cy="1817"/>
          </a:xfrm>
        </p:grpSpPr>
        <p:sp>
          <p:nvSpPr>
            <p:cNvPr id="36" name="AutoShape 3"/>
            <p:cNvSpPr>
              <a:spLocks noChangeAspect="1" noChangeArrowheads="1" noTextEdit="1"/>
            </p:cNvSpPr>
            <p:nvPr/>
          </p:nvSpPr>
          <p:spPr bwMode="auto">
            <a:xfrm>
              <a:off x="473" y="2145"/>
              <a:ext cx="688" cy="18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 name="Rectangle 5"/>
            <p:cNvSpPr>
              <a:spLocks noChangeArrowheads="1"/>
            </p:cNvSpPr>
            <p:nvPr/>
          </p:nvSpPr>
          <p:spPr bwMode="auto">
            <a:xfrm>
              <a:off x="755" y="2463"/>
              <a:ext cx="117" cy="35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 name="Freeform 6"/>
            <p:cNvSpPr>
              <a:spLocks/>
            </p:cNvSpPr>
            <p:nvPr/>
          </p:nvSpPr>
          <p:spPr bwMode="auto">
            <a:xfrm>
              <a:off x="655" y="3890"/>
              <a:ext cx="148" cy="74"/>
            </a:xfrm>
            <a:custGeom>
              <a:avLst/>
              <a:gdLst>
                <a:gd name="T0" fmla="*/ 41 w 82"/>
                <a:gd name="T1" fmla="*/ 0 h 41"/>
                <a:gd name="T2" fmla="*/ 0 w 82"/>
                <a:gd name="T3" fmla="*/ 41 h 41"/>
                <a:gd name="T4" fmla="*/ 82 w 82"/>
                <a:gd name="T5" fmla="*/ 41 h 41"/>
                <a:gd name="T6" fmla="*/ 41 w 82"/>
                <a:gd name="T7" fmla="*/ 0 h 41"/>
              </a:gdLst>
              <a:ahLst/>
              <a:cxnLst>
                <a:cxn ang="0">
                  <a:pos x="T0" y="T1"/>
                </a:cxn>
                <a:cxn ang="0">
                  <a:pos x="T2" y="T3"/>
                </a:cxn>
                <a:cxn ang="0">
                  <a:pos x="T4" y="T5"/>
                </a:cxn>
                <a:cxn ang="0">
                  <a:pos x="T6" y="T7"/>
                </a:cxn>
              </a:cxnLst>
              <a:rect l="0" t="0" r="r" b="b"/>
              <a:pathLst>
                <a:path w="82" h="41">
                  <a:moveTo>
                    <a:pt x="41" y="0"/>
                  </a:moveTo>
                  <a:cubicBezTo>
                    <a:pt x="18" y="0"/>
                    <a:pt x="0" y="19"/>
                    <a:pt x="0" y="41"/>
                  </a:cubicBezTo>
                  <a:cubicBezTo>
                    <a:pt x="82" y="41"/>
                    <a:pt x="82" y="41"/>
                    <a:pt x="82" y="41"/>
                  </a:cubicBezTo>
                  <a:cubicBezTo>
                    <a:pt x="82" y="19"/>
                    <a:pt x="64" y="0"/>
                    <a:pt x="41" y="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 name="Freeform 7"/>
            <p:cNvSpPr>
              <a:spLocks/>
            </p:cNvSpPr>
            <p:nvPr/>
          </p:nvSpPr>
          <p:spPr bwMode="auto">
            <a:xfrm>
              <a:off x="822" y="3890"/>
              <a:ext cx="148" cy="74"/>
            </a:xfrm>
            <a:custGeom>
              <a:avLst/>
              <a:gdLst>
                <a:gd name="T0" fmla="*/ 41 w 82"/>
                <a:gd name="T1" fmla="*/ 0 h 41"/>
                <a:gd name="T2" fmla="*/ 0 w 82"/>
                <a:gd name="T3" fmla="*/ 41 h 41"/>
                <a:gd name="T4" fmla="*/ 82 w 82"/>
                <a:gd name="T5" fmla="*/ 41 h 41"/>
                <a:gd name="T6" fmla="*/ 41 w 82"/>
                <a:gd name="T7" fmla="*/ 0 h 41"/>
              </a:gdLst>
              <a:ahLst/>
              <a:cxnLst>
                <a:cxn ang="0">
                  <a:pos x="T0" y="T1"/>
                </a:cxn>
                <a:cxn ang="0">
                  <a:pos x="T2" y="T3"/>
                </a:cxn>
                <a:cxn ang="0">
                  <a:pos x="T4" y="T5"/>
                </a:cxn>
                <a:cxn ang="0">
                  <a:pos x="T6" y="T7"/>
                </a:cxn>
              </a:cxnLst>
              <a:rect l="0" t="0" r="r" b="b"/>
              <a:pathLst>
                <a:path w="82" h="41">
                  <a:moveTo>
                    <a:pt x="41" y="0"/>
                  </a:moveTo>
                  <a:cubicBezTo>
                    <a:pt x="18" y="0"/>
                    <a:pt x="0" y="19"/>
                    <a:pt x="0" y="41"/>
                  </a:cubicBezTo>
                  <a:cubicBezTo>
                    <a:pt x="82" y="41"/>
                    <a:pt x="82" y="41"/>
                    <a:pt x="82" y="41"/>
                  </a:cubicBezTo>
                  <a:cubicBezTo>
                    <a:pt x="82" y="19"/>
                    <a:pt x="64" y="0"/>
                    <a:pt x="41" y="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 name="Freeform 8"/>
            <p:cNvSpPr>
              <a:spLocks/>
            </p:cNvSpPr>
            <p:nvPr/>
          </p:nvSpPr>
          <p:spPr bwMode="auto">
            <a:xfrm>
              <a:off x="708" y="2156"/>
              <a:ext cx="231" cy="280"/>
            </a:xfrm>
            <a:custGeom>
              <a:avLst/>
              <a:gdLst>
                <a:gd name="T0" fmla="*/ 116 w 128"/>
                <a:gd name="T1" fmla="*/ 88 h 156"/>
                <a:gd name="T2" fmla="*/ 46 w 128"/>
                <a:gd name="T3" fmla="*/ 146 h 156"/>
                <a:gd name="T4" fmla="*/ 12 w 128"/>
                <a:gd name="T5" fmla="*/ 60 h 156"/>
                <a:gd name="T6" fmla="*/ 90 w 128"/>
                <a:gd name="T7" fmla="*/ 10 h 156"/>
                <a:gd name="T8" fmla="*/ 116 w 128"/>
                <a:gd name="T9" fmla="*/ 88 h 156"/>
              </a:gdLst>
              <a:ahLst/>
              <a:cxnLst>
                <a:cxn ang="0">
                  <a:pos x="T0" y="T1"/>
                </a:cxn>
                <a:cxn ang="0">
                  <a:pos x="T2" y="T3"/>
                </a:cxn>
                <a:cxn ang="0">
                  <a:pos x="T4" y="T5"/>
                </a:cxn>
                <a:cxn ang="0">
                  <a:pos x="T6" y="T7"/>
                </a:cxn>
                <a:cxn ang="0">
                  <a:pos x="T8" y="T9"/>
                </a:cxn>
              </a:cxnLst>
              <a:rect l="0" t="0" r="r" b="b"/>
              <a:pathLst>
                <a:path w="128" h="156">
                  <a:moveTo>
                    <a:pt x="116" y="88"/>
                  </a:moveTo>
                  <a:cubicBezTo>
                    <a:pt x="104" y="126"/>
                    <a:pt x="76" y="156"/>
                    <a:pt x="46" y="146"/>
                  </a:cubicBezTo>
                  <a:cubicBezTo>
                    <a:pt x="15" y="136"/>
                    <a:pt x="0" y="97"/>
                    <a:pt x="12" y="60"/>
                  </a:cubicBezTo>
                  <a:cubicBezTo>
                    <a:pt x="25" y="22"/>
                    <a:pt x="60" y="0"/>
                    <a:pt x="90" y="10"/>
                  </a:cubicBezTo>
                  <a:cubicBezTo>
                    <a:pt x="121" y="20"/>
                    <a:pt x="128" y="51"/>
                    <a:pt x="116" y="88"/>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 name="Freeform 9"/>
            <p:cNvSpPr>
              <a:spLocks/>
            </p:cNvSpPr>
            <p:nvPr/>
          </p:nvSpPr>
          <p:spPr bwMode="auto">
            <a:xfrm>
              <a:off x="677" y="2127"/>
              <a:ext cx="231" cy="259"/>
            </a:xfrm>
            <a:custGeom>
              <a:avLst/>
              <a:gdLst>
                <a:gd name="T0" fmla="*/ 109 w 128"/>
                <a:gd name="T1" fmla="*/ 46 h 144"/>
                <a:gd name="T2" fmla="*/ 98 w 128"/>
                <a:gd name="T3" fmla="*/ 130 h 144"/>
                <a:gd name="T4" fmla="*/ 19 w 128"/>
                <a:gd name="T5" fmla="*/ 99 h 144"/>
                <a:gd name="T6" fmla="*/ 30 w 128"/>
                <a:gd name="T7" fmla="*/ 14 h 144"/>
                <a:gd name="T8" fmla="*/ 109 w 128"/>
                <a:gd name="T9" fmla="*/ 46 h 144"/>
              </a:gdLst>
              <a:ahLst/>
              <a:cxnLst>
                <a:cxn ang="0">
                  <a:pos x="T0" y="T1"/>
                </a:cxn>
                <a:cxn ang="0">
                  <a:pos x="T2" y="T3"/>
                </a:cxn>
                <a:cxn ang="0">
                  <a:pos x="T4" y="T5"/>
                </a:cxn>
                <a:cxn ang="0">
                  <a:pos x="T6" y="T7"/>
                </a:cxn>
                <a:cxn ang="0">
                  <a:pos x="T8" y="T9"/>
                </a:cxn>
              </a:cxnLst>
              <a:rect l="0" t="0" r="r" b="b"/>
              <a:pathLst>
                <a:path w="128" h="144">
                  <a:moveTo>
                    <a:pt x="109" y="46"/>
                  </a:moveTo>
                  <a:cubicBezTo>
                    <a:pt x="128" y="77"/>
                    <a:pt x="123" y="115"/>
                    <a:pt x="98" y="130"/>
                  </a:cubicBezTo>
                  <a:cubicBezTo>
                    <a:pt x="73" y="144"/>
                    <a:pt x="37" y="130"/>
                    <a:pt x="19" y="99"/>
                  </a:cubicBezTo>
                  <a:cubicBezTo>
                    <a:pt x="0" y="67"/>
                    <a:pt x="5" y="29"/>
                    <a:pt x="30" y="14"/>
                  </a:cubicBezTo>
                  <a:cubicBezTo>
                    <a:pt x="55" y="0"/>
                    <a:pt x="90" y="14"/>
                    <a:pt x="109" y="46"/>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 name="Freeform 10"/>
            <p:cNvSpPr>
              <a:spLocks/>
            </p:cNvSpPr>
            <p:nvPr/>
          </p:nvSpPr>
          <p:spPr bwMode="auto">
            <a:xfrm>
              <a:off x="755" y="2368"/>
              <a:ext cx="117" cy="126"/>
            </a:xfrm>
            <a:custGeom>
              <a:avLst/>
              <a:gdLst>
                <a:gd name="T0" fmla="*/ 117 w 117"/>
                <a:gd name="T1" fmla="*/ 95 h 126"/>
                <a:gd name="T2" fmla="*/ 59 w 117"/>
                <a:gd name="T3" fmla="*/ 126 h 126"/>
                <a:gd name="T4" fmla="*/ 0 w 117"/>
                <a:gd name="T5" fmla="*/ 95 h 126"/>
                <a:gd name="T6" fmla="*/ 0 w 117"/>
                <a:gd name="T7" fmla="*/ 0 h 126"/>
                <a:gd name="T8" fmla="*/ 117 w 117"/>
                <a:gd name="T9" fmla="*/ 0 h 126"/>
                <a:gd name="T10" fmla="*/ 117 w 117"/>
                <a:gd name="T11" fmla="*/ 95 h 126"/>
              </a:gdLst>
              <a:ahLst/>
              <a:cxnLst>
                <a:cxn ang="0">
                  <a:pos x="T0" y="T1"/>
                </a:cxn>
                <a:cxn ang="0">
                  <a:pos x="T2" y="T3"/>
                </a:cxn>
                <a:cxn ang="0">
                  <a:pos x="T4" y="T5"/>
                </a:cxn>
                <a:cxn ang="0">
                  <a:pos x="T6" y="T7"/>
                </a:cxn>
                <a:cxn ang="0">
                  <a:pos x="T8" y="T9"/>
                </a:cxn>
                <a:cxn ang="0">
                  <a:pos x="T10" y="T11"/>
                </a:cxn>
              </a:cxnLst>
              <a:rect l="0" t="0" r="r" b="b"/>
              <a:pathLst>
                <a:path w="117" h="126">
                  <a:moveTo>
                    <a:pt x="117" y="95"/>
                  </a:moveTo>
                  <a:lnTo>
                    <a:pt x="59" y="126"/>
                  </a:lnTo>
                  <a:lnTo>
                    <a:pt x="0" y="95"/>
                  </a:lnTo>
                  <a:lnTo>
                    <a:pt x="0" y="0"/>
                  </a:lnTo>
                  <a:lnTo>
                    <a:pt x="117" y="0"/>
                  </a:lnTo>
                  <a:lnTo>
                    <a:pt x="117" y="95"/>
                  </a:lnTo>
                  <a:close/>
                </a:path>
              </a:pathLst>
            </a:custGeom>
            <a:solidFill>
              <a:srgbClr val="FFB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 name="Freeform 11"/>
            <p:cNvSpPr>
              <a:spLocks/>
            </p:cNvSpPr>
            <p:nvPr/>
          </p:nvSpPr>
          <p:spPr bwMode="auto">
            <a:xfrm>
              <a:off x="780" y="2490"/>
              <a:ext cx="67" cy="471"/>
            </a:xfrm>
            <a:custGeom>
              <a:avLst/>
              <a:gdLst>
                <a:gd name="T0" fmla="*/ 51 w 67"/>
                <a:gd name="T1" fmla="*/ 36 h 471"/>
                <a:gd name="T2" fmla="*/ 67 w 67"/>
                <a:gd name="T3" fmla="*/ 29 h 471"/>
                <a:gd name="T4" fmla="*/ 34 w 67"/>
                <a:gd name="T5" fmla="*/ 0 h 471"/>
                <a:gd name="T6" fmla="*/ 0 w 67"/>
                <a:gd name="T7" fmla="*/ 29 h 471"/>
                <a:gd name="T8" fmla="*/ 16 w 67"/>
                <a:gd name="T9" fmla="*/ 36 h 471"/>
                <a:gd name="T10" fmla="*/ 13 w 67"/>
                <a:gd name="T11" fmla="*/ 433 h 471"/>
                <a:gd name="T12" fmla="*/ 34 w 67"/>
                <a:gd name="T13" fmla="*/ 471 h 471"/>
                <a:gd name="T14" fmla="*/ 54 w 67"/>
                <a:gd name="T15" fmla="*/ 433 h 471"/>
                <a:gd name="T16" fmla="*/ 51 w 67"/>
                <a:gd name="T17" fmla="*/ 36 h 4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7" h="471">
                  <a:moveTo>
                    <a:pt x="51" y="36"/>
                  </a:moveTo>
                  <a:lnTo>
                    <a:pt x="67" y="29"/>
                  </a:lnTo>
                  <a:lnTo>
                    <a:pt x="34" y="0"/>
                  </a:lnTo>
                  <a:lnTo>
                    <a:pt x="0" y="29"/>
                  </a:lnTo>
                  <a:lnTo>
                    <a:pt x="16" y="36"/>
                  </a:lnTo>
                  <a:lnTo>
                    <a:pt x="13" y="433"/>
                  </a:lnTo>
                  <a:lnTo>
                    <a:pt x="34" y="471"/>
                  </a:lnTo>
                  <a:lnTo>
                    <a:pt x="54" y="433"/>
                  </a:lnTo>
                  <a:lnTo>
                    <a:pt x="51" y="3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 name="Freeform 12"/>
            <p:cNvSpPr>
              <a:spLocks/>
            </p:cNvSpPr>
            <p:nvPr/>
          </p:nvSpPr>
          <p:spPr bwMode="auto">
            <a:xfrm>
              <a:off x="471" y="2499"/>
              <a:ext cx="255" cy="654"/>
            </a:xfrm>
            <a:custGeom>
              <a:avLst/>
              <a:gdLst>
                <a:gd name="T0" fmla="*/ 141 w 141"/>
                <a:gd name="T1" fmla="*/ 15 h 364"/>
                <a:gd name="T2" fmla="*/ 85 w 141"/>
                <a:gd name="T3" fmla="*/ 0 h 364"/>
                <a:gd name="T4" fmla="*/ 0 w 141"/>
                <a:gd name="T5" fmla="*/ 364 h 364"/>
                <a:gd name="T6" fmla="*/ 57 w 141"/>
                <a:gd name="T7" fmla="*/ 364 h 364"/>
                <a:gd name="T8" fmla="*/ 141 w 141"/>
                <a:gd name="T9" fmla="*/ 15 h 364"/>
              </a:gdLst>
              <a:ahLst/>
              <a:cxnLst>
                <a:cxn ang="0">
                  <a:pos x="T0" y="T1"/>
                </a:cxn>
                <a:cxn ang="0">
                  <a:pos x="T2" y="T3"/>
                </a:cxn>
                <a:cxn ang="0">
                  <a:pos x="T4" y="T5"/>
                </a:cxn>
                <a:cxn ang="0">
                  <a:pos x="T6" y="T7"/>
                </a:cxn>
                <a:cxn ang="0">
                  <a:pos x="T8" y="T9"/>
                </a:cxn>
              </a:cxnLst>
              <a:rect l="0" t="0" r="r" b="b"/>
              <a:pathLst>
                <a:path w="141" h="364">
                  <a:moveTo>
                    <a:pt x="141" y="15"/>
                  </a:moveTo>
                  <a:cubicBezTo>
                    <a:pt x="122" y="10"/>
                    <a:pt x="104" y="5"/>
                    <a:pt x="85" y="0"/>
                  </a:cubicBezTo>
                  <a:cubicBezTo>
                    <a:pt x="30" y="117"/>
                    <a:pt x="12" y="235"/>
                    <a:pt x="0" y="364"/>
                  </a:cubicBezTo>
                  <a:cubicBezTo>
                    <a:pt x="57" y="364"/>
                    <a:pt x="57" y="364"/>
                    <a:pt x="57" y="364"/>
                  </a:cubicBezTo>
                  <a:cubicBezTo>
                    <a:pt x="71" y="241"/>
                    <a:pt x="88" y="128"/>
                    <a:pt x="141" y="15"/>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 name="Freeform 13"/>
            <p:cNvSpPr>
              <a:spLocks/>
            </p:cNvSpPr>
            <p:nvPr/>
          </p:nvSpPr>
          <p:spPr bwMode="auto">
            <a:xfrm>
              <a:off x="905" y="2499"/>
              <a:ext cx="254" cy="654"/>
            </a:xfrm>
            <a:custGeom>
              <a:avLst/>
              <a:gdLst>
                <a:gd name="T0" fmla="*/ 0 w 141"/>
                <a:gd name="T1" fmla="*/ 15 h 364"/>
                <a:gd name="T2" fmla="*/ 56 w 141"/>
                <a:gd name="T3" fmla="*/ 0 h 364"/>
                <a:gd name="T4" fmla="*/ 141 w 141"/>
                <a:gd name="T5" fmla="*/ 364 h 364"/>
                <a:gd name="T6" fmla="*/ 84 w 141"/>
                <a:gd name="T7" fmla="*/ 364 h 364"/>
                <a:gd name="T8" fmla="*/ 0 w 141"/>
                <a:gd name="T9" fmla="*/ 15 h 364"/>
              </a:gdLst>
              <a:ahLst/>
              <a:cxnLst>
                <a:cxn ang="0">
                  <a:pos x="T0" y="T1"/>
                </a:cxn>
                <a:cxn ang="0">
                  <a:pos x="T2" y="T3"/>
                </a:cxn>
                <a:cxn ang="0">
                  <a:pos x="T4" y="T5"/>
                </a:cxn>
                <a:cxn ang="0">
                  <a:pos x="T6" y="T7"/>
                </a:cxn>
                <a:cxn ang="0">
                  <a:pos x="T8" y="T9"/>
                </a:cxn>
              </a:cxnLst>
              <a:rect l="0" t="0" r="r" b="b"/>
              <a:pathLst>
                <a:path w="141" h="364">
                  <a:moveTo>
                    <a:pt x="0" y="15"/>
                  </a:moveTo>
                  <a:cubicBezTo>
                    <a:pt x="19" y="10"/>
                    <a:pt x="37" y="5"/>
                    <a:pt x="56" y="0"/>
                  </a:cubicBezTo>
                  <a:cubicBezTo>
                    <a:pt x="111" y="117"/>
                    <a:pt x="129" y="235"/>
                    <a:pt x="141" y="364"/>
                  </a:cubicBezTo>
                  <a:cubicBezTo>
                    <a:pt x="84" y="364"/>
                    <a:pt x="84" y="364"/>
                    <a:pt x="84" y="364"/>
                  </a:cubicBezTo>
                  <a:cubicBezTo>
                    <a:pt x="70" y="241"/>
                    <a:pt x="53" y="128"/>
                    <a:pt x="0" y="15"/>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6" name="Freeform 14"/>
            <p:cNvSpPr>
              <a:spLocks/>
            </p:cNvSpPr>
            <p:nvPr/>
          </p:nvSpPr>
          <p:spPr bwMode="auto">
            <a:xfrm>
              <a:off x="657" y="3214"/>
              <a:ext cx="152" cy="691"/>
            </a:xfrm>
            <a:custGeom>
              <a:avLst/>
              <a:gdLst>
                <a:gd name="T0" fmla="*/ 127 w 152"/>
                <a:gd name="T1" fmla="*/ 691 h 691"/>
                <a:gd name="T2" fmla="*/ 18 w 152"/>
                <a:gd name="T3" fmla="*/ 691 h 691"/>
                <a:gd name="T4" fmla="*/ 0 w 152"/>
                <a:gd name="T5" fmla="*/ 0 h 691"/>
                <a:gd name="T6" fmla="*/ 152 w 152"/>
                <a:gd name="T7" fmla="*/ 0 h 691"/>
                <a:gd name="T8" fmla="*/ 127 w 152"/>
                <a:gd name="T9" fmla="*/ 691 h 691"/>
              </a:gdLst>
              <a:ahLst/>
              <a:cxnLst>
                <a:cxn ang="0">
                  <a:pos x="T0" y="T1"/>
                </a:cxn>
                <a:cxn ang="0">
                  <a:pos x="T2" y="T3"/>
                </a:cxn>
                <a:cxn ang="0">
                  <a:pos x="T4" y="T5"/>
                </a:cxn>
                <a:cxn ang="0">
                  <a:pos x="T6" y="T7"/>
                </a:cxn>
                <a:cxn ang="0">
                  <a:pos x="T8" y="T9"/>
                </a:cxn>
              </a:cxnLst>
              <a:rect l="0" t="0" r="r" b="b"/>
              <a:pathLst>
                <a:path w="152" h="691">
                  <a:moveTo>
                    <a:pt x="127" y="691"/>
                  </a:moveTo>
                  <a:lnTo>
                    <a:pt x="18" y="691"/>
                  </a:lnTo>
                  <a:lnTo>
                    <a:pt x="0" y="0"/>
                  </a:lnTo>
                  <a:lnTo>
                    <a:pt x="152" y="0"/>
                  </a:lnTo>
                  <a:lnTo>
                    <a:pt x="127" y="691"/>
                  </a:lnTo>
                  <a:close/>
                </a:path>
              </a:pathLst>
            </a:custGeom>
            <a:solidFill>
              <a:srgbClr val="EB3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7" name="Freeform 15"/>
            <p:cNvSpPr>
              <a:spLocks/>
            </p:cNvSpPr>
            <p:nvPr/>
          </p:nvSpPr>
          <p:spPr bwMode="auto">
            <a:xfrm>
              <a:off x="816" y="3214"/>
              <a:ext cx="152" cy="691"/>
            </a:xfrm>
            <a:custGeom>
              <a:avLst/>
              <a:gdLst>
                <a:gd name="T0" fmla="*/ 134 w 152"/>
                <a:gd name="T1" fmla="*/ 691 h 691"/>
                <a:gd name="T2" fmla="*/ 25 w 152"/>
                <a:gd name="T3" fmla="*/ 691 h 691"/>
                <a:gd name="T4" fmla="*/ 0 w 152"/>
                <a:gd name="T5" fmla="*/ 0 h 691"/>
                <a:gd name="T6" fmla="*/ 152 w 152"/>
                <a:gd name="T7" fmla="*/ 0 h 691"/>
                <a:gd name="T8" fmla="*/ 134 w 152"/>
                <a:gd name="T9" fmla="*/ 691 h 691"/>
              </a:gdLst>
              <a:ahLst/>
              <a:cxnLst>
                <a:cxn ang="0">
                  <a:pos x="T0" y="T1"/>
                </a:cxn>
                <a:cxn ang="0">
                  <a:pos x="T2" y="T3"/>
                </a:cxn>
                <a:cxn ang="0">
                  <a:pos x="T4" y="T5"/>
                </a:cxn>
                <a:cxn ang="0">
                  <a:pos x="T6" y="T7"/>
                </a:cxn>
                <a:cxn ang="0">
                  <a:pos x="T8" y="T9"/>
                </a:cxn>
              </a:cxnLst>
              <a:rect l="0" t="0" r="r" b="b"/>
              <a:pathLst>
                <a:path w="152" h="691">
                  <a:moveTo>
                    <a:pt x="134" y="691"/>
                  </a:moveTo>
                  <a:lnTo>
                    <a:pt x="25" y="691"/>
                  </a:lnTo>
                  <a:lnTo>
                    <a:pt x="0" y="0"/>
                  </a:lnTo>
                  <a:lnTo>
                    <a:pt x="152" y="0"/>
                  </a:lnTo>
                  <a:lnTo>
                    <a:pt x="134" y="691"/>
                  </a:lnTo>
                  <a:close/>
                </a:path>
              </a:pathLst>
            </a:custGeom>
            <a:solidFill>
              <a:srgbClr val="EB3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8" name="Freeform 16"/>
            <p:cNvSpPr>
              <a:spLocks/>
            </p:cNvSpPr>
            <p:nvPr/>
          </p:nvSpPr>
          <p:spPr bwMode="auto">
            <a:xfrm>
              <a:off x="484" y="3153"/>
              <a:ext cx="78" cy="85"/>
            </a:xfrm>
            <a:custGeom>
              <a:avLst/>
              <a:gdLst>
                <a:gd name="T0" fmla="*/ 0 w 43"/>
                <a:gd name="T1" fmla="*/ 0 h 47"/>
                <a:gd name="T2" fmla="*/ 0 w 43"/>
                <a:gd name="T3" fmla="*/ 26 h 47"/>
                <a:gd name="T4" fmla="*/ 22 w 43"/>
                <a:gd name="T5" fmla="*/ 47 h 47"/>
                <a:gd name="T6" fmla="*/ 43 w 43"/>
                <a:gd name="T7" fmla="*/ 26 h 47"/>
                <a:gd name="T8" fmla="*/ 43 w 43"/>
                <a:gd name="T9" fmla="*/ 0 h 47"/>
                <a:gd name="T10" fmla="*/ 0 w 43"/>
                <a:gd name="T11" fmla="*/ 0 h 47"/>
              </a:gdLst>
              <a:ahLst/>
              <a:cxnLst>
                <a:cxn ang="0">
                  <a:pos x="T0" y="T1"/>
                </a:cxn>
                <a:cxn ang="0">
                  <a:pos x="T2" y="T3"/>
                </a:cxn>
                <a:cxn ang="0">
                  <a:pos x="T4" y="T5"/>
                </a:cxn>
                <a:cxn ang="0">
                  <a:pos x="T6" y="T7"/>
                </a:cxn>
                <a:cxn ang="0">
                  <a:pos x="T8" y="T9"/>
                </a:cxn>
                <a:cxn ang="0">
                  <a:pos x="T10" y="T11"/>
                </a:cxn>
              </a:cxnLst>
              <a:rect l="0" t="0" r="r" b="b"/>
              <a:pathLst>
                <a:path w="43" h="47">
                  <a:moveTo>
                    <a:pt x="0" y="0"/>
                  </a:moveTo>
                  <a:cubicBezTo>
                    <a:pt x="0" y="26"/>
                    <a:pt x="0" y="26"/>
                    <a:pt x="0" y="26"/>
                  </a:cubicBezTo>
                  <a:cubicBezTo>
                    <a:pt x="0" y="37"/>
                    <a:pt x="10" y="47"/>
                    <a:pt x="22" y="47"/>
                  </a:cubicBezTo>
                  <a:cubicBezTo>
                    <a:pt x="33" y="47"/>
                    <a:pt x="43" y="37"/>
                    <a:pt x="43" y="26"/>
                  </a:cubicBezTo>
                  <a:cubicBezTo>
                    <a:pt x="43" y="0"/>
                    <a:pt x="43" y="0"/>
                    <a:pt x="43" y="0"/>
                  </a:cubicBezTo>
                  <a:lnTo>
                    <a:pt x="0" y="0"/>
                  </a:lnTo>
                  <a:close/>
                </a:path>
              </a:pathLst>
            </a:custGeom>
            <a:solidFill>
              <a:srgbClr val="FFB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9" name="Freeform 17"/>
            <p:cNvSpPr>
              <a:spLocks/>
            </p:cNvSpPr>
            <p:nvPr/>
          </p:nvSpPr>
          <p:spPr bwMode="auto">
            <a:xfrm>
              <a:off x="1069" y="3153"/>
              <a:ext cx="76" cy="85"/>
            </a:xfrm>
            <a:custGeom>
              <a:avLst/>
              <a:gdLst>
                <a:gd name="T0" fmla="*/ 0 w 42"/>
                <a:gd name="T1" fmla="*/ 0 h 47"/>
                <a:gd name="T2" fmla="*/ 0 w 42"/>
                <a:gd name="T3" fmla="*/ 26 h 47"/>
                <a:gd name="T4" fmla="*/ 21 w 42"/>
                <a:gd name="T5" fmla="*/ 47 h 47"/>
                <a:gd name="T6" fmla="*/ 42 w 42"/>
                <a:gd name="T7" fmla="*/ 26 h 47"/>
                <a:gd name="T8" fmla="*/ 42 w 42"/>
                <a:gd name="T9" fmla="*/ 0 h 47"/>
                <a:gd name="T10" fmla="*/ 0 w 42"/>
                <a:gd name="T11" fmla="*/ 0 h 47"/>
              </a:gdLst>
              <a:ahLst/>
              <a:cxnLst>
                <a:cxn ang="0">
                  <a:pos x="T0" y="T1"/>
                </a:cxn>
                <a:cxn ang="0">
                  <a:pos x="T2" y="T3"/>
                </a:cxn>
                <a:cxn ang="0">
                  <a:pos x="T4" y="T5"/>
                </a:cxn>
                <a:cxn ang="0">
                  <a:pos x="T6" y="T7"/>
                </a:cxn>
                <a:cxn ang="0">
                  <a:pos x="T8" y="T9"/>
                </a:cxn>
                <a:cxn ang="0">
                  <a:pos x="T10" y="T11"/>
                </a:cxn>
              </a:cxnLst>
              <a:rect l="0" t="0" r="r" b="b"/>
              <a:pathLst>
                <a:path w="42" h="47">
                  <a:moveTo>
                    <a:pt x="0" y="0"/>
                  </a:moveTo>
                  <a:cubicBezTo>
                    <a:pt x="0" y="26"/>
                    <a:pt x="0" y="26"/>
                    <a:pt x="0" y="26"/>
                  </a:cubicBezTo>
                  <a:cubicBezTo>
                    <a:pt x="0" y="37"/>
                    <a:pt x="9" y="47"/>
                    <a:pt x="21" y="47"/>
                  </a:cubicBezTo>
                  <a:cubicBezTo>
                    <a:pt x="33" y="47"/>
                    <a:pt x="42" y="37"/>
                    <a:pt x="42" y="26"/>
                  </a:cubicBezTo>
                  <a:cubicBezTo>
                    <a:pt x="42" y="0"/>
                    <a:pt x="42" y="0"/>
                    <a:pt x="42" y="0"/>
                  </a:cubicBezTo>
                  <a:lnTo>
                    <a:pt x="0" y="0"/>
                  </a:lnTo>
                  <a:close/>
                </a:path>
              </a:pathLst>
            </a:custGeom>
            <a:solidFill>
              <a:srgbClr val="FFB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0" name="Freeform 18"/>
            <p:cNvSpPr>
              <a:spLocks/>
            </p:cNvSpPr>
            <p:nvPr/>
          </p:nvSpPr>
          <p:spPr bwMode="auto">
            <a:xfrm>
              <a:off x="621" y="2463"/>
              <a:ext cx="385" cy="751"/>
            </a:xfrm>
            <a:custGeom>
              <a:avLst/>
              <a:gdLst>
                <a:gd name="T0" fmla="*/ 251 w 385"/>
                <a:gd name="T1" fmla="*/ 0 h 751"/>
                <a:gd name="T2" fmla="*/ 193 w 385"/>
                <a:gd name="T3" fmla="*/ 467 h 751"/>
                <a:gd name="T4" fmla="*/ 134 w 385"/>
                <a:gd name="T5" fmla="*/ 0 h 751"/>
                <a:gd name="T6" fmla="*/ 0 w 385"/>
                <a:gd name="T7" fmla="*/ 36 h 751"/>
                <a:gd name="T8" fmla="*/ 7 w 385"/>
                <a:gd name="T9" fmla="*/ 751 h 751"/>
                <a:gd name="T10" fmla="*/ 377 w 385"/>
                <a:gd name="T11" fmla="*/ 751 h 751"/>
                <a:gd name="T12" fmla="*/ 385 w 385"/>
                <a:gd name="T13" fmla="*/ 36 h 751"/>
                <a:gd name="T14" fmla="*/ 251 w 385"/>
                <a:gd name="T15" fmla="*/ 0 h 75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5" h="751">
                  <a:moveTo>
                    <a:pt x="251" y="0"/>
                  </a:moveTo>
                  <a:lnTo>
                    <a:pt x="193" y="467"/>
                  </a:lnTo>
                  <a:lnTo>
                    <a:pt x="134" y="0"/>
                  </a:lnTo>
                  <a:lnTo>
                    <a:pt x="0" y="36"/>
                  </a:lnTo>
                  <a:lnTo>
                    <a:pt x="7" y="751"/>
                  </a:lnTo>
                  <a:lnTo>
                    <a:pt x="377" y="751"/>
                  </a:lnTo>
                  <a:lnTo>
                    <a:pt x="385" y="36"/>
                  </a:lnTo>
                  <a:lnTo>
                    <a:pt x="25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1" name="Freeform 19"/>
            <p:cNvSpPr>
              <a:spLocks/>
            </p:cNvSpPr>
            <p:nvPr/>
          </p:nvSpPr>
          <p:spPr bwMode="auto">
            <a:xfrm>
              <a:off x="910" y="2247"/>
              <a:ext cx="2" cy="2"/>
            </a:xfrm>
            <a:custGeom>
              <a:avLst/>
              <a:gdLst>
                <a:gd name="T0" fmla="*/ 1 w 1"/>
                <a:gd name="T1" fmla="*/ 1 h 1"/>
                <a:gd name="T2" fmla="*/ 0 w 1"/>
                <a:gd name="T3" fmla="*/ 0 h 1"/>
                <a:gd name="T4" fmla="*/ 1 w 1"/>
                <a:gd name="T5" fmla="*/ 1 h 1"/>
              </a:gdLst>
              <a:ahLst/>
              <a:cxnLst>
                <a:cxn ang="0">
                  <a:pos x="T0" y="T1"/>
                </a:cxn>
                <a:cxn ang="0">
                  <a:pos x="T2" y="T3"/>
                </a:cxn>
                <a:cxn ang="0">
                  <a:pos x="T4" y="T5"/>
                </a:cxn>
              </a:cxnLst>
              <a:rect l="0" t="0" r="r" b="b"/>
              <a:pathLst>
                <a:path w="1" h="1">
                  <a:moveTo>
                    <a:pt x="1" y="1"/>
                  </a:moveTo>
                  <a:cubicBezTo>
                    <a:pt x="0" y="1"/>
                    <a:pt x="0" y="1"/>
                    <a:pt x="0" y="0"/>
                  </a:cubicBezTo>
                  <a:cubicBezTo>
                    <a:pt x="0" y="1"/>
                    <a:pt x="0" y="1"/>
                    <a:pt x="1" y="1"/>
                  </a:cubicBezTo>
                  <a:close/>
                </a:path>
              </a:pathLst>
            </a:custGeom>
            <a:solidFill>
              <a:srgbClr val="FFD6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2" name="Freeform 20"/>
            <p:cNvSpPr>
              <a:spLocks/>
            </p:cNvSpPr>
            <p:nvPr/>
          </p:nvSpPr>
          <p:spPr bwMode="auto">
            <a:xfrm>
              <a:off x="910" y="2244"/>
              <a:ext cx="0" cy="2"/>
            </a:xfrm>
            <a:custGeom>
              <a:avLst/>
              <a:gdLst>
                <a:gd name="T0" fmla="*/ 1 h 1"/>
                <a:gd name="T1" fmla="*/ 0 h 1"/>
                <a:gd name="T2" fmla="*/ 1 h 1"/>
              </a:gdLst>
              <a:ahLst/>
              <a:cxnLst>
                <a:cxn ang="0">
                  <a:pos x="0" y="T0"/>
                </a:cxn>
                <a:cxn ang="0">
                  <a:pos x="0" y="T1"/>
                </a:cxn>
                <a:cxn ang="0">
                  <a:pos x="0" y="T2"/>
                </a:cxn>
              </a:cxnLst>
              <a:rect l="0" t="0" r="r" b="b"/>
              <a:pathLst>
                <a:path h="1">
                  <a:moveTo>
                    <a:pt x="0" y="1"/>
                  </a:moveTo>
                  <a:cubicBezTo>
                    <a:pt x="0" y="1"/>
                    <a:pt x="0" y="1"/>
                    <a:pt x="0" y="0"/>
                  </a:cubicBezTo>
                  <a:cubicBezTo>
                    <a:pt x="0" y="1"/>
                    <a:pt x="0" y="1"/>
                    <a:pt x="0" y="1"/>
                  </a:cubicBezTo>
                  <a:close/>
                </a:path>
              </a:pathLst>
            </a:custGeom>
            <a:solidFill>
              <a:srgbClr val="FFD6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3" name="Freeform 21"/>
            <p:cNvSpPr>
              <a:spLocks/>
            </p:cNvSpPr>
            <p:nvPr/>
          </p:nvSpPr>
          <p:spPr bwMode="auto">
            <a:xfrm>
              <a:off x="905" y="2235"/>
              <a:ext cx="0" cy="2"/>
            </a:xfrm>
            <a:custGeom>
              <a:avLst/>
              <a:gdLst>
                <a:gd name="T0" fmla="*/ 1 h 1"/>
                <a:gd name="T1" fmla="*/ 0 h 1"/>
                <a:gd name="T2" fmla="*/ 1 h 1"/>
              </a:gdLst>
              <a:ahLst/>
              <a:cxnLst>
                <a:cxn ang="0">
                  <a:pos x="0" y="T0"/>
                </a:cxn>
                <a:cxn ang="0">
                  <a:pos x="0" y="T1"/>
                </a:cxn>
                <a:cxn ang="0">
                  <a:pos x="0" y="T2"/>
                </a:cxn>
              </a:cxnLst>
              <a:rect l="0" t="0" r="r" b="b"/>
              <a:pathLst>
                <a:path h="1">
                  <a:moveTo>
                    <a:pt x="0" y="1"/>
                  </a:moveTo>
                  <a:cubicBezTo>
                    <a:pt x="0" y="1"/>
                    <a:pt x="0" y="0"/>
                    <a:pt x="0" y="0"/>
                  </a:cubicBezTo>
                  <a:cubicBezTo>
                    <a:pt x="0" y="0"/>
                    <a:pt x="0" y="1"/>
                    <a:pt x="0" y="1"/>
                  </a:cubicBezTo>
                  <a:close/>
                </a:path>
              </a:pathLst>
            </a:custGeom>
            <a:solidFill>
              <a:srgbClr val="FFD6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4" name="Freeform 22"/>
            <p:cNvSpPr>
              <a:spLocks/>
            </p:cNvSpPr>
            <p:nvPr/>
          </p:nvSpPr>
          <p:spPr bwMode="auto">
            <a:xfrm>
              <a:off x="906" y="2238"/>
              <a:ext cx="0" cy="2"/>
            </a:xfrm>
            <a:custGeom>
              <a:avLst/>
              <a:gdLst>
                <a:gd name="T0" fmla="*/ 1 h 1"/>
                <a:gd name="T1" fmla="*/ 0 h 1"/>
                <a:gd name="T2" fmla="*/ 1 h 1"/>
              </a:gdLst>
              <a:ahLst/>
              <a:cxnLst>
                <a:cxn ang="0">
                  <a:pos x="0" y="T0"/>
                </a:cxn>
                <a:cxn ang="0">
                  <a:pos x="0" y="T1"/>
                </a:cxn>
                <a:cxn ang="0">
                  <a:pos x="0" y="T2"/>
                </a:cxn>
              </a:cxnLst>
              <a:rect l="0" t="0" r="r" b="b"/>
              <a:pathLst>
                <a:path h="1">
                  <a:moveTo>
                    <a:pt x="0" y="1"/>
                  </a:moveTo>
                  <a:cubicBezTo>
                    <a:pt x="0" y="0"/>
                    <a:pt x="0" y="0"/>
                    <a:pt x="0" y="0"/>
                  </a:cubicBezTo>
                  <a:cubicBezTo>
                    <a:pt x="0" y="0"/>
                    <a:pt x="0" y="0"/>
                    <a:pt x="0" y="1"/>
                  </a:cubicBezTo>
                  <a:close/>
                </a:path>
              </a:pathLst>
            </a:custGeom>
            <a:solidFill>
              <a:srgbClr val="FFD6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5" name="Freeform 23"/>
            <p:cNvSpPr>
              <a:spLocks/>
            </p:cNvSpPr>
            <p:nvPr/>
          </p:nvSpPr>
          <p:spPr bwMode="auto">
            <a:xfrm>
              <a:off x="717" y="2237"/>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FFD6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6" name="Freeform 24"/>
            <p:cNvSpPr>
              <a:spLocks/>
            </p:cNvSpPr>
            <p:nvPr/>
          </p:nvSpPr>
          <p:spPr bwMode="auto">
            <a:xfrm>
              <a:off x="912" y="2251"/>
              <a:ext cx="0" cy="4"/>
            </a:xfrm>
            <a:custGeom>
              <a:avLst/>
              <a:gdLst>
                <a:gd name="T0" fmla="*/ 2 h 2"/>
                <a:gd name="T1" fmla="*/ 0 h 2"/>
                <a:gd name="T2" fmla="*/ 2 h 2"/>
              </a:gdLst>
              <a:ahLst/>
              <a:cxnLst>
                <a:cxn ang="0">
                  <a:pos x="0" y="T0"/>
                </a:cxn>
                <a:cxn ang="0">
                  <a:pos x="0" y="T1"/>
                </a:cxn>
                <a:cxn ang="0">
                  <a:pos x="0" y="T2"/>
                </a:cxn>
              </a:cxnLst>
              <a:rect l="0" t="0" r="r" b="b"/>
              <a:pathLst>
                <a:path h="2">
                  <a:moveTo>
                    <a:pt x="0" y="2"/>
                  </a:moveTo>
                  <a:cubicBezTo>
                    <a:pt x="0" y="2"/>
                    <a:pt x="0" y="1"/>
                    <a:pt x="0" y="0"/>
                  </a:cubicBezTo>
                  <a:cubicBezTo>
                    <a:pt x="0" y="1"/>
                    <a:pt x="0" y="2"/>
                    <a:pt x="0" y="2"/>
                  </a:cubicBezTo>
                  <a:close/>
                </a:path>
              </a:pathLst>
            </a:custGeom>
            <a:solidFill>
              <a:srgbClr val="FFD6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7" name="Freeform 25"/>
            <p:cNvSpPr>
              <a:spLocks/>
            </p:cNvSpPr>
            <p:nvPr/>
          </p:nvSpPr>
          <p:spPr bwMode="auto">
            <a:xfrm>
              <a:off x="912" y="2256"/>
              <a:ext cx="0" cy="4"/>
            </a:xfrm>
            <a:custGeom>
              <a:avLst/>
              <a:gdLst>
                <a:gd name="T0" fmla="*/ 2 h 2"/>
                <a:gd name="T1" fmla="*/ 0 h 2"/>
                <a:gd name="T2" fmla="*/ 2 h 2"/>
              </a:gdLst>
              <a:ahLst/>
              <a:cxnLst>
                <a:cxn ang="0">
                  <a:pos x="0" y="T0"/>
                </a:cxn>
                <a:cxn ang="0">
                  <a:pos x="0" y="T1"/>
                </a:cxn>
                <a:cxn ang="0">
                  <a:pos x="0" y="T2"/>
                </a:cxn>
              </a:cxnLst>
              <a:rect l="0" t="0" r="r" b="b"/>
              <a:pathLst>
                <a:path h="2">
                  <a:moveTo>
                    <a:pt x="0" y="2"/>
                  </a:moveTo>
                  <a:cubicBezTo>
                    <a:pt x="0" y="2"/>
                    <a:pt x="0" y="1"/>
                    <a:pt x="0" y="0"/>
                  </a:cubicBezTo>
                  <a:cubicBezTo>
                    <a:pt x="0" y="1"/>
                    <a:pt x="0" y="2"/>
                    <a:pt x="0" y="2"/>
                  </a:cubicBezTo>
                  <a:close/>
                </a:path>
              </a:pathLst>
            </a:custGeom>
            <a:solidFill>
              <a:srgbClr val="FFD6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8" name="Freeform 26"/>
            <p:cNvSpPr>
              <a:spLocks/>
            </p:cNvSpPr>
            <p:nvPr/>
          </p:nvSpPr>
          <p:spPr bwMode="auto">
            <a:xfrm>
              <a:off x="903" y="2233"/>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FFD6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9" name="Freeform 27"/>
            <p:cNvSpPr>
              <a:spLocks/>
            </p:cNvSpPr>
            <p:nvPr/>
          </p:nvSpPr>
          <p:spPr bwMode="auto">
            <a:xfrm>
              <a:off x="711" y="2255"/>
              <a:ext cx="0" cy="1"/>
            </a:xfrm>
            <a:custGeom>
              <a:avLst/>
              <a:gdLst>
                <a:gd name="T0" fmla="*/ 0 h 1"/>
                <a:gd name="T1" fmla="*/ 1 h 1"/>
                <a:gd name="T2" fmla="*/ 0 h 1"/>
              </a:gdLst>
              <a:ahLst/>
              <a:cxnLst>
                <a:cxn ang="0">
                  <a:pos x="0" y="T0"/>
                </a:cxn>
                <a:cxn ang="0">
                  <a:pos x="0" y="T1"/>
                </a:cxn>
                <a:cxn ang="0">
                  <a:pos x="0" y="T2"/>
                </a:cxn>
              </a:cxnLst>
              <a:rect l="0" t="0" r="r" b="b"/>
              <a:pathLst>
                <a:path h="1">
                  <a:moveTo>
                    <a:pt x="0" y="0"/>
                  </a:moveTo>
                  <a:cubicBezTo>
                    <a:pt x="0" y="0"/>
                    <a:pt x="0" y="0"/>
                    <a:pt x="0" y="1"/>
                  </a:cubicBezTo>
                  <a:cubicBezTo>
                    <a:pt x="0" y="0"/>
                    <a:pt x="0" y="0"/>
                    <a:pt x="0" y="0"/>
                  </a:cubicBezTo>
                  <a:close/>
                </a:path>
              </a:pathLst>
            </a:custGeom>
            <a:solidFill>
              <a:srgbClr val="FFD6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0" name="Freeform 28"/>
            <p:cNvSpPr>
              <a:spLocks/>
            </p:cNvSpPr>
            <p:nvPr/>
          </p:nvSpPr>
          <p:spPr bwMode="auto">
            <a:xfrm>
              <a:off x="713" y="2246"/>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FFD6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1" name="Freeform 29"/>
            <p:cNvSpPr>
              <a:spLocks/>
            </p:cNvSpPr>
            <p:nvPr/>
          </p:nvSpPr>
          <p:spPr bwMode="auto">
            <a:xfrm>
              <a:off x="715" y="2240"/>
              <a:ext cx="0" cy="2"/>
            </a:xfrm>
            <a:custGeom>
              <a:avLst/>
              <a:gdLst>
                <a:gd name="T0" fmla="*/ 0 h 1"/>
                <a:gd name="T1" fmla="*/ 1 h 1"/>
                <a:gd name="T2" fmla="*/ 0 h 1"/>
              </a:gdLst>
              <a:ahLst/>
              <a:cxnLst>
                <a:cxn ang="0">
                  <a:pos x="0" y="T0"/>
                </a:cxn>
                <a:cxn ang="0">
                  <a:pos x="0" y="T1"/>
                </a:cxn>
                <a:cxn ang="0">
                  <a:pos x="0" y="T2"/>
                </a:cxn>
              </a:cxnLst>
              <a:rect l="0" t="0" r="r" b="b"/>
              <a:pathLst>
                <a:path h="1">
                  <a:moveTo>
                    <a:pt x="0" y="0"/>
                  </a:moveTo>
                  <a:cubicBezTo>
                    <a:pt x="0" y="0"/>
                    <a:pt x="0" y="1"/>
                    <a:pt x="0" y="1"/>
                  </a:cubicBezTo>
                  <a:cubicBezTo>
                    <a:pt x="0" y="1"/>
                    <a:pt x="0" y="0"/>
                    <a:pt x="0" y="0"/>
                  </a:cubicBezTo>
                  <a:close/>
                </a:path>
              </a:pathLst>
            </a:custGeom>
            <a:solidFill>
              <a:srgbClr val="FFD6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2" name="Freeform 30"/>
            <p:cNvSpPr>
              <a:spLocks/>
            </p:cNvSpPr>
            <p:nvPr/>
          </p:nvSpPr>
          <p:spPr bwMode="auto">
            <a:xfrm>
              <a:off x="713" y="2249"/>
              <a:ext cx="0" cy="2"/>
            </a:xfrm>
            <a:custGeom>
              <a:avLst/>
              <a:gdLst>
                <a:gd name="T0" fmla="*/ 0 h 1"/>
                <a:gd name="T1" fmla="*/ 1 h 1"/>
                <a:gd name="T2" fmla="*/ 0 h 1"/>
              </a:gdLst>
              <a:ahLst/>
              <a:cxnLst>
                <a:cxn ang="0">
                  <a:pos x="0" y="T0"/>
                </a:cxn>
                <a:cxn ang="0">
                  <a:pos x="0" y="T1"/>
                </a:cxn>
                <a:cxn ang="0">
                  <a:pos x="0" y="T2"/>
                </a:cxn>
              </a:cxnLst>
              <a:rect l="0" t="0" r="r" b="b"/>
              <a:pathLst>
                <a:path h="1">
                  <a:moveTo>
                    <a:pt x="0" y="0"/>
                  </a:moveTo>
                  <a:cubicBezTo>
                    <a:pt x="0" y="0"/>
                    <a:pt x="0" y="1"/>
                    <a:pt x="0" y="1"/>
                  </a:cubicBezTo>
                  <a:cubicBezTo>
                    <a:pt x="0" y="1"/>
                    <a:pt x="0" y="0"/>
                    <a:pt x="0" y="0"/>
                  </a:cubicBezTo>
                  <a:close/>
                </a:path>
              </a:pathLst>
            </a:custGeom>
            <a:solidFill>
              <a:srgbClr val="FFD6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3" name="Freeform 31"/>
            <p:cNvSpPr>
              <a:spLocks/>
            </p:cNvSpPr>
            <p:nvPr/>
          </p:nvSpPr>
          <p:spPr bwMode="auto">
            <a:xfrm>
              <a:off x="693" y="2226"/>
              <a:ext cx="237" cy="208"/>
            </a:xfrm>
            <a:custGeom>
              <a:avLst/>
              <a:gdLst>
                <a:gd name="T0" fmla="*/ 125 w 131"/>
                <a:gd name="T1" fmla="*/ 28 h 116"/>
                <a:gd name="T2" fmla="*/ 121 w 131"/>
                <a:gd name="T3" fmla="*/ 27 h 116"/>
                <a:gd name="T4" fmla="*/ 121 w 131"/>
                <a:gd name="T5" fmla="*/ 19 h 116"/>
                <a:gd name="T6" fmla="*/ 121 w 131"/>
                <a:gd name="T7" fmla="*/ 17 h 116"/>
                <a:gd name="T8" fmla="*/ 121 w 131"/>
                <a:gd name="T9" fmla="*/ 16 h 116"/>
                <a:gd name="T10" fmla="*/ 121 w 131"/>
                <a:gd name="T11" fmla="*/ 14 h 116"/>
                <a:gd name="T12" fmla="*/ 121 w 131"/>
                <a:gd name="T13" fmla="*/ 13 h 116"/>
                <a:gd name="T14" fmla="*/ 120 w 131"/>
                <a:gd name="T15" fmla="*/ 12 h 116"/>
                <a:gd name="T16" fmla="*/ 120 w 131"/>
                <a:gd name="T17" fmla="*/ 11 h 116"/>
                <a:gd name="T18" fmla="*/ 120 w 131"/>
                <a:gd name="T19" fmla="*/ 10 h 116"/>
                <a:gd name="T20" fmla="*/ 118 w 131"/>
                <a:gd name="T21" fmla="*/ 8 h 116"/>
                <a:gd name="T22" fmla="*/ 118 w 131"/>
                <a:gd name="T23" fmla="*/ 7 h 116"/>
                <a:gd name="T24" fmla="*/ 117 w 131"/>
                <a:gd name="T25" fmla="*/ 6 h 116"/>
                <a:gd name="T26" fmla="*/ 117 w 131"/>
                <a:gd name="T27" fmla="*/ 5 h 116"/>
                <a:gd name="T28" fmla="*/ 116 w 131"/>
                <a:gd name="T29" fmla="*/ 4 h 116"/>
                <a:gd name="T30" fmla="*/ 116 w 131"/>
                <a:gd name="T31" fmla="*/ 4 h 116"/>
                <a:gd name="T32" fmla="*/ 106 w 131"/>
                <a:gd name="T33" fmla="*/ 5 h 116"/>
                <a:gd name="T34" fmla="*/ 88 w 131"/>
                <a:gd name="T35" fmla="*/ 0 h 116"/>
                <a:gd name="T36" fmla="*/ 54 w 131"/>
                <a:gd name="T37" fmla="*/ 5 h 116"/>
                <a:gd name="T38" fmla="*/ 18 w 131"/>
                <a:gd name="T39" fmla="*/ 0 h 116"/>
                <a:gd name="T40" fmla="*/ 13 w 131"/>
                <a:gd name="T41" fmla="*/ 6 h 116"/>
                <a:gd name="T42" fmla="*/ 13 w 131"/>
                <a:gd name="T43" fmla="*/ 6 h 116"/>
                <a:gd name="T44" fmla="*/ 12 w 131"/>
                <a:gd name="T45" fmla="*/ 8 h 116"/>
                <a:gd name="T46" fmla="*/ 12 w 131"/>
                <a:gd name="T47" fmla="*/ 9 h 116"/>
                <a:gd name="T48" fmla="*/ 11 w 131"/>
                <a:gd name="T49" fmla="*/ 11 h 116"/>
                <a:gd name="T50" fmla="*/ 11 w 131"/>
                <a:gd name="T51" fmla="*/ 11 h 116"/>
                <a:gd name="T52" fmla="*/ 11 w 131"/>
                <a:gd name="T53" fmla="*/ 13 h 116"/>
                <a:gd name="T54" fmla="*/ 11 w 131"/>
                <a:gd name="T55" fmla="*/ 14 h 116"/>
                <a:gd name="T56" fmla="*/ 10 w 131"/>
                <a:gd name="T57" fmla="*/ 16 h 116"/>
                <a:gd name="T58" fmla="*/ 10 w 131"/>
                <a:gd name="T59" fmla="*/ 17 h 116"/>
                <a:gd name="T60" fmla="*/ 10 w 131"/>
                <a:gd name="T61" fmla="*/ 19 h 116"/>
                <a:gd name="T62" fmla="*/ 10 w 131"/>
                <a:gd name="T63" fmla="*/ 27 h 116"/>
                <a:gd name="T64" fmla="*/ 8 w 131"/>
                <a:gd name="T65" fmla="*/ 27 h 116"/>
                <a:gd name="T66" fmla="*/ 0 w 131"/>
                <a:gd name="T67" fmla="*/ 37 h 116"/>
                <a:gd name="T68" fmla="*/ 0 w 131"/>
                <a:gd name="T69" fmla="*/ 57 h 116"/>
                <a:gd name="T70" fmla="*/ 10 w 131"/>
                <a:gd name="T71" fmla="*/ 67 h 116"/>
                <a:gd name="T72" fmla="*/ 41 w 131"/>
                <a:gd name="T73" fmla="*/ 116 h 116"/>
                <a:gd name="T74" fmla="*/ 90 w 131"/>
                <a:gd name="T75" fmla="*/ 116 h 116"/>
                <a:gd name="T76" fmla="*/ 121 w 131"/>
                <a:gd name="T77" fmla="*/ 67 h 116"/>
                <a:gd name="T78" fmla="*/ 131 w 131"/>
                <a:gd name="T79" fmla="*/ 57 h 116"/>
                <a:gd name="T80" fmla="*/ 131 w 131"/>
                <a:gd name="T81" fmla="*/ 37 h 116"/>
                <a:gd name="T82" fmla="*/ 125 w 131"/>
                <a:gd name="T83" fmla="*/ 28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31" h="116">
                  <a:moveTo>
                    <a:pt x="125" y="28"/>
                  </a:moveTo>
                  <a:cubicBezTo>
                    <a:pt x="123" y="28"/>
                    <a:pt x="122" y="27"/>
                    <a:pt x="121" y="27"/>
                  </a:cubicBezTo>
                  <a:cubicBezTo>
                    <a:pt x="121" y="19"/>
                    <a:pt x="121" y="19"/>
                    <a:pt x="121" y="19"/>
                  </a:cubicBezTo>
                  <a:cubicBezTo>
                    <a:pt x="121" y="19"/>
                    <a:pt x="121" y="18"/>
                    <a:pt x="121" y="17"/>
                  </a:cubicBezTo>
                  <a:cubicBezTo>
                    <a:pt x="121" y="17"/>
                    <a:pt x="121" y="16"/>
                    <a:pt x="121" y="16"/>
                  </a:cubicBezTo>
                  <a:cubicBezTo>
                    <a:pt x="121" y="16"/>
                    <a:pt x="121" y="15"/>
                    <a:pt x="121" y="14"/>
                  </a:cubicBezTo>
                  <a:cubicBezTo>
                    <a:pt x="121" y="14"/>
                    <a:pt x="121" y="14"/>
                    <a:pt x="121" y="13"/>
                  </a:cubicBezTo>
                  <a:cubicBezTo>
                    <a:pt x="120" y="13"/>
                    <a:pt x="120" y="13"/>
                    <a:pt x="120" y="12"/>
                  </a:cubicBezTo>
                  <a:cubicBezTo>
                    <a:pt x="120" y="12"/>
                    <a:pt x="120" y="11"/>
                    <a:pt x="120" y="11"/>
                  </a:cubicBezTo>
                  <a:cubicBezTo>
                    <a:pt x="120" y="11"/>
                    <a:pt x="120" y="11"/>
                    <a:pt x="120" y="10"/>
                  </a:cubicBezTo>
                  <a:cubicBezTo>
                    <a:pt x="119" y="9"/>
                    <a:pt x="119" y="8"/>
                    <a:pt x="118" y="8"/>
                  </a:cubicBezTo>
                  <a:cubicBezTo>
                    <a:pt x="118" y="7"/>
                    <a:pt x="118" y="7"/>
                    <a:pt x="118" y="7"/>
                  </a:cubicBezTo>
                  <a:cubicBezTo>
                    <a:pt x="118" y="7"/>
                    <a:pt x="118" y="6"/>
                    <a:pt x="117" y="6"/>
                  </a:cubicBezTo>
                  <a:cubicBezTo>
                    <a:pt x="117" y="6"/>
                    <a:pt x="117" y="5"/>
                    <a:pt x="117" y="5"/>
                  </a:cubicBezTo>
                  <a:cubicBezTo>
                    <a:pt x="117" y="5"/>
                    <a:pt x="117" y="4"/>
                    <a:pt x="116" y="4"/>
                  </a:cubicBezTo>
                  <a:cubicBezTo>
                    <a:pt x="116" y="4"/>
                    <a:pt x="116" y="4"/>
                    <a:pt x="116" y="4"/>
                  </a:cubicBezTo>
                  <a:cubicBezTo>
                    <a:pt x="113" y="4"/>
                    <a:pt x="110" y="5"/>
                    <a:pt x="106" y="5"/>
                  </a:cubicBezTo>
                  <a:cubicBezTo>
                    <a:pt x="98" y="5"/>
                    <a:pt x="91" y="3"/>
                    <a:pt x="88" y="0"/>
                  </a:cubicBezTo>
                  <a:cubicBezTo>
                    <a:pt x="79" y="3"/>
                    <a:pt x="67" y="5"/>
                    <a:pt x="54" y="5"/>
                  </a:cubicBezTo>
                  <a:cubicBezTo>
                    <a:pt x="40" y="5"/>
                    <a:pt x="27" y="3"/>
                    <a:pt x="18" y="0"/>
                  </a:cubicBezTo>
                  <a:cubicBezTo>
                    <a:pt x="16" y="2"/>
                    <a:pt x="15" y="4"/>
                    <a:pt x="13" y="6"/>
                  </a:cubicBezTo>
                  <a:cubicBezTo>
                    <a:pt x="13" y="6"/>
                    <a:pt x="13" y="6"/>
                    <a:pt x="13" y="6"/>
                  </a:cubicBezTo>
                  <a:cubicBezTo>
                    <a:pt x="13" y="7"/>
                    <a:pt x="13" y="8"/>
                    <a:pt x="12" y="8"/>
                  </a:cubicBezTo>
                  <a:cubicBezTo>
                    <a:pt x="12" y="8"/>
                    <a:pt x="12" y="9"/>
                    <a:pt x="12" y="9"/>
                  </a:cubicBezTo>
                  <a:cubicBezTo>
                    <a:pt x="12" y="9"/>
                    <a:pt x="12" y="10"/>
                    <a:pt x="11" y="11"/>
                  </a:cubicBezTo>
                  <a:cubicBezTo>
                    <a:pt x="11" y="11"/>
                    <a:pt x="11" y="11"/>
                    <a:pt x="11" y="11"/>
                  </a:cubicBezTo>
                  <a:cubicBezTo>
                    <a:pt x="11" y="12"/>
                    <a:pt x="11" y="13"/>
                    <a:pt x="11" y="13"/>
                  </a:cubicBezTo>
                  <a:cubicBezTo>
                    <a:pt x="11" y="13"/>
                    <a:pt x="11" y="14"/>
                    <a:pt x="11" y="14"/>
                  </a:cubicBezTo>
                  <a:cubicBezTo>
                    <a:pt x="10" y="15"/>
                    <a:pt x="10" y="15"/>
                    <a:pt x="10" y="16"/>
                  </a:cubicBezTo>
                  <a:cubicBezTo>
                    <a:pt x="10" y="16"/>
                    <a:pt x="10" y="16"/>
                    <a:pt x="10" y="17"/>
                  </a:cubicBezTo>
                  <a:cubicBezTo>
                    <a:pt x="10" y="17"/>
                    <a:pt x="10" y="18"/>
                    <a:pt x="10" y="19"/>
                  </a:cubicBezTo>
                  <a:cubicBezTo>
                    <a:pt x="10" y="27"/>
                    <a:pt x="10" y="27"/>
                    <a:pt x="10" y="27"/>
                  </a:cubicBezTo>
                  <a:cubicBezTo>
                    <a:pt x="9" y="27"/>
                    <a:pt x="9" y="27"/>
                    <a:pt x="8" y="27"/>
                  </a:cubicBezTo>
                  <a:cubicBezTo>
                    <a:pt x="4" y="28"/>
                    <a:pt x="0" y="32"/>
                    <a:pt x="0" y="37"/>
                  </a:cubicBezTo>
                  <a:cubicBezTo>
                    <a:pt x="0" y="57"/>
                    <a:pt x="0" y="57"/>
                    <a:pt x="0" y="57"/>
                  </a:cubicBezTo>
                  <a:cubicBezTo>
                    <a:pt x="0" y="62"/>
                    <a:pt x="5" y="67"/>
                    <a:pt x="10" y="67"/>
                  </a:cubicBezTo>
                  <a:cubicBezTo>
                    <a:pt x="10" y="67"/>
                    <a:pt x="26" y="116"/>
                    <a:pt x="41" y="116"/>
                  </a:cubicBezTo>
                  <a:cubicBezTo>
                    <a:pt x="90" y="116"/>
                    <a:pt x="90" y="116"/>
                    <a:pt x="90" y="116"/>
                  </a:cubicBezTo>
                  <a:cubicBezTo>
                    <a:pt x="105" y="116"/>
                    <a:pt x="121" y="67"/>
                    <a:pt x="121" y="67"/>
                  </a:cubicBezTo>
                  <a:cubicBezTo>
                    <a:pt x="126" y="67"/>
                    <a:pt x="131" y="62"/>
                    <a:pt x="131" y="57"/>
                  </a:cubicBezTo>
                  <a:cubicBezTo>
                    <a:pt x="131" y="37"/>
                    <a:pt x="131" y="37"/>
                    <a:pt x="131" y="37"/>
                  </a:cubicBezTo>
                  <a:cubicBezTo>
                    <a:pt x="131" y="33"/>
                    <a:pt x="128" y="29"/>
                    <a:pt x="125" y="28"/>
                  </a:cubicBezTo>
                  <a:close/>
                </a:path>
              </a:pathLst>
            </a:custGeom>
            <a:solidFill>
              <a:srgbClr val="FFB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4" name="Freeform 32"/>
            <p:cNvSpPr>
              <a:spLocks noEditPoints="1"/>
            </p:cNvSpPr>
            <p:nvPr/>
          </p:nvSpPr>
          <p:spPr bwMode="auto">
            <a:xfrm>
              <a:off x="713" y="2267"/>
              <a:ext cx="202" cy="65"/>
            </a:xfrm>
            <a:custGeom>
              <a:avLst/>
              <a:gdLst>
                <a:gd name="T0" fmla="*/ 111 w 112"/>
                <a:gd name="T1" fmla="*/ 3 h 36"/>
                <a:gd name="T2" fmla="*/ 83 w 112"/>
                <a:gd name="T3" fmla="*/ 2 h 36"/>
                <a:gd name="T4" fmla="*/ 56 w 112"/>
                <a:gd name="T5" fmla="*/ 7 h 36"/>
                <a:gd name="T6" fmla="*/ 30 w 112"/>
                <a:gd name="T7" fmla="*/ 2 h 36"/>
                <a:gd name="T8" fmla="*/ 1 w 112"/>
                <a:gd name="T9" fmla="*/ 3 h 36"/>
                <a:gd name="T10" fmla="*/ 1 w 112"/>
                <a:gd name="T11" fmla="*/ 7 h 36"/>
                <a:gd name="T12" fmla="*/ 5 w 112"/>
                <a:gd name="T13" fmla="*/ 11 h 36"/>
                <a:gd name="T14" fmla="*/ 8 w 112"/>
                <a:gd name="T15" fmla="*/ 20 h 36"/>
                <a:gd name="T16" fmla="*/ 34 w 112"/>
                <a:gd name="T17" fmla="*/ 34 h 36"/>
                <a:gd name="T18" fmla="*/ 52 w 112"/>
                <a:gd name="T19" fmla="*/ 15 h 36"/>
                <a:gd name="T20" fmla="*/ 56 w 112"/>
                <a:gd name="T21" fmla="*/ 13 h 36"/>
                <a:gd name="T22" fmla="*/ 61 w 112"/>
                <a:gd name="T23" fmla="*/ 15 h 36"/>
                <a:gd name="T24" fmla="*/ 79 w 112"/>
                <a:gd name="T25" fmla="*/ 34 h 36"/>
                <a:gd name="T26" fmla="*/ 104 w 112"/>
                <a:gd name="T27" fmla="*/ 20 h 36"/>
                <a:gd name="T28" fmla="*/ 108 w 112"/>
                <a:gd name="T29" fmla="*/ 11 h 36"/>
                <a:gd name="T30" fmla="*/ 111 w 112"/>
                <a:gd name="T31" fmla="*/ 7 h 36"/>
                <a:gd name="T32" fmla="*/ 111 w 112"/>
                <a:gd name="T33" fmla="*/ 3 h 36"/>
                <a:gd name="T34" fmla="*/ 43 w 112"/>
                <a:gd name="T35" fmla="*/ 27 h 36"/>
                <a:gd name="T36" fmla="*/ 23 w 112"/>
                <a:gd name="T37" fmla="*/ 32 h 36"/>
                <a:gd name="T38" fmla="*/ 10 w 112"/>
                <a:gd name="T39" fmla="*/ 12 h 36"/>
                <a:gd name="T40" fmla="*/ 30 w 112"/>
                <a:gd name="T41" fmla="*/ 4 h 36"/>
                <a:gd name="T42" fmla="*/ 44 w 112"/>
                <a:gd name="T43" fmla="*/ 8 h 36"/>
                <a:gd name="T44" fmla="*/ 43 w 112"/>
                <a:gd name="T45" fmla="*/ 27 h 36"/>
                <a:gd name="T46" fmla="*/ 90 w 112"/>
                <a:gd name="T47" fmla="*/ 32 h 36"/>
                <a:gd name="T48" fmla="*/ 70 w 112"/>
                <a:gd name="T49" fmla="*/ 27 h 36"/>
                <a:gd name="T50" fmla="*/ 69 w 112"/>
                <a:gd name="T51" fmla="*/ 8 h 36"/>
                <a:gd name="T52" fmla="*/ 82 w 112"/>
                <a:gd name="T53" fmla="*/ 4 h 36"/>
                <a:gd name="T54" fmla="*/ 102 w 112"/>
                <a:gd name="T55" fmla="*/ 12 h 36"/>
                <a:gd name="T56" fmla="*/ 90 w 112"/>
                <a:gd name="T57" fmla="*/ 32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2" h="36">
                  <a:moveTo>
                    <a:pt x="111" y="3"/>
                  </a:moveTo>
                  <a:cubicBezTo>
                    <a:pt x="111" y="3"/>
                    <a:pt x="95" y="0"/>
                    <a:pt x="83" y="2"/>
                  </a:cubicBezTo>
                  <a:cubicBezTo>
                    <a:pt x="71" y="3"/>
                    <a:pt x="62" y="7"/>
                    <a:pt x="56" y="7"/>
                  </a:cubicBezTo>
                  <a:cubicBezTo>
                    <a:pt x="51" y="7"/>
                    <a:pt x="41" y="3"/>
                    <a:pt x="30" y="2"/>
                  </a:cubicBezTo>
                  <a:cubicBezTo>
                    <a:pt x="18" y="0"/>
                    <a:pt x="1" y="3"/>
                    <a:pt x="1" y="3"/>
                  </a:cubicBezTo>
                  <a:cubicBezTo>
                    <a:pt x="0" y="3"/>
                    <a:pt x="1" y="5"/>
                    <a:pt x="1" y="7"/>
                  </a:cubicBezTo>
                  <a:cubicBezTo>
                    <a:pt x="2" y="9"/>
                    <a:pt x="2" y="9"/>
                    <a:pt x="5" y="11"/>
                  </a:cubicBezTo>
                  <a:cubicBezTo>
                    <a:pt x="7" y="12"/>
                    <a:pt x="8" y="20"/>
                    <a:pt x="8" y="20"/>
                  </a:cubicBezTo>
                  <a:cubicBezTo>
                    <a:pt x="10" y="33"/>
                    <a:pt x="20" y="36"/>
                    <a:pt x="34" y="34"/>
                  </a:cubicBezTo>
                  <a:cubicBezTo>
                    <a:pt x="47" y="32"/>
                    <a:pt x="51" y="17"/>
                    <a:pt x="52" y="15"/>
                  </a:cubicBezTo>
                  <a:cubicBezTo>
                    <a:pt x="54" y="13"/>
                    <a:pt x="56" y="13"/>
                    <a:pt x="56" y="13"/>
                  </a:cubicBezTo>
                  <a:cubicBezTo>
                    <a:pt x="56" y="13"/>
                    <a:pt x="59" y="13"/>
                    <a:pt x="61" y="15"/>
                  </a:cubicBezTo>
                  <a:cubicBezTo>
                    <a:pt x="62" y="17"/>
                    <a:pt x="65" y="32"/>
                    <a:pt x="79" y="34"/>
                  </a:cubicBezTo>
                  <a:cubicBezTo>
                    <a:pt x="92" y="36"/>
                    <a:pt x="102" y="33"/>
                    <a:pt x="104" y="20"/>
                  </a:cubicBezTo>
                  <a:cubicBezTo>
                    <a:pt x="104" y="20"/>
                    <a:pt x="105" y="12"/>
                    <a:pt x="108" y="11"/>
                  </a:cubicBezTo>
                  <a:cubicBezTo>
                    <a:pt x="110" y="9"/>
                    <a:pt x="111" y="9"/>
                    <a:pt x="111" y="7"/>
                  </a:cubicBezTo>
                  <a:cubicBezTo>
                    <a:pt x="111" y="5"/>
                    <a:pt x="112" y="3"/>
                    <a:pt x="111" y="3"/>
                  </a:cubicBezTo>
                  <a:close/>
                  <a:moveTo>
                    <a:pt x="43" y="27"/>
                  </a:moveTo>
                  <a:cubicBezTo>
                    <a:pt x="39" y="31"/>
                    <a:pt x="32" y="33"/>
                    <a:pt x="23" y="32"/>
                  </a:cubicBezTo>
                  <a:cubicBezTo>
                    <a:pt x="14" y="30"/>
                    <a:pt x="10" y="24"/>
                    <a:pt x="10" y="12"/>
                  </a:cubicBezTo>
                  <a:cubicBezTo>
                    <a:pt x="10" y="1"/>
                    <a:pt x="30" y="4"/>
                    <a:pt x="30" y="4"/>
                  </a:cubicBezTo>
                  <a:cubicBezTo>
                    <a:pt x="38" y="6"/>
                    <a:pt x="38" y="6"/>
                    <a:pt x="44" y="8"/>
                  </a:cubicBezTo>
                  <a:cubicBezTo>
                    <a:pt x="50" y="10"/>
                    <a:pt x="46" y="22"/>
                    <a:pt x="43" y="27"/>
                  </a:cubicBezTo>
                  <a:close/>
                  <a:moveTo>
                    <a:pt x="90" y="32"/>
                  </a:moveTo>
                  <a:cubicBezTo>
                    <a:pt x="81" y="33"/>
                    <a:pt x="74" y="31"/>
                    <a:pt x="70" y="27"/>
                  </a:cubicBezTo>
                  <a:cubicBezTo>
                    <a:pt x="66" y="22"/>
                    <a:pt x="62" y="10"/>
                    <a:pt x="69" y="8"/>
                  </a:cubicBezTo>
                  <a:cubicBezTo>
                    <a:pt x="75" y="6"/>
                    <a:pt x="75" y="6"/>
                    <a:pt x="82" y="4"/>
                  </a:cubicBezTo>
                  <a:cubicBezTo>
                    <a:pt x="82" y="4"/>
                    <a:pt x="102" y="1"/>
                    <a:pt x="102" y="12"/>
                  </a:cubicBezTo>
                  <a:cubicBezTo>
                    <a:pt x="102" y="24"/>
                    <a:pt x="99" y="30"/>
                    <a:pt x="90" y="3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5" name="Oval 33"/>
            <p:cNvSpPr>
              <a:spLocks noChangeArrowheads="1"/>
            </p:cNvSpPr>
            <p:nvPr/>
          </p:nvSpPr>
          <p:spPr bwMode="auto">
            <a:xfrm>
              <a:off x="719" y="2274"/>
              <a:ext cx="5" cy="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6" name="Oval 34"/>
            <p:cNvSpPr>
              <a:spLocks noChangeArrowheads="1"/>
            </p:cNvSpPr>
            <p:nvPr/>
          </p:nvSpPr>
          <p:spPr bwMode="auto">
            <a:xfrm>
              <a:off x="905" y="2274"/>
              <a:ext cx="5" cy="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149" name="TextBox 148"/>
          <p:cNvSpPr txBox="1"/>
          <p:nvPr/>
        </p:nvSpPr>
        <p:spPr>
          <a:xfrm>
            <a:off x="574089" y="5719050"/>
            <a:ext cx="1418118" cy="738664"/>
          </a:xfrm>
          <a:prstGeom prst="rect">
            <a:avLst/>
          </a:prstGeom>
          <a:noFill/>
        </p:spPr>
        <p:txBody>
          <a:bodyPr wrap="square" lIns="182880" tIns="146304" rIns="182880" bIns="146304" rtlCol="0">
            <a:spAutoFit/>
          </a:bodyPr>
          <a:lstStyle/>
          <a:p>
            <a:pPr>
              <a:lnSpc>
                <a:spcPct val="90000"/>
              </a:lnSpc>
            </a:pPr>
            <a:r>
              <a:rPr lang="ru-RU" sz="1600" b="1" dirty="0" smtClean="0">
                <a:solidFill>
                  <a:schemeClr val="tx2"/>
                </a:solidFill>
              </a:rPr>
              <a:t>Том</a:t>
            </a:r>
            <a:r>
              <a:rPr lang="nl-NL" sz="1600" dirty="0" smtClean="0">
                <a:solidFill>
                  <a:schemeClr val="tx2"/>
                </a:solidFill>
              </a:rPr>
              <a:t> </a:t>
            </a:r>
            <a:r>
              <a:rPr lang="ru-RU" sz="1600" dirty="0" smtClean="0">
                <a:solidFill>
                  <a:schemeClr val="tx2"/>
                </a:solidFill>
              </a:rPr>
              <a:t>- </a:t>
            </a:r>
            <a:r>
              <a:rPr lang="ru-RU" sz="1600" dirty="0" err="1" smtClean="0">
                <a:solidFill>
                  <a:schemeClr val="tx2"/>
                </a:solidFill>
              </a:rPr>
              <a:t>хостер</a:t>
            </a:r>
            <a:endParaRPr lang="en-US" sz="1600" dirty="0" smtClean="0">
              <a:solidFill>
                <a:schemeClr val="tx2"/>
              </a:solidFill>
            </a:endParaRPr>
          </a:p>
        </p:txBody>
      </p:sp>
      <p:sp>
        <p:nvSpPr>
          <p:cNvPr id="155" name="TextBox 154"/>
          <p:cNvSpPr txBox="1"/>
          <p:nvPr/>
        </p:nvSpPr>
        <p:spPr>
          <a:xfrm>
            <a:off x="10967005" y="5767031"/>
            <a:ext cx="1218859" cy="960263"/>
          </a:xfrm>
          <a:prstGeom prst="rect">
            <a:avLst/>
          </a:prstGeom>
          <a:noFill/>
        </p:spPr>
        <p:txBody>
          <a:bodyPr wrap="square" lIns="182880" tIns="146304" rIns="182880" bIns="146304" rtlCol="0">
            <a:spAutoFit/>
          </a:bodyPr>
          <a:lstStyle/>
          <a:p>
            <a:pPr>
              <a:lnSpc>
                <a:spcPct val="90000"/>
              </a:lnSpc>
            </a:pPr>
            <a:r>
              <a:rPr lang="ru-RU" sz="1600" b="1" dirty="0" smtClean="0">
                <a:solidFill>
                  <a:schemeClr val="tx2"/>
                </a:solidFill>
              </a:rPr>
              <a:t>Сью</a:t>
            </a:r>
            <a:r>
              <a:rPr lang="nl-NL" sz="1600" dirty="0" smtClean="0">
                <a:solidFill>
                  <a:schemeClr val="tx2"/>
                </a:solidFill>
              </a:rPr>
              <a:t> </a:t>
            </a:r>
            <a:r>
              <a:rPr lang="ru-RU" sz="1600" dirty="0" smtClean="0">
                <a:solidFill>
                  <a:schemeClr val="tx2"/>
                </a:solidFill>
              </a:rPr>
              <a:t>–</a:t>
            </a:r>
          </a:p>
          <a:p>
            <a:pPr>
              <a:lnSpc>
                <a:spcPct val="90000"/>
              </a:lnSpc>
            </a:pPr>
            <a:r>
              <a:rPr lang="ru-RU" sz="1600" dirty="0" smtClean="0">
                <a:solidFill>
                  <a:schemeClr val="tx2"/>
                </a:solidFill>
              </a:rPr>
              <a:t>Клиент Тома</a:t>
            </a:r>
            <a:endParaRPr lang="nl-NL" sz="1600" dirty="0" smtClean="0">
              <a:solidFill>
                <a:schemeClr val="tx2"/>
              </a:solidFill>
            </a:endParaRPr>
          </a:p>
        </p:txBody>
      </p:sp>
      <p:grpSp>
        <p:nvGrpSpPr>
          <p:cNvPr id="5" name="Group 4"/>
          <p:cNvGrpSpPr/>
          <p:nvPr/>
        </p:nvGrpSpPr>
        <p:grpSpPr>
          <a:xfrm>
            <a:off x="1819515" y="3230036"/>
            <a:ext cx="7748493" cy="2904350"/>
            <a:chOff x="2002579" y="3242755"/>
            <a:chExt cx="7748493" cy="2904350"/>
          </a:xfrm>
        </p:grpSpPr>
        <p:sp>
          <p:nvSpPr>
            <p:cNvPr id="90" name="TextBox 89"/>
            <p:cNvSpPr txBox="1"/>
            <p:nvPr/>
          </p:nvSpPr>
          <p:spPr>
            <a:xfrm>
              <a:off x="5431286" y="5088070"/>
              <a:ext cx="834203" cy="544765"/>
            </a:xfrm>
            <a:prstGeom prst="rect">
              <a:avLst/>
            </a:prstGeom>
            <a:noFill/>
          </p:spPr>
          <p:txBody>
            <a:bodyPr wrap="none" lIns="182880" tIns="146304" rIns="182880" bIns="146304" rtlCol="0">
              <a:spAutoFit/>
            </a:bodyPr>
            <a:lstStyle/>
            <a:p>
              <a:pPr algn="ctr">
                <a:lnSpc>
                  <a:spcPct val="90000"/>
                </a:lnSpc>
                <a:spcAft>
                  <a:spcPts val="600"/>
                </a:spcAft>
              </a:pPr>
              <a:r>
                <a:rPr lang="en-US" b="1" dirty="0" smtClean="0">
                  <a:gradFill>
                    <a:gsLst>
                      <a:gs pos="61947">
                        <a:schemeClr val="bg1"/>
                      </a:gs>
                      <a:gs pos="40000">
                        <a:schemeClr val="bg1"/>
                      </a:gs>
                    </a:gsLst>
                    <a:lin ang="5400000" scaled="0"/>
                  </a:gradFill>
                </a:rPr>
                <a:t>CSP</a:t>
              </a:r>
              <a:r>
                <a:rPr lang="en-US" sz="1400" b="1" dirty="0" smtClean="0">
                  <a:gradFill>
                    <a:gsLst>
                      <a:gs pos="61947">
                        <a:schemeClr val="bg1"/>
                      </a:gs>
                      <a:gs pos="40000">
                        <a:schemeClr val="bg1"/>
                      </a:gs>
                    </a:gsLst>
                    <a:lin ang="5400000" scaled="0"/>
                  </a:gradFill>
                </a:rPr>
                <a:t> </a:t>
              </a:r>
            </a:p>
          </p:txBody>
        </p:sp>
        <p:sp>
          <p:nvSpPr>
            <p:cNvPr id="111" name="TextBox 110"/>
            <p:cNvSpPr txBox="1"/>
            <p:nvPr/>
          </p:nvSpPr>
          <p:spPr>
            <a:xfrm>
              <a:off x="2002579" y="3930048"/>
              <a:ext cx="765274" cy="544765"/>
            </a:xfrm>
            <a:prstGeom prst="rect">
              <a:avLst/>
            </a:prstGeom>
            <a:noFill/>
          </p:spPr>
          <p:txBody>
            <a:bodyPr wrap="none" lIns="182880" tIns="146304" rIns="182880" bIns="146304" rtlCol="0">
              <a:spAutoFit/>
            </a:bodyPr>
            <a:lstStyle/>
            <a:p>
              <a:pPr>
                <a:lnSpc>
                  <a:spcPct val="90000"/>
                </a:lnSpc>
              </a:pPr>
              <a:r>
                <a:rPr lang="en-US" dirty="0" smtClean="0">
                  <a:gradFill>
                    <a:gsLst>
                      <a:gs pos="2917">
                        <a:schemeClr val="tx1"/>
                      </a:gs>
                      <a:gs pos="30000">
                        <a:schemeClr val="tx1"/>
                      </a:gs>
                    </a:gsLst>
                    <a:lin ang="5400000" scaled="0"/>
                  </a:gradFill>
                </a:rPr>
                <a:t>CSP</a:t>
              </a:r>
            </a:p>
          </p:txBody>
        </p:sp>
        <p:sp>
          <p:nvSpPr>
            <p:cNvPr id="113" name="Freeform 5"/>
            <p:cNvSpPr>
              <a:spLocks/>
            </p:cNvSpPr>
            <p:nvPr/>
          </p:nvSpPr>
          <p:spPr bwMode="auto">
            <a:xfrm>
              <a:off x="4713802" y="3242755"/>
              <a:ext cx="5037270" cy="2904350"/>
            </a:xfrm>
            <a:custGeom>
              <a:avLst/>
              <a:gdLst>
                <a:gd name="T0" fmla="*/ 168 w 1054"/>
                <a:gd name="T1" fmla="*/ 303 h 690"/>
                <a:gd name="T2" fmla="*/ 168 w 1054"/>
                <a:gd name="T3" fmla="*/ 289 h 690"/>
                <a:gd name="T4" fmla="*/ 459 w 1054"/>
                <a:gd name="T5" fmla="*/ 0 h 690"/>
                <a:gd name="T6" fmla="*/ 701 w 1054"/>
                <a:gd name="T7" fmla="*/ 129 h 690"/>
                <a:gd name="T8" fmla="*/ 781 w 1054"/>
                <a:gd name="T9" fmla="*/ 108 h 690"/>
                <a:gd name="T10" fmla="*/ 875 w 1054"/>
                <a:gd name="T11" fmla="*/ 136 h 690"/>
                <a:gd name="T12" fmla="*/ 950 w 1054"/>
                <a:gd name="T13" fmla="*/ 272 h 690"/>
                <a:gd name="T14" fmla="*/ 1054 w 1054"/>
                <a:gd name="T15" fmla="*/ 463 h 690"/>
                <a:gd name="T16" fmla="*/ 851 w 1054"/>
                <a:gd name="T17" fmla="*/ 690 h 690"/>
                <a:gd name="T18" fmla="*/ 825 w 1054"/>
                <a:gd name="T19" fmla="*/ 690 h 690"/>
                <a:gd name="T20" fmla="*/ 802 w 1054"/>
                <a:gd name="T21" fmla="*/ 690 h 690"/>
                <a:gd name="T22" fmla="*/ 327 w 1054"/>
                <a:gd name="T23" fmla="*/ 690 h 690"/>
                <a:gd name="T24" fmla="*/ 318 w 1054"/>
                <a:gd name="T25" fmla="*/ 690 h 690"/>
                <a:gd name="T26" fmla="*/ 306 w 1054"/>
                <a:gd name="T27" fmla="*/ 690 h 690"/>
                <a:gd name="T28" fmla="*/ 271 w 1054"/>
                <a:gd name="T29" fmla="*/ 690 h 690"/>
                <a:gd name="T30" fmla="*/ 195 w 1054"/>
                <a:gd name="T31" fmla="*/ 690 h 690"/>
                <a:gd name="T32" fmla="*/ 0 w 1054"/>
                <a:gd name="T33" fmla="*/ 495 h 690"/>
                <a:gd name="T34" fmla="*/ 168 w 1054"/>
                <a:gd name="T35" fmla="*/ 303 h 6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54" h="690">
                  <a:moveTo>
                    <a:pt x="168" y="303"/>
                  </a:moveTo>
                  <a:cubicBezTo>
                    <a:pt x="168" y="299"/>
                    <a:pt x="168" y="293"/>
                    <a:pt x="168" y="289"/>
                  </a:cubicBezTo>
                  <a:cubicBezTo>
                    <a:pt x="168" y="129"/>
                    <a:pt x="298" y="0"/>
                    <a:pt x="459" y="0"/>
                  </a:cubicBezTo>
                  <a:cubicBezTo>
                    <a:pt x="560" y="0"/>
                    <a:pt x="649" y="52"/>
                    <a:pt x="701" y="129"/>
                  </a:cubicBezTo>
                  <a:cubicBezTo>
                    <a:pt x="725" y="116"/>
                    <a:pt x="752" y="108"/>
                    <a:pt x="781" y="108"/>
                  </a:cubicBezTo>
                  <a:cubicBezTo>
                    <a:pt x="816" y="108"/>
                    <a:pt x="848" y="118"/>
                    <a:pt x="875" y="136"/>
                  </a:cubicBezTo>
                  <a:cubicBezTo>
                    <a:pt x="919" y="166"/>
                    <a:pt x="948" y="215"/>
                    <a:pt x="950" y="272"/>
                  </a:cubicBezTo>
                  <a:cubicBezTo>
                    <a:pt x="1012" y="312"/>
                    <a:pt x="1054" y="384"/>
                    <a:pt x="1054" y="463"/>
                  </a:cubicBezTo>
                  <a:cubicBezTo>
                    <a:pt x="1054" y="580"/>
                    <a:pt x="965" y="676"/>
                    <a:pt x="851" y="690"/>
                  </a:cubicBezTo>
                  <a:cubicBezTo>
                    <a:pt x="843" y="690"/>
                    <a:pt x="833" y="690"/>
                    <a:pt x="825" y="690"/>
                  </a:cubicBezTo>
                  <a:cubicBezTo>
                    <a:pt x="818" y="690"/>
                    <a:pt x="810" y="690"/>
                    <a:pt x="802" y="690"/>
                  </a:cubicBezTo>
                  <a:cubicBezTo>
                    <a:pt x="696" y="690"/>
                    <a:pt x="446" y="690"/>
                    <a:pt x="327" y="690"/>
                  </a:cubicBezTo>
                  <a:cubicBezTo>
                    <a:pt x="324" y="690"/>
                    <a:pt x="320" y="690"/>
                    <a:pt x="318" y="690"/>
                  </a:cubicBezTo>
                  <a:cubicBezTo>
                    <a:pt x="306" y="690"/>
                    <a:pt x="306" y="690"/>
                    <a:pt x="306" y="690"/>
                  </a:cubicBezTo>
                  <a:cubicBezTo>
                    <a:pt x="300" y="690"/>
                    <a:pt x="283" y="690"/>
                    <a:pt x="271" y="690"/>
                  </a:cubicBezTo>
                  <a:cubicBezTo>
                    <a:pt x="195" y="690"/>
                    <a:pt x="195" y="690"/>
                    <a:pt x="195" y="690"/>
                  </a:cubicBezTo>
                  <a:cubicBezTo>
                    <a:pt x="87" y="688"/>
                    <a:pt x="0" y="601"/>
                    <a:pt x="0" y="495"/>
                  </a:cubicBezTo>
                  <a:cubicBezTo>
                    <a:pt x="0" y="397"/>
                    <a:pt x="73" y="316"/>
                    <a:pt x="168" y="303"/>
                  </a:cubicBezTo>
                  <a:close/>
                </a:path>
              </a:pathLst>
            </a:custGeom>
            <a:solidFill>
              <a:srgbClr val="00B0F0"/>
            </a:solidFill>
            <a:ln>
              <a:noFill/>
            </a:ln>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sp>
          <p:nvSpPr>
            <p:cNvPr id="114" name="TextBox 113"/>
            <p:cNvSpPr txBox="1"/>
            <p:nvPr/>
          </p:nvSpPr>
          <p:spPr>
            <a:xfrm>
              <a:off x="5020496" y="5287086"/>
              <a:ext cx="4694875" cy="738664"/>
            </a:xfrm>
            <a:prstGeom prst="rect">
              <a:avLst/>
            </a:prstGeom>
            <a:noFill/>
          </p:spPr>
          <p:txBody>
            <a:bodyPr wrap="none" lIns="182880" tIns="146304" rIns="182880" bIns="146304" rtlCol="0">
              <a:spAutoFit/>
            </a:bodyPr>
            <a:lstStyle/>
            <a:p>
              <a:pPr algn="ctr">
                <a:lnSpc>
                  <a:spcPct val="90000"/>
                </a:lnSpc>
                <a:spcAft>
                  <a:spcPts val="600"/>
                </a:spcAft>
              </a:pPr>
              <a:r>
                <a:rPr lang="en-US" sz="3200" dirty="0" smtClean="0">
                  <a:solidFill>
                    <a:schemeClr val="bg1"/>
                  </a:solidFill>
                  <a:latin typeface="+mj-lt"/>
                </a:rPr>
                <a:t>Microsoft Azure Services</a:t>
              </a:r>
              <a:r>
                <a:rPr lang="en-US" sz="3200" b="1" dirty="0" smtClean="0">
                  <a:solidFill>
                    <a:schemeClr val="bg1"/>
                  </a:solidFill>
                </a:rPr>
                <a:t> </a:t>
              </a:r>
            </a:p>
          </p:txBody>
        </p:sp>
        <p:sp>
          <p:nvSpPr>
            <p:cNvPr id="115" name="Right Arrow 114"/>
            <p:cNvSpPr/>
            <p:nvPr/>
          </p:nvSpPr>
          <p:spPr bwMode="auto">
            <a:xfrm>
              <a:off x="4054531" y="4540284"/>
              <a:ext cx="2807180" cy="689121"/>
            </a:xfrm>
            <a:prstGeom prst="rightArrow">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solidFill>
                  <a:schemeClr val="bg1"/>
                </a:solidFill>
                <a:ea typeface="Segoe UI" pitchFamily="34" charset="0"/>
                <a:cs typeface="Segoe UI" pitchFamily="34" charset="0"/>
              </a:endParaRPr>
            </a:p>
          </p:txBody>
        </p:sp>
        <p:sp>
          <p:nvSpPr>
            <p:cNvPr id="116" name="TextBox 115"/>
            <p:cNvSpPr txBox="1"/>
            <p:nvPr/>
          </p:nvSpPr>
          <p:spPr>
            <a:xfrm>
              <a:off x="2002579" y="4604525"/>
              <a:ext cx="2094350" cy="544765"/>
            </a:xfrm>
            <a:prstGeom prst="rect">
              <a:avLst/>
            </a:prstGeom>
            <a:noFill/>
          </p:spPr>
          <p:txBody>
            <a:bodyPr wrap="square" lIns="182880" tIns="146304" rIns="182880" bIns="146304" rtlCol="0">
              <a:spAutoFit/>
            </a:bodyPr>
            <a:lstStyle/>
            <a:p>
              <a:pPr>
                <a:lnSpc>
                  <a:spcPct val="90000"/>
                </a:lnSpc>
              </a:pPr>
              <a:r>
                <a:rPr lang="en-US" dirty="0" smtClean="0">
                  <a:gradFill>
                    <a:gsLst>
                      <a:gs pos="2917">
                        <a:schemeClr val="tx1"/>
                      </a:gs>
                      <a:gs pos="30000">
                        <a:schemeClr val="tx1"/>
                      </a:gs>
                    </a:gsLst>
                    <a:lin ang="5400000" scaled="0"/>
                  </a:gradFill>
                </a:rPr>
                <a:t>SPLA</a:t>
              </a:r>
            </a:p>
          </p:txBody>
        </p:sp>
        <p:sp>
          <p:nvSpPr>
            <p:cNvPr id="118" name="TextBox 117"/>
            <p:cNvSpPr txBox="1"/>
            <p:nvPr/>
          </p:nvSpPr>
          <p:spPr>
            <a:xfrm>
              <a:off x="3993243" y="4636194"/>
              <a:ext cx="3907833" cy="544765"/>
            </a:xfrm>
            <a:prstGeom prst="rect">
              <a:avLst/>
            </a:prstGeom>
            <a:noFill/>
          </p:spPr>
          <p:txBody>
            <a:bodyPr wrap="square" lIns="182880" tIns="146304" rIns="182880" bIns="146304" rtlCol="0">
              <a:spAutoFit/>
            </a:bodyPr>
            <a:lstStyle/>
            <a:p>
              <a:pPr>
                <a:lnSpc>
                  <a:spcPct val="90000"/>
                </a:lnSpc>
                <a:spcAft>
                  <a:spcPts val="600"/>
                </a:spcAft>
              </a:pPr>
              <a:r>
                <a:rPr lang="en-US" dirty="0" smtClean="0">
                  <a:solidFill>
                    <a:schemeClr val="bg1"/>
                  </a:solidFill>
                </a:rPr>
                <a:t>RDS SALs &amp; Office SALs</a:t>
              </a:r>
              <a:endParaRPr lang="en-US" sz="1400" b="1" dirty="0" smtClean="0">
                <a:solidFill>
                  <a:schemeClr val="bg1"/>
                </a:solidFill>
              </a:endParaRPr>
            </a:p>
          </p:txBody>
        </p:sp>
        <p:grpSp>
          <p:nvGrpSpPr>
            <p:cNvPr id="126" name="Group 125"/>
            <p:cNvGrpSpPr/>
            <p:nvPr/>
          </p:nvGrpSpPr>
          <p:grpSpPr>
            <a:xfrm>
              <a:off x="3691382" y="4598222"/>
              <a:ext cx="397480" cy="478999"/>
              <a:chOff x="6539349" y="4133889"/>
              <a:chExt cx="595991" cy="768412"/>
            </a:xfrm>
            <a:effectLst/>
          </p:grpSpPr>
          <p:sp>
            <p:nvSpPr>
              <p:cNvPr id="127" name="Snip and Round Single Corner Rectangle 126"/>
              <p:cNvSpPr/>
              <p:nvPr/>
            </p:nvSpPr>
            <p:spPr bwMode="auto">
              <a:xfrm flipH="1">
                <a:off x="6548113" y="4133889"/>
                <a:ext cx="558159" cy="740197"/>
              </a:xfrm>
              <a:prstGeom prst="snipRoundRect">
                <a:avLst>
                  <a:gd name="adj1" fmla="val 9724"/>
                  <a:gd name="adj2" fmla="val 32428"/>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grpSp>
            <p:nvGrpSpPr>
              <p:cNvPr id="128" name="Group 127"/>
              <p:cNvGrpSpPr/>
              <p:nvPr/>
            </p:nvGrpSpPr>
            <p:grpSpPr>
              <a:xfrm>
                <a:off x="6539349" y="4133891"/>
                <a:ext cx="595991" cy="768410"/>
                <a:chOff x="869972" y="2275786"/>
                <a:chExt cx="382848" cy="471557"/>
              </a:xfrm>
              <a:solidFill>
                <a:schemeClr val="accent2"/>
              </a:solidFill>
            </p:grpSpPr>
            <p:sp>
              <p:nvSpPr>
                <p:cNvPr id="129" name="Freeform 27"/>
                <p:cNvSpPr>
                  <a:spLocks/>
                </p:cNvSpPr>
                <p:nvPr/>
              </p:nvSpPr>
              <p:spPr bwMode="auto">
                <a:xfrm>
                  <a:off x="940002" y="2468768"/>
                  <a:ext cx="238113" cy="31126"/>
                </a:xfrm>
                <a:custGeom>
                  <a:avLst/>
                  <a:gdLst>
                    <a:gd name="T0" fmla="*/ 144 w 153"/>
                    <a:gd name="T1" fmla="*/ 20 h 20"/>
                    <a:gd name="T2" fmla="*/ 11 w 153"/>
                    <a:gd name="T3" fmla="*/ 20 h 20"/>
                    <a:gd name="T4" fmla="*/ 7 w 153"/>
                    <a:gd name="T5" fmla="*/ 20 h 20"/>
                    <a:gd name="T6" fmla="*/ 5 w 153"/>
                    <a:gd name="T7" fmla="*/ 18 h 20"/>
                    <a:gd name="T8" fmla="*/ 0 w 153"/>
                    <a:gd name="T9" fmla="*/ 11 h 20"/>
                    <a:gd name="T10" fmla="*/ 5 w 153"/>
                    <a:gd name="T11" fmla="*/ 5 h 20"/>
                    <a:gd name="T12" fmla="*/ 7 w 153"/>
                    <a:gd name="T13" fmla="*/ 3 h 20"/>
                    <a:gd name="T14" fmla="*/ 11 w 153"/>
                    <a:gd name="T15" fmla="*/ 0 h 20"/>
                    <a:gd name="T16" fmla="*/ 144 w 153"/>
                    <a:gd name="T17" fmla="*/ 0 h 20"/>
                    <a:gd name="T18" fmla="*/ 149 w 153"/>
                    <a:gd name="T19" fmla="*/ 3 h 20"/>
                    <a:gd name="T20" fmla="*/ 151 w 153"/>
                    <a:gd name="T21" fmla="*/ 5 h 20"/>
                    <a:gd name="T22" fmla="*/ 153 w 153"/>
                    <a:gd name="T23" fmla="*/ 11 h 20"/>
                    <a:gd name="T24" fmla="*/ 153 w 153"/>
                    <a:gd name="T25" fmla="*/ 16 h 20"/>
                    <a:gd name="T26" fmla="*/ 151 w 153"/>
                    <a:gd name="T27" fmla="*/ 18 h 20"/>
                    <a:gd name="T28" fmla="*/ 149 w 153"/>
                    <a:gd name="T29" fmla="*/ 20 h 20"/>
                    <a:gd name="T30" fmla="*/ 144 w 153"/>
                    <a:gd name="T31" fmla="*/ 2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53" h="20">
                      <a:moveTo>
                        <a:pt x="144" y="20"/>
                      </a:moveTo>
                      <a:lnTo>
                        <a:pt x="11" y="20"/>
                      </a:lnTo>
                      <a:lnTo>
                        <a:pt x="7" y="20"/>
                      </a:lnTo>
                      <a:lnTo>
                        <a:pt x="5" y="18"/>
                      </a:lnTo>
                      <a:lnTo>
                        <a:pt x="0" y="11"/>
                      </a:lnTo>
                      <a:lnTo>
                        <a:pt x="5" y="5"/>
                      </a:lnTo>
                      <a:lnTo>
                        <a:pt x="7" y="3"/>
                      </a:lnTo>
                      <a:lnTo>
                        <a:pt x="11" y="0"/>
                      </a:lnTo>
                      <a:lnTo>
                        <a:pt x="144" y="0"/>
                      </a:lnTo>
                      <a:lnTo>
                        <a:pt x="149" y="3"/>
                      </a:lnTo>
                      <a:lnTo>
                        <a:pt x="151" y="5"/>
                      </a:lnTo>
                      <a:lnTo>
                        <a:pt x="153" y="11"/>
                      </a:lnTo>
                      <a:lnTo>
                        <a:pt x="153" y="16"/>
                      </a:lnTo>
                      <a:lnTo>
                        <a:pt x="151" y="18"/>
                      </a:lnTo>
                      <a:lnTo>
                        <a:pt x="149" y="20"/>
                      </a:lnTo>
                      <a:lnTo>
                        <a:pt x="144"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914314"/>
                  <a:endParaRPr lang="en-US">
                    <a:solidFill>
                      <a:srgbClr val="000000"/>
                    </a:solidFill>
                  </a:endParaRPr>
                </a:p>
              </p:txBody>
            </p:sp>
            <p:sp>
              <p:nvSpPr>
                <p:cNvPr id="130" name="Freeform 28"/>
                <p:cNvSpPr>
                  <a:spLocks/>
                </p:cNvSpPr>
                <p:nvPr/>
              </p:nvSpPr>
              <p:spPr bwMode="auto">
                <a:xfrm>
                  <a:off x="1036492" y="2404960"/>
                  <a:ext cx="141623" cy="31126"/>
                </a:xfrm>
                <a:custGeom>
                  <a:avLst/>
                  <a:gdLst>
                    <a:gd name="T0" fmla="*/ 82 w 91"/>
                    <a:gd name="T1" fmla="*/ 20 h 20"/>
                    <a:gd name="T2" fmla="*/ 10 w 91"/>
                    <a:gd name="T3" fmla="*/ 20 h 20"/>
                    <a:gd name="T4" fmla="*/ 6 w 91"/>
                    <a:gd name="T5" fmla="*/ 18 h 20"/>
                    <a:gd name="T6" fmla="*/ 2 w 91"/>
                    <a:gd name="T7" fmla="*/ 18 h 20"/>
                    <a:gd name="T8" fmla="*/ 0 w 91"/>
                    <a:gd name="T9" fmla="*/ 13 h 20"/>
                    <a:gd name="T10" fmla="*/ 0 w 91"/>
                    <a:gd name="T11" fmla="*/ 11 h 20"/>
                    <a:gd name="T12" fmla="*/ 0 w 91"/>
                    <a:gd name="T13" fmla="*/ 5 h 20"/>
                    <a:gd name="T14" fmla="*/ 2 w 91"/>
                    <a:gd name="T15" fmla="*/ 2 h 20"/>
                    <a:gd name="T16" fmla="*/ 10 w 91"/>
                    <a:gd name="T17" fmla="*/ 0 h 20"/>
                    <a:gd name="T18" fmla="*/ 82 w 91"/>
                    <a:gd name="T19" fmla="*/ 0 h 20"/>
                    <a:gd name="T20" fmla="*/ 87 w 91"/>
                    <a:gd name="T21" fmla="*/ 0 h 20"/>
                    <a:gd name="T22" fmla="*/ 89 w 91"/>
                    <a:gd name="T23" fmla="*/ 2 h 20"/>
                    <a:gd name="T24" fmla="*/ 91 w 91"/>
                    <a:gd name="T25" fmla="*/ 5 h 20"/>
                    <a:gd name="T26" fmla="*/ 91 w 91"/>
                    <a:gd name="T27" fmla="*/ 11 h 20"/>
                    <a:gd name="T28" fmla="*/ 91 w 91"/>
                    <a:gd name="T29" fmla="*/ 13 h 20"/>
                    <a:gd name="T30" fmla="*/ 89 w 91"/>
                    <a:gd name="T31" fmla="*/ 18 h 20"/>
                    <a:gd name="T32" fmla="*/ 87 w 91"/>
                    <a:gd name="T33" fmla="*/ 18 h 20"/>
                    <a:gd name="T34" fmla="*/ 82 w 91"/>
                    <a:gd name="T35" fmla="*/ 2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1" h="20">
                      <a:moveTo>
                        <a:pt x="82" y="20"/>
                      </a:moveTo>
                      <a:lnTo>
                        <a:pt x="10" y="20"/>
                      </a:lnTo>
                      <a:lnTo>
                        <a:pt x="6" y="18"/>
                      </a:lnTo>
                      <a:lnTo>
                        <a:pt x="2" y="18"/>
                      </a:lnTo>
                      <a:lnTo>
                        <a:pt x="0" y="13"/>
                      </a:lnTo>
                      <a:lnTo>
                        <a:pt x="0" y="11"/>
                      </a:lnTo>
                      <a:lnTo>
                        <a:pt x="0" y="5"/>
                      </a:lnTo>
                      <a:lnTo>
                        <a:pt x="2" y="2"/>
                      </a:lnTo>
                      <a:lnTo>
                        <a:pt x="10" y="0"/>
                      </a:lnTo>
                      <a:lnTo>
                        <a:pt x="82" y="0"/>
                      </a:lnTo>
                      <a:lnTo>
                        <a:pt x="87" y="0"/>
                      </a:lnTo>
                      <a:lnTo>
                        <a:pt x="89" y="2"/>
                      </a:lnTo>
                      <a:lnTo>
                        <a:pt x="91" y="5"/>
                      </a:lnTo>
                      <a:lnTo>
                        <a:pt x="91" y="11"/>
                      </a:lnTo>
                      <a:lnTo>
                        <a:pt x="91" y="13"/>
                      </a:lnTo>
                      <a:lnTo>
                        <a:pt x="89" y="18"/>
                      </a:lnTo>
                      <a:lnTo>
                        <a:pt x="87" y="18"/>
                      </a:lnTo>
                      <a:lnTo>
                        <a:pt x="82"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914314"/>
                  <a:endParaRPr lang="en-US">
                    <a:solidFill>
                      <a:srgbClr val="000000"/>
                    </a:solidFill>
                  </a:endParaRPr>
                </a:p>
              </p:txBody>
            </p:sp>
            <p:sp>
              <p:nvSpPr>
                <p:cNvPr id="131" name="Freeform 29"/>
                <p:cNvSpPr>
                  <a:spLocks/>
                </p:cNvSpPr>
                <p:nvPr/>
              </p:nvSpPr>
              <p:spPr bwMode="auto">
                <a:xfrm>
                  <a:off x="940002" y="2537244"/>
                  <a:ext cx="238113" cy="31126"/>
                </a:xfrm>
                <a:custGeom>
                  <a:avLst/>
                  <a:gdLst>
                    <a:gd name="T0" fmla="*/ 144 w 153"/>
                    <a:gd name="T1" fmla="*/ 20 h 20"/>
                    <a:gd name="T2" fmla="*/ 11 w 153"/>
                    <a:gd name="T3" fmla="*/ 20 h 20"/>
                    <a:gd name="T4" fmla="*/ 7 w 153"/>
                    <a:gd name="T5" fmla="*/ 18 h 20"/>
                    <a:gd name="T6" fmla="*/ 5 w 153"/>
                    <a:gd name="T7" fmla="*/ 17 h 20"/>
                    <a:gd name="T8" fmla="*/ 0 w 153"/>
                    <a:gd name="T9" fmla="*/ 11 h 20"/>
                    <a:gd name="T10" fmla="*/ 5 w 153"/>
                    <a:gd name="T11" fmla="*/ 4 h 20"/>
                    <a:gd name="T12" fmla="*/ 7 w 153"/>
                    <a:gd name="T13" fmla="*/ 0 h 20"/>
                    <a:gd name="T14" fmla="*/ 11 w 153"/>
                    <a:gd name="T15" fmla="*/ 0 h 20"/>
                    <a:gd name="T16" fmla="*/ 144 w 153"/>
                    <a:gd name="T17" fmla="*/ 0 h 20"/>
                    <a:gd name="T18" fmla="*/ 149 w 153"/>
                    <a:gd name="T19" fmla="*/ 0 h 20"/>
                    <a:gd name="T20" fmla="*/ 151 w 153"/>
                    <a:gd name="T21" fmla="*/ 4 h 20"/>
                    <a:gd name="T22" fmla="*/ 153 w 153"/>
                    <a:gd name="T23" fmla="*/ 5 h 20"/>
                    <a:gd name="T24" fmla="*/ 153 w 153"/>
                    <a:gd name="T25" fmla="*/ 11 h 20"/>
                    <a:gd name="T26" fmla="*/ 151 w 153"/>
                    <a:gd name="T27" fmla="*/ 17 h 20"/>
                    <a:gd name="T28" fmla="*/ 149 w 153"/>
                    <a:gd name="T29" fmla="*/ 18 h 20"/>
                    <a:gd name="T30" fmla="*/ 144 w 153"/>
                    <a:gd name="T31" fmla="*/ 2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53" h="20">
                      <a:moveTo>
                        <a:pt x="144" y="20"/>
                      </a:moveTo>
                      <a:lnTo>
                        <a:pt x="11" y="20"/>
                      </a:lnTo>
                      <a:lnTo>
                        <a:pt x="7" y="18"/>
                      </a:lnTo>
                      <a:lnTo>
                        <a:pt x="5" y="17"/>
                      </a:lnTo>
                      <a:lnTo>
                        <a:pt x="0" y="11"/>
                      </a:lnTo>
                      <a:lnTo>
                        <a:pt x="5" y="4"/>
                      </a:lnTo>
                      <a:lnTo>
                        <a:pt x="7" y="0"/>
                      </a:lnTo>
                      <a:lnTo>
                        <a:pt x="11" y="0"/>
                      </a:lnTo>
                      <a:lnTo>
                        <a:pt x="144" y="0"/>
                      </a:lnTo>
                      <a:lnTo>
                        <a:pt x="149" y="0"/>
                      </a:lnTo>
                      <a:lnTo>
                        <a:pt x="151" y="4"/>
                      </a:lnTo>
                      <a:lnTo>
                        <a:pt x="153" y="5"/>
                      </a:lnTo>
                      <a:lnTo>
                        <a:pt x="153" y="11"/>
                      </a:lnTo>
                      <a:lnTo>
                        <a:pt x="151" y="17"/>
                      </a:lnTo>
                      <a:lnTo>
                        <a:pt x="149" y="18"/>
                      </a:lnTo>
                      <a:lnTo>
                        <a:pt x="144"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914314"/>
                  <a:endParaRPr lang="en-US">
                    <a:solidFill>
                      <a:srgbClr val="000000"/>
                    </a:solidFill>
                  </a:endParaRPr>
                </a:p>
              </p:txBody>
            </p:sp>
            <p:sp>
              <p:nvSpPr>
                <p:cNvPr id="132" name="Freeform 30"/>
                <p:cNvSpPr>
                  <a:spLocks/>
                </p:cNvSpPr>
                <p:nvPr/>
              </p:nvSpPr>
              <p:spPr bwMode="auto">
                <a:xfrm>
                  <a:off x="940002" y="2602609"/>
                  <a:ext cx="238113" cy="32683"/>
                </a:xfrm>
                <a:custGeom>
                  <a:avLst/>
                  <a:gdLst>
                    <a:gd name="T0" fmla="*/ 144 w 153"/>
                    <a:gd name="T1" fmla="*/ 21 h 21"/>
                    <a:gd name="T2" fmla="*/ 11 w 153"/>
                    <a:gd name="T3" fmla="*/ 21 h 21"/>
                    <a:gd name="T4" fmla="*/ 7 w 153"/>
                    <a:gd name="T5" fmla="*/ 21 h 21"/>
                    <a:gd name="T6" fmla="*/ 5 w 153"/>
                    <a:gd name="T7" fmla="*/ 17 h 21"/>
                    <a:gd name="T8" fmla="*/ 3 w 153"/>
                    <a:gd name="T9" fmla="*/ 15 h 21"/>
                    <a:gd name="T10" fmla="*/ 0 w 153"/>
                    <a:gd name="T11" fmla="*/ 10 h 21"/>
                    <a:gd name="T12" fmla="*/ 5 w 153"/>
                    <a:gd name="T13" fmla="*/ 2 h 21"/>
                    <a:gd name="T14" fmla="*/ 7 w 153"/>
                    <a:gd name="T15" fmla="*/ 2 h 21"/>
                    <a:gd name="T16" fmla="*/ 11 w 153"/>
                    <a:gd name="T17" fmla="*/ 0 h 21"/>
                    <a:gd name="T18" fmla="*/ 144 w 153"/>
                    <a:gd name="T19" fmla="*/ 0 h 21"/>
                    <a:gd name="T20" fmla="*/ 149 w 153"/>
                    <a:gd name="T21" fmla="*/ 2 h 21"/>
                    <a:gd name="T22" fmla="*/ 151 w 153"/>
                    <a:gd name="T23" fmla="*/ 2 h 21"/>
                    <a:gd name="T24" fmla="*/ 153 w 153"/>
                    <a:gd name="T25" fmla="*/ 8 h 21"/>
                    <a:gd name="T26" fmla="*/ 153 w 153"/>
                    <a:gd name="T27" fmla="*/ 10 h 21"/>
                    <a:gd name="T28" fmla="*/ 153 w 153"/>
                    <a:gd name="T29" fmla="*/ 15 h 21"/>
                    <a:gd name="T30" fmla="*/ 151 w 153"/>
                    <a:gd name="T31" fmla="*/ 17 h 21"/>
                    <a:gd name="T32" fmla="*/ 149 w 153"/>
                    <a:gd name="T33" fmla="*/ 21 h 21"/>
                    <a:gd name="T34" fmla="*/ 144 w 153"/>
                    <a:gd name="T35" fmla="*/ 2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53" h="21">
                      <a:moveTo>
                        <a:pt x="144" y="21"/>
                      </a:moveTo>
                      <a:lnTo>
                        <a:pt x="11" y="21"/>
                      </a:lnTo>
                      <a:lnTo>
                        <a:pt x="7" y="21"/>
                      </a:lnTo>
                      <a:lnTo>
                        <a:pt x="5" y="17"/>
                      </a:lnTo>
                      <a:lnTo>
                        <a:pt x="3" y="15"/>
                      </a:lnTo>
                      <a:lnTo>
                        <a:pt x="0" y="10"/>
                      </a:lnTo>
                      <a:lnTo>
                        <a:pt x="5" y="2"/>
                      </a:lnTo>
                      <a:lnTo>
                        <a:pt x="7" y="2"/>
                      </a:lnTo>
                      <a:lnTo>
                        <a:pt x="11" y="0"/>
                      </a:lnTo>
                      <a:lnTo>
                        <a:pt x="144" y="0"/>
                      </a:lnTo>
                      <a:lnTo>
                        <a:pt x="149" y="2"/>
                      </a:lnTo>
                      <a:lnTo>
                        <a:pt x="151" y="2"/>
                      </a:lnTo>
                      <a:lnTo>
                        <a:pt x="153" y="8"/>
                      </a:lnTo>
                      <a:lnTo>
                        <a:pt x="153" y="10"/>
                      </a:lnTo>
                      <a:lnTo>
                        <a:pt x="153" y="15"/>
                      </a:lnTo>
                      <a:lnTo>
                        <a:pt x="151" y="17"/>
                      </a:lnTo>
                      <a:lnTo>
                        <a:pt x="149" y="21"/>
                      </a:lnTo>
                      <a:lnTo>
                        <a:pt x="144" y="2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914314"/>
                  <a:endParaRPr lang="en-US">
                    <a:solidFill>
                      <a:srgbClr val="000000"/>
                    </a:solidFill>
                  </a:endParaRPr>
                </a:p>
              </p:txBody>
            </p:sp>
            <p:sp>
              <p:nvSpPr>
                <p:cNvPr id="133" name="Freeform 31"/>
                <p:cNvSpPr>
                  <a:spLocks noEditPoints="1"/>
                </p:cNvSpPr>
                <p:nvPr/>
              </p:nvSpPr>
              <p:spPr bwMode="auto">
                <a:xfrm>
                  <a:off x="869972" y="2275786"/>
                  <a:ext cx="382848" cy="471557"/>
                </a:xfrm>
                <a:custGeom>
                  <a:avLst/>
                  <a:gdLst>
                    <a:gd name="T0" fmla="*/ 222 w 246"/>
                    <a:gd name="T1" fmla="*/ 0 h 303"/>
                    <a:gd name="T2" fmla="*/ 80 w 246"/>
                    <a:gd name="T3" fmla="*/ 0 h 303"/>
                    <a:gd name="T4" fmla="*/ 0 w 246"/>
                    <a:gd name="T5" fmla="*/ 75 h 303"/>
                    <a:gd name="T6" fmla="*/ 0 w 246"/>
                    <a:gd name="T7" fmla="*/ 277 h 303"/>
                    <a:gd name="T8" fmla="*/ 2 w 246"/>
                    <a:gd name="T9" fmla="*/ 286 h 303"/>
                    <a:gd name="T10" fmla="*/ 8 w 246"/>
                    <a:gd name="T11" fmla="*/ 296 h 303"/>
                    <a:gd name="T12" fmla="*/ 15 w 246"/>
                    <a:gd name="T13" fmla="*/ 299 h 303"/>
                    <a:gd name="T14" fmla="*/ 24 w 246"/>
                    <a:gd name="T15" fmla="*/ 303 h 303"/>
                    <a:gd name="T16" fmla="*/ 246 w 246"/>
                    <a:gd name="T17" fmla="*/ 303 h 303"/>
                    <a:gd name="T18" fmla="*/ 246 w 246"/>
                    <a:gd name="T19" fmla="*/ 25 h 303"/>
                    <a:gd name="T20" fmla="*/ 244 w 246"/>
                    <a:gd name="T21" fmla="*/ 16 h 303"/>
                    <a:gd name="T22" fmla="*/ 239 w 246"/>
                    <a:gd name="T23" fmla="*/ 9 h 303"/>
                    <a:gd name="T24" fmla="*/ 231 w 246"/>
                    <a:gd name="T25" fmla="*/ 3 h 303"/>
                    <a:gd name="T26" fmla="*/ 222 w 246"/>
                    <a:gd name="T27" fmla="*/ 0 h 303"/>
                    <a:gd name="T28" fmla="*/ 228 w 246"/>
                    <a:gd name="T29" fmla="*/ 281 h 303"/>
                    <a:gd name="T30" fmla="*/ 33 w 246"/>
                    <a:gd name="T31" fmla="*/ 281 h 303"/>
                    <a:gd name="T32" fmla="*/ 28 w 246"/>
                    <a:gd name="T33" fmla="*/ 281 h 303"/>
                    <a:gd name="T34" fmla="*/ 24 w 246"/>
                    <a:gd name="T35" fmla="*/ 279 h 303"/>
                    <a:gd name="T36" fmla="*/ 19 w 246"/>
                    <a:gd name="T37" fmla="*/ 272 h 303"/>
                    <a:gd name="T38" fmla="*/ 19 w 246"/>
                    <a:gd name="T39" fmla="*/ 266 h 303"/>
                    <a:gd name="T40" fmla="*/ 19 w 246"/>
                    <a:gd name="T41" fmla="*/ 88 h 303"/>
                    <a:gd name="T42" fmla="*/ 67 w 246"/>
                    <a:gd name="T43" fmla="*/ 88 h 303"/>
                    <a:gd name="T44" fmla="*/ 74 w 246"/>
                    <a:gd name="T45" fmla="*/ 88 h 303"/>
                    <a:gd name="T46" fmla="*/ 82 w 246"/>
                    <a:gd name="T47" fmla="*/ 83 h 303"/>
                    <a:gd name="T48" fmla="*/ 85 w 246"/>
                    <a:gd name="T49" fmla="*/ 75 h 303"/>
                    <a:gd name="T50" fmla="*/ 89 w 246"/>
                    <a:gd name="T51" fmla="*/ 64 h 303"/>
                    <a:gd name="T52" fmla="*/ 89 w 246"/>
                    <a:gd name="T53" fmla="*/ 20 h 303"/>
                    <a:gd name="T54" fmla="*/ 213 w 246"/>
                    <a:gd name="T55" fmla="*/ 20 h 303"/>
                    <a:gd name="T56" fmla="*/ 217 w 246"/>
                    <a:gd name="T57" fmla="*/ 20 h 303"/>
                    <a:gd name="T58" fmla="*/ 222 w 246"/>
                    <a:gd name="T59" fmla="*/ 24 h 303"/>
                    <a:gd name="T60" fmla="*/ 228 w 246"/>
                    <a:gd name="T61" fmla="*/ 29 h 303"/>
                    <a:gd name="T62" fmla="*/ 228 w 246"/>
                    <a:gd name="T63" fmla="*/ 37 h 303"/>
                    <a:gd name="T64" fmla="*/ 228 w 246"/>
                    <a:gd name="T65" fmla="*/ 281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46" h="303">
                      <a:moveTo>
                        <a:pt x="222" y="0"/>
                      </a:moveTo>
                      <a:lnTo>
                        <a:pt x="80" y="0"/>
                      </a:lnTo>
                      <a:lnTo>
                        <a:pt x="0" y="75"/>
                      </a:lnTo>
                      <a:lnTo>
                        <a:pt x="0" y="277"/>
                      </a:lnTo>
                      <a:lnTo>
                        <a:pt x="2" y="286"/>
                      </a:lnTo>
                      <a:lnTo>
                        <a:pt x="8" y="296"/>
                      </a:lnTo>
                      <a:lnTo>
                        <a:pt x="15" y="299"/>
                      </a:lnTo>
                      <a:lnTo>
                        <a:pt x="24" y="303"/>
                      </a:lnTo>
                      <a:lnTo>
                        <a:pt x="246" y="303"/>
                      </a:lnTo>
                      <a:lnTo>
                        <a:pt x="246" y="25"/>
                      </a:lnTo>
                      <a:lnTo>
                        <a:pt x="244" y="16"/>
                      </a:lnTo>
                      <a:lnTo>
                        <a:pt x="239" y="9"/>
                      </a:lnTo>
                      <a:lnTo>
                        <a:pt x="231" y="3"/>
                      </a:lnTo>
                      <a:lnTo>
                        <a:pt x="222" y="0"/>
                      </a:lnTo>
                      <a:close/>
                      <a:moveTo>
                        <a:pt x="228" y="281"/>
                      </a:moveTo>
                      <a:lnTo>
                        <a:pt x="33" y="281"/>
                      </a:lnTo>
                      <a:lnTo>
                        <a:pt x="28" y="281"/>
                      </a:lnTo>
                      <a:lnTo>
                        <a:pt x="24" y="279"/>
                      </a:lnTo>
                      <a:lnTo>
                        <a:pt x="19" y="272"/>
                      </a:lnTo>
                      <a:lnTo>
                        <a:pt x="19" y="266"/>
                      </a:lnTo>
                      <a:lnTo>
                        <a:pt x="19" y="88"/>
                      </a:lnTo>
                      <a:lnTo>
                        <a:pt x="67" y="88"/>
                      </a:lnTo>
                      <a:lnTo>
                        <a:pt x="74" y="88"/>
                      </a:lnTo>
                      <a:lnTo>
                        <a:pt x="82" y="83"/>
                      </a:lnTo>
                      <a:lnTo>
                        <a:pt x="85" y="75"/>
                      </a:lnTo>
                      <a:lnTo>
                        <a:pt x="89" y="64"/>
                      </a:lnTo>
                      <a:lnTo>
                        <a:pt x="89" y="20"/>
                      </a:lnTo>
                      <a:lnTo>
                        <a:pt x="213" y="20"/>
                      </a:lnTo>
                      <a:lnTo>
                        <a:pt x="217" y="20"/>
                      </a:lnTo>
                      <a:lnTo>
                        <a:pt x="222" y="24"/>
                      </a:lnTo>
                      <a:lnTo>
                        <a:pt x="228" y="29"/>
                      </a:lnTo>
                      <a:lnTo>
                        <a:pt x="228" y="37"/>
                      </a:lnTo>
                      <a:lnTo>
                        <a:pt x="228" y="28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914314"/>
                  <a:endParaRPr lang="en-US">
                    <a:solidFill>
                      <a:srgbClr val="000000"/>
                    </a:solidFill>
                  </a:endParaRPr>
                </a:p>
              </p:txBody>
            </p:sp>
          </p:grpSp>
        </p:grpSp>
        <p:sp>
          <p:nvSpPr>
            <p:cNvPr id="89" name="Right Arrow 88"/>
            <p:cNvSpPr/>
            <p:nvPr/>
          </p:nvSpPr>
          <p:spPr bwMode="auto">
            <a:xfrm>
              <a:off x="4058274" y="3886928"/>
              <a:ext cx="2803437" cy="689121"/>
            </a:xfrm>
            <a:prstGeom prst="rightArrow">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solidFill>
                  <a:schemeClr val="bg1"/>
                </a:solidFill>
                <a:ea typeface="Segoe UI" pitchFamily="34" charset="0"/>
                <a:cs typeface="Segoe UI" pitchFamily="34" charset="0"/>
              </a:endParaRPr>
            </a:p>
          </p:txBody>
        </p:sp>
        <p:sp>
          <p:nvSpPr>
            <p:cNvPr id="120" name="TextBox 119"/>
            <p:cNvSpPr txBox="1"/>
            <p:nvPr/>
          </p:nvSpPr>
          <p:spPr>
            <a:xfrm>
              <a:off x="4305383" y="3972932"/>
              <a:ext cx="3690391" cy="544765"/>
            </a:xfrm>
            <a:prstGeom prst="rect">
              <a:avLst/>
            </a:prstGeom>
            <a:noFill/>
          </p:spPr>
          <p:txBody>
            <a:bodyPr wrap="square" lIns="182880" tIns="146304" rIns="182880" bIns="146304" rtlCol="0">
              <a:spAutoFit/>
            </a:bodyPr>
            <a:lstStyle/>
            <a:p>
              <a:pPr>
                <a:lnSpc>
                  <a:spcPct val="90000"/>
                </a:lnSpc>
                <a:spcAft>
                  <a:spcPts val="600"/>
                </a:spcAft>
              </a:pPr>
              <a:r>
                <a:rPr lang="en-US" dirty="0" smtClean="0">
                  <a:solidFill>
                    <a:schemeClr val="bg1"/>
                  </a:solidFill>
                </a:rPr>
                <a:t>VMs</a:t>
              </a:r>
              <a:endParaRPr lang="en-US" sz="1400" dirty="0" smtClean="0">
                <a:solidFill>
                  <a:schemeClr val="bg1"/>
                </a:solidFill>
              </a:endParaRPr>
            </a:p>
          </p:txBody>
        </p:sp>
        <p:grpSp>
          <p:nvGrpSpPr>
            <p:cNvPr id="69" name="Group 68"/>
            <p:cNvGrpSpPr/>
            <p:nvPr/>
          </p:nvGrpSpPr>
          <p:grpSpPr>
            <a:xfrm>
              <a:off x="3691393" y="3927409"/>
              <a:ext cx="397481" cy="478998"/>
              <a:chOff x="6539350" y="4133890"/>
              <a:chExt cx="595991" cy="768411"/>
            </a:xfrm>
            <a:effectLst/>
          </p:grpSpPr>
          <p:sp>
            <p:nvSpPr>
              <p:cNvPr id="70" name="Snip and Round Single Corner Rectangle 69"/>
              <p:cNvSpPr/>
              <p:nvPr/>
            </p:nvSpPr>
            <p:spPr bwMode="auto">
              <a:xfrm flipH="1">
                <a:off x="6548092" y="4133890"/>
                <a:ext cx="558158" cy="740197"/>
              </a:xfrm>
              <a:prstGeom prst="snipRoundRect">
                <a:avLst>
                  <a:gd name="adj1" fmla="val 9724"/>
                  <a:gd name="adj2" fmla="val 32428"/>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grpSp>
            <p:nvGrpSpPr>
              <p:cNvPr id="71" name="Group 70"/>
              <p:cNvGrpSpPr/>
              <p:nvPr/>
            </p:nvGrpSpPr>
            <p:grpSpPr>
              <a:xfrm>
                <a:off x="6539350" y="4133892"/>
                <a:ext cx="595991" cy="768409"/>
                <a:chOff x="869973" y="2275789"/>
                <a:chExt cx="382848" cy="471557"/>
              </a:xfrm>
              <a:solidFill>
                <a:schemeClr val="accent2"/>
              </a:solidFill>
            </p:grpSpPr>
            <p:sp>
              <p:nvSpPr>
                <p:cNvPr id="72" name="Freeform 27"/>
                <p:cNvSpPr>
                  <a:spLocks/>
                </p:cNvSpPr>
                <p:nvPr/>
              </p:nvSpPr>
              <p:spPr bwMode="auto">
                <a:xfrm>
                  <a:off x="940002" y="2468768"/>
                  <a:ext cx="238113" cy="31126"/>
                </a:xfrm>
                <a:custGeom>
                  <a:avLst/>
                  <a:gdLst>
                    <a:gd name="T0" fmla="*/ 144 w 153"/>
                    <a:gd name="T1" fmla="*/ 20 h 20"/>
                    <a:gd name="T2" fmla="*/ 11 w 153"/>
                    <a:gd name="T3" fmla="*/ 20 h 20"/>
                    <a:gd name="T4" fmla="*/ 7 w 153"/>
                    <a:gd name="T5" fmla="*/ 20 h 20"/>
                    <a:gd name="T6" fmla="*/ 5 w 153"/>
                    <a:gd name="T7" fmla="*/ 18 h 20"/>
                    <a:gd name="T8" fmla="*/ 0 w 153"/>
                    <a:gd name="T9" fmla="*/ 11 h 20"/>
                    <a:gd name="T10" fmla="*/ 5 w 153"/>
                    <a:gd name="T11" fmla="*/ 5 h 20"/>
                    <a:gd name="T12" fmla="*/ 7 w 153"/>
                    <a:gd name="T13" fmla="*/ 3 h 20"/>
                    <a:gd name="T14" fmla="*/ 11 w 153"/>
                    <a:gd name="T15" fmla="*/ 0 h 20"/>
                    <a:gd name="T16" fmla="*/ 144 w 153"/>
                    <a:gd name="T17" fmla="*/ 0 h 20"/>
                    <a:gd name="T18" fmla="*/ 149 w 153"/>
                    <a:gd name="T19" fmla="*/ 3 h 20"/>
                    <a:gd name="T20" fmla="*/ 151 w 153"/>
                    <a:gd name="T21" fmla="*/ 5 h 20"/>
                    <a:gd name="T22" fmla="*/ 153 w 153"/>
                    <a:gd name="T23" fmla="*/ 11 h 20"/>
                    <a:gd name="T24" fmla="*/ 153 w 153"/>
                    <a:gd name="T25" fmla="*/ 16 h 20"/>
                    <a:gd name="T26" fmla="*/ 151 w 153"/>
                    <a:gd name="T27" fmla="*/ 18 h 20"/>
                    <a:gd name="T28" fmla="*/ 149 w 153"/>
                    <a:gd name="T29" fmla="*/ 20 h 20"/>
                    <a:gd name="T30" fmla="*/ 144 w 153"/>
                    <a:gd name="T31" fmla="*/ 2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53" h="20">
                      <a:moveTo>
                        <a:pt x="144" y="20"/>
                      </a:moveTo>
                      <a:lnTo>
                        <a:pt x="11" y="20"/>
                      </a:lnTo>
                      <a:lnTo>
                        <a:pt x="7" y="20"/>
                      </a:lnTo>
                      <a:lnTo>
                        <a:pt x="5" y="18"/>
                      </a:lnTo>
                      <a:lnTo>
                        <a:pt x="0" y="11"/>
                      </a:lnTo>
                      <a:lnTo>
                        <a:pt x="5" y="5"/>
                      </a:lnTo>
                      <a:lnTo>
                        <a:pt x="7" y="3"/>
                      </a:lnTo>
                      <a:lnTo>
                        <a:pt x="11" y="0"/>
                      </a:lnTo>
                      <a:lnTo>
                        <a:pt x="144" y="0"/>
                      </a:lnTo>
                      <a:lnTo>
                        <a:pt x="149" y="3"/>
                      </a:lnTo>
                      <a:lnTo>
                        <a:pt x="151" y="5"/>
                      </a:lnTo>
                      <a:lnTo>
                        <a:pt x="153" y="11"/>
                      </a:lnTo>
                      <a:lnTo>
                        <a:pt x="153" y="16"/>
                      </a:lnTo>
                      <a:lnTo>
                        <a:pt x="151" y="18"/>
                      </a:lnTo>
                      <a:lnTo>
                        <a:pt x="149" y="20"/>
                      </a:lnTo>
                      <a:lnTo>
                        <a:pt x="144"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914314"/>
                  <a:endParaRPr lang="en-US">
                    <a:solidFill>
                      <a:srgbClr val="000000"/>
                    </a:solidFill>
                  </a:endParaRPr>
                </a:p>
              </p:txBody>
            </p:sp>
            <p:sp>
              <p:nvSpPr>
                <p:cNvPr id="73" name="Freeform 28"/>
                <p:cNvSpPr>
                  <a:spLocks/>
                </p:cNvSpPr>
                <p:nvPr/>
              </p:nvSpPr>
              <p:spPr bwMode="auto">
                <a:xfrm>
                  <a:off x="1036492" y="2404960"/>
                  <a:ext cx="141623" cy="31126"/>
                </a:xfrm>
                <a:custGeom>
                  <a:avLst/>
                  <a:gdLst>
                    <a:gd name="T0" fmla="*/ 82 w 91"/>
                    <a:gd name="T1" fmla="*/ 20 h 20"/>
                    <a:gd name="T2" fmla="*/ 10 w 91"/>
                    <a:gd name="T3" fmla="*/ 20 h 20"/>
                    <a:gd name="T4" fmla="*/ 6 w 91"/>
                    <a:gd name="T5" fmla="*/ 18 h 20"/>
                    <a:gd name="T6" fmla="*/ 2 w 91"/>
                    <a:gd name="T7" fmla="*/ 18 h 20"/>
                    <a:gd name="T8" fmla="*/ 0 w 91"/>
                    <a:gd name="T9" fmla="*/ 13 h 20"/>
                    <a:gd name="T10" fmla="*/ 0 w 91"/>
                    <a:gd name="T11" fmla="*/ 11 h 20"/>
                    <a:gd name="T12" fmla="*/ 0 w 91"/>
                    <a:gd name="T13" fmla="*/ 5 h 20"/>
                    <a:gd name="T14" fmla="*/ 2 w 91"/>
                    <a:gd name="T15" fmla="*/ 2 h 20"/>
                    <a:gd name="T16" fmla="*/ 10 w 91"/>
                    <a:gd name="T17" fmla="*/ 0 h 20"/>
                    <a:gd name="T18" fmla="*/ 82 w 91"/>
                    <a:gd name="T19" fmla="*/ 0 h 20"/>
                    <a:gd name="T20" fmla="*/ 87 w 91"/>
                    <a:gd name="T21" fmla="*/ 0 h 20"/>
                    <a:gd name="T22" fmla="*/ 89 w 91"/>
                    <a:gd name="T23" fmla="*/ 2 h 20"/>
                    <a:gd name="T24" fmla="*/ 91 w 91"/>
                    <a:gd name="T25" fmla="*/ 5 h 20"/>
                    <a:gd name="T26" fmla="*/ 91 w 91"/>
                    <a:gd name="T27" fmla="*/ 11 h 20"/>
                    <a:gd name="T28" fmla="*/ 91 w 91"/>
                    <a:gd name="T29" fmla="*/ 13 h 20"/>
                    <a:gd name="T30" fmla="*/ 89 w 91"/>
                    <a:gd name="T31" fmla="*/ 18 h 20"/>
                    <a:gd name="T32" fmla="*/ 87 w 91"/>
                    <a:gd name="T33" fmla="*/ 18 h 20"/>
                    <a:gd name="T34" fmla="*/ 82 w 91"/>
                    <a:gd name="T35" fmla="*/ 2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1" h="20">
                      <a:moveTo>
                        <a:pt x="82" y="20"/>
                      </a:moveTo>
                      <a:lnTo>
                        <a:pt x="10" y="20"/>
                      </a:lnTo>
                      <a:lnTo>
                        <a:pt x="6" y="18"/>
                      </a:lnTo>
                      <a:lnTo>
                        <a:pt x="2" y="18"/>
                      </a:lnTo>
                      <a:lnTo>
                        <a:pt x="0" y="13"/>
                      </a:lnTo>
                      <a:lnTo>
                        <a:pt x="0" y="11"/>
                      </a:lnTo>
                      <a:lnTo>
                        <a:pt x="0" y="5"/>
                      </a:lnTo>
                      <a:lnTo>
                        <a:pt x="2" y="2"/>
                      </a:lnTo>
                      <a:lnTo>
                        <a:pt x="10" y="0"/>
                      </a:lnTo>
                      <a:lnTo>
                        <a:pt x="82" y="0"/>
                      </a:lnTo>
                      <a:lnTo>
                        <a:pt x="87" y="0"/>
                      </a:lnTo>
                      <a:lnTo>
                        <a:pt x="89" y="2"/>
                      </a:lnTo>
                      <a:lnTo>
                        <a:pt x="91" y="5"/>
                      </a:lnTo>
                      <a:lnTo>
                        <a:pt x="91" y="11"/>
                      </a:lnTo>
                      <a:lnTo>
                        <a:pt x="91" y="13"/>
                      </a:lnTo>
                      <a:lnTo>
                        <a:pt x="89" y="18"/>
                      </a:lnTo>
                      <a:lnTo>
                        <a:pt x="87" y="18"/>
                      </a:lnTo>
                      <a:lnTo>
                        <a:pt x="82"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914314"/>
                  <a:endParaRPr lang="en-US">
                    <a:solidFill>
                      <a:srgbClr val="000000"/>
                    </a:solidFill>
                  </a:endParaRPr>
                </a:p>
              </p:txBody>
            </p:sp>
            <p:sp>
              <p:nvSpPr>
                <p:cNvPr id="74" name="Freeform 29"/>
                <p:cNvSpPr>
                  <a:spLocks/>
                </p:cNvSpPr>
                <p:nvPr/>
              </p:nvSpPr>
              <p:spPr bwMode="auto">
                <a:xfrm>
                  <a:off x="940002" y="2537244"/>
                  <a:ext cx="238113" cy="31126"/>
                </a:xfrm>
                <a:custGeom>
                  <a:avLst/>
                  <a:gdLst>
                    <a:gd name="T0" fmla="*/ 144 w 153"/>
                    <a:gd name="T1" fmla="*/ 20 h 20"/>
                    <a:gd name="T2" fmla="*/ 11 w 153"/>
                    <a:gd name="T3" fmla="*/ 20 h 20"/>
                    <a:gd name="T4" fmla="*/ 7 w 153"/>
                    <a:gd name="T5" fmla="*/ 18 h 20"/>
                    <a:gd name="T6" fmla="*/ 5 w 153"/>
                    <a:gd name="T7" fmla="*/ 17 h 20"/>
                    <a:gd name="T8" fmla="*/ 0 w 153"/>
                    <a:gd name="T9" fmla="*/ 11 h 20"/>
                    <a:gd name="T10" fmla="*/ 5 w 153"/>
                    <a:gd name="T11" fmla="*/ 4 h 20"/>
                    <a:gd name="T12" fmla="*/ 7 w 153"/>
                    <a:gd name="T13" fmla="*/ 0 h 20"/>
                    <a:gd name="T14" fmla="*/ 11 w 153"/>
                    <a:gd name="T15" fmla="*/ 0 h 20"/>
                    <a:gd name="T16" fmla="*/ 144 w 153"/>
                    <a:gd name="T17" fmla="*/ 0 h 20"/>
                    <a:gd name="T18" fmla="*/ 149 w 153"/>
                    <a:gd name="T19" fmla="*/ 0 h 20"/>
                    <a:gd name="T20" fmla="*/ 151 w 153"/>
                    <a:gd name="T21" fmla="*/ 4 h 20"/>
                    <a:gd name="T22" fmla="*/ 153 w 153"/>
                    <a:gd name="T23" fmla="*/ 5 h 20"/>
                    <a:gd name="T24" fmla="*/ 153 w 153"/>
                    <a:gd name="T25" fmla="*/ 11 h 20"/>
                    <a:gd name="T26" fmla="*/ 151 w 153"/>
                    <a:gd name="T27" fmla="*/ 17 h 20"/>
                    <a:gd name="T28" fmla="*/ 149 w 153"/>
                    <a:gd name="T29" fmla="*/ 18 h 20"/>
                    <a:gd name="T30" fmla="*/ 144 w 153"/>
                    <a:gd name="T31" fmla="*/ 2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53" h="20">
                      <a:moveTo>
                        <a:pt x="144" y="20"/>
                      </a:moveTo>
                      <a:lnTo>
                        <a:pt x="11" y="20"/>
                      </a:lnTo>
                      <a:lnTo>
                        <a:pt x="7" y="18"/>
                      </a:lnTo>
                      <a:lnTo>
                        <a:pt x="5" y="17"/>
                      </a:lnTo>
                      <a:lnTo>
                        <a:pt x="0" y="11"/>
                      </a:lnTo>
                      <a:lnTo>
                        <a:pt x="5" y="4"/>
                      </a:lnTo>
                      <a:lnTo>
                        <a:pt x="7" y="0"/>
                      </a:lnTo>
                      <a:lnTo>
                        <a:pt x="11" y="0"/>
                      </a:lnTo>
                      <a:lnTo>
                        <a:pt x="144" y="0"/>
                      </a:lnTo>
                      <a:lnTo>
                        <a:pt x="149" y="0"/>
                      </a:lnTo>
                      <a:lnTo>
                        <a:pt x="151" y="4"/>
                      </a:lnTo>
                      <a:lnTo>
                        <a:pt x="153" y="5"/>
                      </a:lnTo>
                      <a:lnTo>
                        <a:pt x="153" y="11"/>
                      </a:lnTo>
                      <a:lnTo>
                        <a:pt x="151" y="17"/>
                      </a:lnTo>
                      <a:lnTo>
                        <a:pt x="149" y="18"/>
                      </a:lnTo>
                      <a:lnTo>
                        <a:pt x="144"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914314"/>
                  <a:endParaRPr lang="en-US">
                    <a:solidFill>
                      <a:srgbClr val="000000"/>
                    </a:solidFill>
                  </a:endParaRPr>
                </a:p>
              </p:txBody>
            </p:sp>
            <p:sp>
              <p:nvSpPr>
                <p:cNvPr id="75" name="Freeform 30"/>
                <p:cNvSpPr>
                  <a:spLocks/>
                </p:cNvSpPr>
                <p:nvPr/>
              </p:nvSpPr>
              <p:spPr bwMode="auto">
                <a:xfrm>
                  <a:off x="940002" y="2602609"/>
                  <a:ext cx="238113" cy="32683"/>
                </a:xfrm>
                <a:custGeom>
                  <a:avLst/>
                  <a:gdLst>
                    <a:gd name="T0" fmla="*/ 144 w 153"/>
                    <a:gd name="T1" fmla="*/ 21 h 21"/>
                    <a:gd name="T2" fmla="*/ 11 w 153"/>
                    <a:gd name="T3" fmla="*/ 21 h 21"/>
                    <a:gd name="T4" fmla="*/ 7 w 153"/>
                    <a:gd name="T5" fmla="*/ 21 h 21"/>
                    <a:gd name="T6" fmla="*/ 5 w 153"/>
                    <a:gd name="T7" fmla="*/ 17 h 21"/>
                    <a:gd name="T8" fmla="*/ 3 w 153"/>
                    <a:gd name="T9" fmla="*/ 15 h 21"/>
                    <a:gd name="T10" fmla="*/ 0 w 153"/>
                    <a:gd name="T11" fmla="*/ 10 h 21"/>
                    <a:gd name="T12" fmla="*/ 5 w 153"/>
                    <a:gd name="T13" fmla="*/ 2 h 21"/>
                    <a:gd name="T14" fmla="*/ 7 w 153"/>
                    <a:gd name="T15" fmla="*/ 2 h 21"/>
                    <a:gd name="T16" fmla="*/ 11 w 153"/>
                    <a:gd name="T17" fmla="*/ 0 h 21"/>
                    <a:gd name="T18" fmla="*/ 144 w 153"/>
                    <a:gd name="T19" fmla="*/ 0 h 21"/>
                    <a:gd name="T20" fmla="*/ 149 w 153"/>
                    <a:gd name="T21" fmla="*/ 2 h 21"/>
                    <a:gd name="T22" fmla="*/ 151 w 153"/>
                    <a:gd name="T23" fmla="*/ 2 h 21"/>
                    <a:gd name="T24" fmla="*/ 153 w 153"/>
                    <a:gd name="T25" fmla="*/ 8 h 21"/>
                    <a:gd name="T26" fmla="*/ 153 w 153"/>
                    <a:gd name="T27" fmla="*/ 10 h 21"/>
                    <a:gd name="T28" fmla="*/ 153 w 153"/>
                    <a:gd name="T29" fmla="*/ 15 h 21"/>
                    <a:gd name="T30" fmla="*/ 151 w 153"/>
                    <a:gd name="T31" fmla="*/ 17 h 21"/>
                    <a:gd name="T32" fmla="*/ 149 w 153"/>
                    <a:gd name="T33" fmla="*/ 21 h 21"/>
                    <a:gd name="T34" fmla="*/ 144 w 153"/>
                    <a:gd name="T35" fmla="*/ 2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53" h="21">
                      <a:moveTo>
                        <a:pt x="144" y="21"/>
                      </a:moveTo>
                      <a:lnTo>
                        <a:pt x="11" y="21"/>
                      </a:lnTo>
                      <a:lnTo>
                        <a:pt x="7" y="21"/>
                      </a:lnTo>
                      <a:lnTo>
                        <a:pt x="5" y="17"/>
                      </a:lnTo>
                      <a:lnTo>
                        <a:pt x="3" y="15"/>
                      </a:lnTo>
                      <a:lnTo>
                        <a:pt x="0" y="10"/>
                      </a:lnTo>
                      <a:lnTo>
                        <a:pt x="5" y="2"/>
                      </a:lnTo>
                      <a:lnTo>
                        <a:pt x="7" y="2"/>
                      </a:lnTo>
                      <a:lnTo>
                        <a:pt x="11" y="0"/>
                      </a:lnTo>
                      <a:lnTo>
                        <a:pt x="144" y="0"/>
                      </a:lnTo>
                      <a:lnTo>
                        <a:pt x="149" y="2"/>
                      </a:lnTo>
                      <a:lnTo>
                        <a:pt x="151" y="2"/>
                      </a:lnTo>
                      <a:lnTo>
                        <a:pt x="153" y="8"/>
                      </a:lnTo>
                      <a:lnTo>
                        <a:pt x="153" y="10"/>
                      </a:lnTo>
                      <a:lnTo>
                        <a:pt x="153" y="15"/>
                      </a:lnTo>
                      <a:lnTo>
                        <a:pt x="151" y="17"/>
                      </a:lnTo>
                      <a:lnTo>
                        <a:pt x="149" y="21"/>
                      </a:lnTo>
                      <a:lnTo>
                        <a:pt x="144" y="2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914314"/>
                  <a:endParaRPr lang="en-US">
                    <a:solidFill>
                      <a:srgbClr val="000000"/>
                    </a:solidFill>
                  </a:endParaRPr>
                </a:p>
              </p:txBody>
            </p:sp>
            <p:sp>
              <p:nvSpPr>
                <p:cNvPr id="76" name="Freeform 31"/>
                <p:cNvSpPr>
                  <a:spLocks noEditPoints="1"/>
                </p:cNvSpPr>
                <p:nvPr/>
              </p:nvSpPr>
              <p:spPr bwMode="auto">
                <a:xfrm>
                  <a:off x="869973" y="2275789"/>
                  <a:ext cx="382848" cy="471557"/>
                </a:xfrm>
                <a:custGeom>
                  <a:avLst/>
                  <a:gdLst>
                    <a:gd name="T0" fmla="*/ 222 w 246"/>
                    <a:gd name="T1" fmla="*/ 0 h 303"/>
                    <a:gd name="T2" fmla="*/ 80 w 246"/>
                    <a:gd name="T3" fmla="*/ 0 h 303"/>
                    <a:gd name="T4" fmla="*/ 0 w 246"/>
                    <a:gd name="T5" fmla="*/ 75 h 303"/>
                    <a:gd name="T6" fmla="*/ 0 w 246"/>
                    <a:gd name="T7" fmla="*/ 277 h 303"/>
                    <a:gd name="T8" fmla="*/ 2 w 246"/>
                    <a:gd name="T9" fmla="*/ 286 h 303"/>
                    <a:gd name="T10" fmla="*/ 8 w 246"/>
                    <a:gd name="T11" fmla="*/ 296 h 303"/>
                    <a:gd name="T12" fmla="*/ 15 w 246"/>
                    <a:gd name="T13" fmla="*/ 299 h 303"/>
                    <a:gd name="T14" fmla="*/ 24 w 246"/>
                    <a:gd name="T15" fmla="*/ 303 h 303"/>
                    <a:gd name="T16" fmla="*/ 246 w 246"/>
                    <a:gd name="T17" fmla="*/ 303 h 303"/>
                    <a:gd name="T18" fmla="*/ 246 w 246"/>
                    <a:gd name="T19" fmla="*/ 25 h 303"/>
                    <a:gd name="T20" fmla="*/ 244 w 246"/>
                    <a:gd name="T21" fmla="*/ 16 h 303"/>
                    <a:gd name="T22" fmla="*/ 239 w 246"/>
                    <a:gd name="T23" fmla="*/ 9 h 303"/>
                    <a:gd name="T24" fmla="*/ 231 w 246"/>
                    <a:gd name="T25" fmla="*/ 3 h 303"/>
                    <a:gd name="T26" fmla="*/ 222 w 246"/>
                    <a:gd name="T27" fmla="*/ 0 h 303"/>
                    <a:gd name="T28" fmla="*/ 228 w 246"/>
                    <a:gd name="T29" fmla="*/ 281 h 303"/>
                    <a:gd name="T30" fmla="*/ 33 w 246"/>
                    <a:gd name="T31" fmla="*/ 281 h 303"/>
                    <a:gd name="T32" fmla="*/ 28 w 246"/>
                    <a:gd name="T33" fmla="*/ 281 h 303"/>
                    <a:gd name="T34" fmla="*/ 24 w 246"/>
                    <a:gd name="T35" fmla="*/ 279 h 303"/>
                    <a:gd name="T36" fmla="*/ 19 w 246"/>
                    <a:gd name="T37" fmla="*/ 272 h 303"/>
                    <a:gd name="T38" fmla="*/ 19 w 246"/>
                    <a:gd name="T39" fmla="*/ 266 h 303"/>
                    <a:gd name="T40" fmla="*/ 19 w 246"/>
                    <a:gd name="T41" fmla="*/ 88 h 303"/>
                    <a:gd name="T42" fmla="*/ 67 w 246"/>
                    <a:gd name="T43" fmla="*/ 88 h 303"/>
                    <a:gd name="T44" fmla="*/ 74 w 246"/>
                    <a:gd name="T45" fmla="*/ 88 h 303"/>
                    <a:gd name="T46" fmla="*/ 82 w 246"/>
                    <a:gd name="T47" fmla="*/ 83 h 303"/>
                    <a:gd name="T48" fmla="*/ 85 w 246"/>
                    <a:gd name="T49" fmla="*/ 75 h 303"/>
                    <a:gd name="T50" fmla="*/ 89 w 246"/>
                    <a:gd name="T51" fmla="*/ 64 h 303"/>
                    <a:gd name="T52" fmla="*/ 89 w 246"/>
                    <a:gd name="T53" fmla="*/ 20 h 303"/>
                    <a:gd name="T54" fmla="*/ 213 w 246"/>
                    <a:gd name="T55" fmla="*/ 20 h 303"/>
                    <a:gd name="T56" fmla="*/ 217 w 246"/>
                    <a:gd name="T57" fmla="*/ 20 h 303"/>
                    <a:gd name="T58" fmla="*/ 222 w 246"/>
                    <a:gd name="T59" fmla="*/ 24 h 303"/>
                    <a:gd name="T60" fmla="*/ 228 w 246"/>
                    <a:gd name="T61" fmla="*/ 29 h 303"/>
                    <a:gd name="T62" fmla="*/ 228 w 246"/>
                    <a:gd name="T63" fmla="*/ 37 h 303"/>
                    <a:gd name="T64" fmla="*/ 228 w 246"/>
                    <a:gd name="T65" fmla="*/ 281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46" h="303">
                      <a:moveTo>
                        <a:pt x="222" y="0"/>
                      </a:moveTo>
                      <a:lnTo>
                        <a:pt x="80" y="0"/>
                      </a:lnTo>
                      <a:lnTo>
                        <a:pt x="0" y="75"/>
                      </a:lnTo>
                      <a:lnTo>
                        <a:pt x="0" y="277"/>
                      </a:lnTo>
                      <a:lnTo>
                        <a:pt x="2" y="286"/>
                      </a:lnTo>
                      <a:lnTo>
                        <a:pt x="8" y="296"/>
                      </a:lnTo>
                      <a:lnTo>
                        <a:pt x="15" y="299"/>
                      </a:lnTo>
                      <a:lnTo>
                        <a:pt x="24" y="303"/>
                      </a:lnTo>
                      <a:lnTo>
                        <a:pt x="246" y="303"/>
                      </a:lnTo>
                      <a:lnTo>
                        <a:pt x="246" y="25"/>
                      </a:lnTo>
                      <a:lnTo>
                        <a:pt x="244" y="16"/>
                      </a:lnTo>
                      <a:lnTo>
                        <a:pt x="239" y="9"/>
                      </a:lnTo>
                      <a:lnTo>
                        <a:pt x="231" y="3"/>
                      </a:lnTo>
                      <a:lnTo>
                        <a:pt x="222" y="0"/>
                      </a:lnTo>
                      <a:close/>
                      <a:moveTo>
                        <a:pt x="228" y="281"/>
                      </a:moveTo>
                      <a:lnTo>
                        <a:pt x="33" y="281"/>
                      </a:lnTo>
                      <a:lnTo>
                        <a:pt x="28" y="281"/>
                      </a:lnTo>
                      <a:lnTo>
                        <a:pt x="24" y="279"/>
                      </a:lnTo>
                      <a:lnTo>
                        <a:pt x="19" y="272"/>
                      </a:lnTo>
                      <a:lnTo>
                        <a:pt x="19" y="266"/>
                      </a:lnTo>
                      <a:lnTo>
                        <a:pt x="19" y="88"/>
                      </a:lnTo>
                      <a:lnTo>
                        <a:pt x="67" y="88"/>
                      </a:lnTo>
                      <a:lnTo>
                        <a:pt x="74" y="88"/>
                      </a:lnTo>
                      <a:lnTo>
                        <a:pt x="82" y="83"/>
                      </a:lnTo>
                      <a:lnTo>
                        <a:pt x="85" y="75"/>
                      </a:lnTo>
                      <a:lnTo>
                        <a:pt x="89" y="64"/>
                      </a:lnTo>
                      <a:lnTo>
                        <a:pt x="89" y="20"/>
                      </a:lnTo>
                      <a:lnTo>
                        <a:pt x="213" y="20"/>
                      </a:lnTo>
                      <a:lnTo>
                        <a:pt x="217" y="20"/>
                      </a:lnTo>
                      <a:lnTo>
                        <a:pt x="222" y="24"/>
                      </a:lnTo>
                      <a:lnTo>
                        <a:pt x="228" y="29"/>
                      </a:lnTo>
                      <a:lnTo>
                        <a:pt x="228" y="37"/>
                      </a:lnTo>
                      <a:lnTo>
                        <a:pt x="228" y="28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914314"/>
                  <a:endParaRPr lang="en-US">
                    <a:solidFill>
                      <a:srgbClr val="000000"/>
                    </a:solidFill>
                  </a:endParaRPr>
                </a:p>
              </p:txBody>
            </p:sp>
          </p:grpSp>
        </p:grpSp>
      </p:grpSp>
      <p:sp>
        <p:nvSpPr>
          <p:cNvPr id="119" name="Freeform 5"/>
          <p:cNvSpPr>
            <a:spLocks noChangeAspect="1"/>
          </p:cNvSpPr>
          <p:nvPr/>
        </p:nvSpPr>
        <p:spPr bwMode="auto">
          <a:xfrm>
            <a:off x="6678646" y="4009101"/>
            <a:ext cx="1766207" cy="1018346"/>
          </a:xfrm>
          <a:custGeom>
            <a:avLst/>
            <a:gdLst>
              <a:gd name="T0" fmla="*/ 168 w 1054"/>
              <a:gd name="T1" fmla="*/ 303 h 690"/>
              <a:gd name="T2" fmla="*/ 168 w 1054"/>
              <a:gd name="T3" fmla="*/ 289 h 690"/>
              <a:gd name="T4" fmla="*/ 459 w 1054"/>
              <a:gd name="T5" fmla="*/ 0 h 690"/>
              <a:gd name="T6" fmla="*/ 701 w 1054"/>
              <a:gd name="T7" fmla="*/ 129 h 690"/>
              <a:gd name="T8" fmla="*/ 781 w 1054"/>
              <a:gd name="T9" fmla="*/ 108 h 690"/>
              <a:gd name="T10" fmla="*/ 875 w 1054"/>
              <a:gd name="T11" fmla="*/ 136 h 690"/>
              <a:gd name="T12" fmla="*/ 950 w 1054"/>
              <a:gd name="T13" fmla="*/ 272 h 690"/>
              <a:gd name="T14" fmla="*/ 1054 w 1054"/>
              <a:gd name="T15" fmla="*/ 463 h 690"/>
              <a:gd name="T16" fmla="*/ 851 w 1054"/>
              <a:gd name="T17" fmla="*/ 690 h 690"/>
              <a:gd name="T18" fmla="*/ 825 w 1054"/>
              <a:gd name="T19" fmla="*/ 690 h 690"/>
              <a:gd name="T20" fmla="*/ 802 w 1054"/>
              <a:gd name="T21" fmla="*/ 690 h 690"/>
              <a:gd name="T22" fmla="*/ 327 w 1054"/>
              <a:gd name="T23" fmla="*/ 690 h 690"/>
              <a:gd name="T24" fmla="*/ 318 w 1054"/>
              <a:gd name="T25" fmla="*/ 690 h 690"/>
              <a:gd name="T26" fmla="*/ 306 w 1054"/>
              <a:gd name="T27" fmla="*/ 690 h 690"/>
              <a:gd name="T28" fmla="*/ 271 w 1054"/>
              <a:gd name="T29" fmla="*/ 690 h 690"/>
              <a:gd name="T30" fmla="*/ 195 w 1054"/>
              <a:gd name="T31" fmla="*/ 690 h 690"/>
              <a:gd name="T32" fmla="*/ 0 w 1054"/>
              <a:gd name="T33" fmla="*/ 495 h 690"/>
              <a:gd name="T34" fmla="*/ 168 w 1054"/>
              <a:gd name="T35" fmla="*/ 303 h 6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54" h="690">
                <a:moveTo>
                  <a:pt x="168" y="303"/>
                </a:moveTo>
                <a:cubicBezTo>
                  <a:pt x="168" y="299"/>
                  <a:pt x="168" y="293"/>
                  <a:pt x="168" y="289"/>
                </a:cubicBezTo>
                <a:cubicBezTo>
                  <a:pt x="168" y="129"/>
                  <a:pt x="298" y="0"/>
                  <a:pt x="459" y="0"/>
                </a:cubicBezTo>
                <a:cubicBezTo>
                  <a:pt x="560" y="0"/>
                  <a:pt x="649" y="52"/>
                  <a:pt x="701" y="129"/>
                </a:cubicBezTo>
                <a:cubicBezTo>
                  <a:pt x="725" y="116"/>
                  <a:pt x="752" y="108"/>
                  <a:pt x="781" y="108"/>
                </a:cubicBezTo>
                <a:cubicBezTo>
                  <a:pt x="816" y="108"/>
                  <a:pt x="848" y="118"/>
                  <a:pt x="875" y="136"/>
                </a:cubicBezTo>
                <a:cubicBezTo>
                  <a:pt x="919" y="166"/>
                  <a:pt x="948" y="215"/>
                  <a:pt x="950" y="272"/>
                </a:cubicBezTo>
                <a:cubicBezTo>
                  <a:pt x="1012" y="312"/>
                  <a:pt x="1054" y="384"/>
                  <a:pt x="1054" y="463"/>
                </a:cubicBezTo>
                <a:cubicBezTo>
                  <a:pt x="1054" y="580"/>
                  <a:pt x="965" y="676"/>
                  <a:pt x="851" y="690"/>
                </a:cubicBezTo>
                <a:cubicBezTo>
                  <a:pt x="843" y="690"/>
                  <a:pt x="833" y="690"/>
                  <a:pt x="825" y="690"/>
                </a:cubicBezTo>
                <a:cubicBezTo>
                  <a:pt x="818" y="690"/>
                  <a:pt x="810" y="690"/>
                  <a:pt x="802" y="690"/>
                </a:cubicBezTo>
                <a:cubicBezTo>
                  <a:pt x="696" y="690"/>
                  <a:pt x="446" y="690"/>
                  <a:pt x="327" y="690"/>
                </a:cubicBezTo>
                <a:cubicBezTo>
                  <a:pt x="324" y="690"/>
                  <a:pt x="320" y="690"/>
                  <a:pt x="318" y="690"/>
                </a:cubicBezTo>
                <a:cubicBezTo>
                  <a:pt x="306" y="690"/>
                  <a:pt x="306" y="690"/>
                  <a:pt x="306" y="690"/>
                </a:cubicBezTo>
                <a:cubicBezTo>
                  <a:pt x="300" y="690"/>
                  <a:pt x="283" y="690"/>
                  <a:pt x="271" y="690"/>
                </a:cubicBezTo>
                <a:cubicBezTo>
                  <a:pt x="195" y="690"/>
                  <a:pt x="195" y="690"/>
                  <a:pt x="195" y="690"/>
                </a:cubicBezTo>
                <a:cubicBezTo>
                  <a:pt x="87" y="688"/>
                  <a:pt x="0" y="601"/>
                  <a:pt x="0" y="495"/>
                </a:cubicBezTo>
                <a:cubicBezTo>
                  <a:pt x="0" y="397"/>
                  <a:pt x="73" y="316"/>
                  <a:pt x="168" y="303"/>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algn="ctr"/>
            <a:endParaRPr lang="en-US" dirty="0">
              <a:solidFill>
                <a:srgbClr val="FF0000"/>
              </a:solidFill>
            </a:endParaRPr>
          </a:p>
          <a:p>
            <a:pPr algn="ctr"/>
            <a:r>
              <a:rPr lang="ru-RU" dirty="0" smtClean="0">
                <a:solidFill>
                  <a:srgbClr val="002060"/>
                </a:solidFill>
                <a:latin typeface="+mj-lt"/>
              </a:rPr>
              <a:t>Решение </a:t>
            </a:r>
          </a:p>
          <a:p>
            <a:pPr algn="ctr"/>
            <a:r>
              <a:rPr lang="ru-RU" dirty="0" smtClean="0">
                <a:solidFill>
                  <a:srgbClr val="002060"/>
                </a:solidFill>
                <a:latin typeface="+mj-lt"/>
              </a:rPr>
              <a:t>Тома</a:t>
            </a:r>
          </a:p>
        </p:txBody>
      </p:sp>
      <p:sp>
        <p:nvSpPr>
          <p:cNvPr id="121" name="Left Arrow 120"/>
          <p:cNvSpPr/>
          <p:nvPr/>
        </p:nvSpPr>
        <p:spPr bwMode="auto">
          <a:xfrm>
            <a:off x="8584578" y="4211890"/>
            <a:ext cx="2185925" cy="710406"/>
          </a:xfrm>
          <a:prstGeom prst="leftArrow">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519479415"/>
      </p:ext>
    </p:extLst>
  </p:cSld>
  <p:clrMapOvr>
    <a:masterClrMapping/>
  </p:clrMapOvr>
  <p:transition>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 name="Rectangle 92"/>
          <p:cNvSpPr/>
          <p:nvPr/>
        </p:nvSpPr>
        <p:spPr bwMode="auto">
          <a:xfrm>
            <a:off x="0" y="2237874"/>
            <a:ext cx="12530197" cy="4747504"/>
          </a:xfrm>
          <a:prstGeom prst="rect">
            <a:avLst/>
          </a:prstGeom>
          <a:solidFill>
            <a:schemeClr val="bg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5417">
                    <a:schemeClr val="accent6"/>
                  </a:gs>
                  <a:gs pos="100000">
                    <a:schemeClr val="accent6"/>
                  </a:gs>
                </a:gsLst>
                <a:lin ang="5400000" scaled="0"/>
              </a:gradFill>
            </a:endParaRPr>
          </a:p>
        </p:txBody>
      </p:sp>
      <p:sp>
        <p:nvSpPr>
          <p:cNvPr id="4" name="Title 3"/>
          <p:cNvSpPr>
            <a:spLocks noGrp="1"/>
          </p:cNvSpPr>
          <p:nvPr>
            <p:ph type="title"/>
          </p:nvPr>
        </p:nvSpPr>
        <p:spPr/>
        <p:txBody>
          <a:bodyPr/>
          <a:lstStyle/>
          <a:p>
            <a:r>
              <a:rPr lang="ru-RU" dirty="0" smtClean="0"/>
              <a:t>Управляемые сервисы</a:t>
            </a:r>
            <a:endParaRPr lang="en-US" dirty="0"/>
          </a:p>
        </p:txBody>
      </p:sp>
      <p:sp>
        <p:nvSpPr>
          <p:cNvPr id="3" name="Text Placeholder 2"/>
          <p:cNvSpPr>
            <a:spLocks noGrp="1"/>
          </p:cNvSpPr>
          <p:nvPr>
            <p:ph type="body" sz="quarter" idx="4294967295"/>
          </p:nvPr>
        </p:nvSpPr>
        <p:spPr>
          <a:xfrm>
            <a:off x="318928" y="1103313"/>
            <a:ext cx="11887200" cy="1181862"/>
          </a:xfrm>
        </p:spPr>
        <p:txBody>
          <a:bodyPr/>
          <a:lstStyle/>
          <a:p>
            <a:pPr marL="0" indent="0">
              <a:buNone/>
            </a:pPr>
            <a:r>
              <a:rPr lang="ru-RU" sz="2400" dirty="0" smtClean="0">
                <a:solidFill>
                  <a:schemeClr val="tx2"/>
                </a:solidFill>
              </a:rPr>
              <a:t>У Тома есть солидная возможность доступа, конфигурации и администрирования </a:t>
            </a:r>
            <a:r>
              <a:rPr lang="en-US" sz="2400" dirty="0" smtClean="0">
                <a:solidFill>
                  <a:schemeClr val="tx2"/>
                </a:solidFill>
              </a:rPr>
              <a:t>Azure Services. </a:t>
            </a:r>
            <a:r>
              <a:rPr lang="ru-RU" sz="2400" dirty="0" smtClean="0">
                <a:solidFill>
                  <a:schemeClr val="tx2"/>
                </a:solidFill>
              </a:rPr>
              <a:t>У него также есть административный доступ к среде</a:t>
            </a:r>
            <a:r>
              <a:rPr lang="en-US" sz="2400" dirty="0" smtClean="0">
                <a:solidFill>
                  <a:schemeClr val="tx2"/>
                </a:solidFill>
              </a:rPr>
              <a:t>. </a:t>
            </a:r>
            <a:r>
              <a:rPr lang="ru-RU" sz="2400" dirty="0" smtClean="0">
                <a:solidFill>
                  <a:schemeClr val="tx2"/>
                </a:solidFill>
              </a:rPr>
              <a:t>У Сью есть административный доступ к ее приложениям</a:t>
            </a:r>
            <a:endParaRPr lang="en-US" sz="2400" dirty="0">
              <a:solidFill>
                <a:schemeClr val="tx2"/>
              </a:solidFill>
            </a:endParaRPr>
          </a:p>
        </p:txBody>
      </p:sp>
      <p:sp>
        <p:nvSpPr>
          <p:cNvPr id="90" name="TextBox 89"/>
          <p:cNvSpPr txBox="1"/>
          <p:nvPr/>
        </p:nvSpPr>
        <p:spPr>
          <a:xfrm>
            <a:off x="4627955" y="4188692"/>
            <a:ext cx="834203" cy="544765"/>
          </a:xfrm>
          <a:prstGeom prst="rect">
            <a:avLst/>
          </a:prstGeom>
          <a:noFill/>
        </p:spPr>
        <p:txBody>
          <a:bodyPr wrap="none" lIns="182880" tIns="146304" rIns="182880" bIns="146304" rtlCol="0">
            <a:spAutoFit/>
          </a:bodyPr>
          <a:lstStyle/>
          <a:p>
            <a:pPr algn="ctr">
              <a:lnSpc>
                <a:spcPct val="90000"/>
              </a:lnSpc>
              <a:spcAft>
                <a:spcPts val="600"/>
              </a:spcAft>
            </a:pPr>
            <a:r>
              <a:rPr lang="en-US" b="1" dirty="0" smtClean="0">
                <a:gradFill>
                  <a:gsLst>
                    <a:gs pos="61947">
                      <a:schemeClr val="bg1"/>
                    </a:gs>
                    <a:gs pos="40000">
                      <a:schemeClr val="bg1"/>
                    </a:gs>
                  </a:gsLst>
                  <a:lin ang="5400000" scaled="0"/>
                </a:gradFill>
              </a:rPr>
              <a:t>CSP</a:t>
            </a:r>
            <a:r>
              <a:rPr lang="en-US" sz="1400" b="1" dirty="0" smtClean="0">
                <a:gradFill>
                  <a:gsLst>
                    <a:gs pos="61947">
                      <a:schemeClr val="bg1"/>
                    </a:gs>
                    <a:gs pos="40000">
                      <a:schemeClr val="bg1"/>
                    </a:gs>
                  </a:gsLst>
                  <a:lin ang="5400000" scaled="0"/>
                </a:gradFill>
              </a:rPr>
              <a:t> </a:t>
            </a:r>
          </a:p>
        </p:txBody>
      </p:sp>
      <p:sp>
        <p:nvSpPr>
          <p:cNvPr id="113" name="Freeform 5"/>
          <p:cNvSpPr>
            <a:spLocks/>
          </p:cNvSpPr>
          <p:nvPr/>
        </p:nvSpPr>
        <p:spPr bwMode="auto">
          <a:xfrm>
            <a:off x="3528959" y="3053915"/>
            <a:ext cx="5037270" cy="2904350"/>
          </a:xfrm>
          <a:custGeom>
            <a:avLst/>
            <a:gdLst>
              <a:gd name="T0" fmla="*/ 168 w 1054"/>
              <a:gd name="T1" fmla="*/ 303 h 690"/>
              <a:gd name="T2" fmla="*/ 168 w 1054"/>
              <a:gd name="T3" fmla="*/ 289 h 690"/>
              <a:gd name="T4" fmla="*/ 459 w 1054"/>
              <a:gd name="T5" fmla="*/ 0 h 690"/>
              <a:gd name="T6" fmla="*/ 701 w 1054"/>
              <a:gd name="T7" fmla="*/ 129 h 690"/>
              <a:gd name="T8" fmla="*/ 781 w 1054"/>
              <a:gd name="T9" fmla="*/ 108 h 690"/>
              <a:gd name="T10" fmla="*/ 875 w 1054"/>
              <a:gd name="T11" fmla="*/ 136 h 690"/>
              <a:gd name="T12" fmla="*/ 950 w 1054"/>
              <a:gd name="T13" fmla="*/ 272 h 690"/>
              <a:gd name="T14" fmla="*/ 1054 w 1054"/>
              <a:gd name="T15" fmla="*/ 463 h 690"/>
              <a:gd name="T16" fmla="*/ 851 w 1054"/>
              <a:gd name="T17" fmla="*/ 690 h 690"/>
              <a:gd name="T18" fmla="*/ 825 w 1054"/>
              <a:gd name="T19" fmla="*/ 690 h 690"/>
              <a:gd name="T20" fmla="*/ 802 w 1054"/>
              <a:gd name="T21" fmla="*/ 690 h 690"/>
              <a:gd name="T22" fmla="*/ 327 w 1054"/>
              <a:gd name="T23" fmla="*/ 690 h 690"/>
              <a:gd name="T24" fmla="*/ 318 w 1054"/>
              <a:gd name="T25" fmla="*/ 690 h 690"/>
              <a:gd name="T26" fmla="*/ 306 w 1054"/>
              <a:gd name="T27" fmla="*/ 690 h 690"/>
              <a:gd name="T28" fmla="*/ 271 w 1054"/>
              <a:gd name="T29" fmla="*/ 690 h 690"/>
              <a:gd name="T30" fmla="*/ 195 w 1054"/>
              <a:gd name="T31" fmla="*/ 690 h 690"/>
              <a:gd name="T32" fmla="*/ 0 w 1054"/>
              <a:gd name="T33" fmla="*/ 495 h 690"/>
              <a:gd name="T34" fmla="*/ 168 w 1054"/>
              <a:gd name="T35" fmla="*/ 303 h 6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54" h="690">
                <a:moveTo>
                  <a:pt x="168" y="303"/>
                </a:moveTo>
                <a:cubicBezTo>
                  <a:pt x="168" y="299"/>
                  <a:pt x="168" y="293"/>
                  <a:pt x="168" y="289"/>
                </a:cubicBezTo>
                <a:cubicBezTo>
                  <a:pt x="168" y="129"/>
                  <a:pt x="298" y="0"/>
                  <a:pt x="459" y="0"/>
                </a:cubicBezTo>
                <a:cubicBezTo>
                  <a:pt x="560" y="0"/>
                  <a:pt x="649" y="52"/>
                  <a:pt x="701" y="129"/>
                </a:cubicBezTo>
                <a:cubicBezTo>
                  <a:pt x="725" y="116"/>
                  <a:pt x="752" y="108"/>
                  <a:pt x="781" y="108"/>
                </a:cubicBezTo>
                <a:cubicBezTo>
                  <a:pt x="816" y="108"/>
                  <a:pt x="848" y="118"/>
                  <a:pt x="875" y="136"/>
                </a:cubicBezTo>
                <a:cubicBezTo>
                  <a:pt x="919" y="166"/>
                  <a:pt x="948" y="215"/>
                  <a:pt x="950" y="272"/>
                </a:cubicBezTo>
                <a:cubicBezTo>
                  <a:pt x="1012" y="312"/>
                  <a:pt x="1054" y="384"/>
                  <a:pt x="1054" y="463"/>
                </a:cubicBezTo>
                <a:cubicBezTo>
                  <a:pt x="1054" y="580"/>
                  <a:pt x="965" y="676"/>
                  <a:pt x="851" y="690"/>
                </a:cubicBezTo>
                <a:cubicBezTo>
                  <a:pt x="843" y="690"/>
                  <a:pt x="833" y="690"/>
                  <a:pt x="825" y="690"/>
                </a:cubicBezTo>
                <a:cubicBezTo>
                  <a:pt x="818" y="690"/>
                  <a:pt x="810" y="690"/>
                  <a:pt x="802" y="690"/>
                </a:cubicBezTo>
                <a:cubicBezTo>
                  <a:pt x="696" y="690"/>
                  <a:pt x="446" y="690"/>
                  <a:pt x="327" y="690"/>
                </a:cubicBezTo>
                <a:cubicBezTo>
                  <a:pt x="324" y="690"/>
                  <a:pt x="320" y="690"/>
                  <a:pt x="318" y="690"/>
                </a:cubicBezTo>
                <a:cubicBezTo>
                  <a:pt x="306" y="690"/>
                  <a:pt x="306" y="690"/>
                  <a:pt x="306" y="690"/>
                </a:cubicBezTo>
                <a:cubicBezTo>
                  <a:pt x="300" y="690"/>
                  <a:pt x="283" y="690"/>
                  <a:pt x="271" y="690"/>
                </a:cubicBezTo>
                <a:cubicBezTo>
                  <a:pt x="195" y="690"/>
                  <a:pt x="195" y="690"/>
                  <a:pt x="195" y="690"/>
                </a:cubicBezTo>
                <a:cubicBezTo>
                  <a:pt x="87" y="688"/>
                  <a:pt x="0" y="601"/>
                  <a:pt x="0" y="495"/>
                </a:cubicBezTo>
                <a:cubicBezTo>
                  <a:pt x="0" y="397"/>
                  <a:pt x="73" y="316"/>
                  <a:pt x="168" y="303"/>
                </a:cubicBezTo>
                <a:close/>
              </a:path>
            </a:pathLst>
          </a:custGeom>
          <a:solidFill>
            <a:srgbClr val="00B0F0"/>
          </a:solidFill>
          <a:ln>
            <a:noFill/>
          </a:ln>
        </p:spPr>
        <p:txBody>
          <a:bodyPr vert="horz" wrap="square" lIns="91440" tIns="45720" rIns="91440" bIns="45720" numCol="1" anchor="t" anchorCtr="0" compatLnSpc="1">
            <a:prstTxWarp prst="textNoShape">
              <a:avLst/>
            </a:prstTxWarp>
          </a:bodyPr>
          <a:lstStyle/>
          <a:p>
            <a:endParaRPr lang="en-US" dirty="0">
              <a:gradFill>
                <a:gsLst>
                  <a:gs pos="61947">
                    <a:schemeClr val="bg1"/>
                  </a:gs>
                  <a:gs pos="40000">
                    <a:schemeClr val="bg1"/>
                  </a:gs>
                </a:gsLst>
                <a:lin ang="5400000" scaled="0"/>
              </a:gradFill>
            </a:endParaRPr>
          </a:p>
        </p:txBody>
      </p:sp>
      <p:sp>
        <p:nvSpPr>
          <p:cNvPr id="89" name="Right Arrow 88"/>
          <p:cNvSpPr/>
          <p:nvPr/>
        </p:nvSpPr>
        <p:spPr bwMode="auto">
          <a:xfrm>
            <a:off x="3208228" y="3738885"/>
            <a:ext cx="2594768" cy="689121"/>
          </a:xfrm>
          <a:prstGeom prst="rightArrow">
            <a:avLst/>
          </a:prstGeom>
          <a:solidFill>
            <a:schemeClr val="accent3">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120" name="TextBox 119"/>
          <p:cNvSpPr txBox="1"/>
          <p:nvPr/>
        </p:nvSpPr>
        <p:spPr>
          <a:xfrm>
            <a:off x="3131276" y="3828562"/>
            <a:ext cx="991045" cy="544765"/>
          </a:xfrm>
          <a:prstGeom prst="rect">
            <a:avLst/>
          </a:prstGeom>
          <a:noFill/>
        </p:spPr>
        <p:txBody>
          <a:bodyPr wrap="square" lIns="182880" tIns="146304" rIns="182880" bIns="146304" rtlCol="0">
            <a:spAutoFit/>
          </a:bodyPr>
          <a:lstStyle/>
          <a:p>
            <a:pPr algn="ctr">
              <a:lnSpc>
                <a:spcPct val="90000"/>
              </a:lnSpc>
              <a:spcAft>
                <a:spcPts val="600"/>
              </a:spcAft>
            </a:pPr>
            <a:r>
              <a:rPr lang="en-US" dirty="0" smtClean="0">
                <a:gradFill>
                  <a:gsLst>
                    <a:gs pos="61947">
                      <a:schemeClr val="bg1"/>
                    </a:gs>
                    <a:gs pos="40000">
                      <a:schemeClr val="bg1"/>
                    </a:gs>
                  </a:gsLst>
                  <a:lin ang="5400000" scaled="0"/>
                </a:gradFill>
              </a:rPr>
              <a:t>VMs</a:t>
            </a:r>
            <a:endParaRPr lang="en-US" sz="1400" dirty="0" smtClean="0">
              <a:gradFill>
                <a:gsLst>
                  <a:gs pos="61947">
                    <a:schemeClr val="bg1"/>
                  </a:gs>
                  <a:gs pos="40000">
                    <a:schemeClr val="bg1"/>
                  </a:gs>
                </a:gsLst>
                <a:lin ang="5400000" scaled="0"/>
              </a:gradFill>
            </a:endParaRPr>
          </a:p>
        </p:txBody>
      </p:sp>
      <p:sp>
        <p:nvSpPr>
          <p:cNvPr id="121" name="Left Arrow 120"/>
          <p:cNvSpPr/>
          <p:nvPr/>
        </p:nvSpPr>
        <p:spPr bwMode="auto">
          <a:xfrm>
            <a:off x="7270631" y="3730680"/>
            <a:ext cx="3160747" cy="710406"/>
          </a:xfrm>
          <a:prstGeom prst="leftArrow">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123" name="TextBox 122"/>
          <p:cNvSpPr txBox="1"/>
          <p:nvPr/>
        </p:nvSpPr>
        <p:spPr>
          <a:xfrm>
            <a:off x="7311856" y="3840369"/>
            <a:ext cx="2966096" cy="544765"/>
          </a:xfrm>
          <a:prstGeom prst="rect">
            <a:avLst/>
          </a:prstGeom>
          <a:noFill/>
        </p:spPr>
        <p:txBody>
          <a:bodyPr wrap="square" lIns="182880" tIns="146304" rIns="182880" bIns="146304" rtlCol="0">
            <a:spAutoFit/>
          </a:bodyPr>
          <a:lstStyle/>
          <a:p>
            <a:pPr algn="ctr">
              <a:lnSpc>
                <a:spcPct val="90000"/>
              </a:lnSpc>
              <a:spcAft>
                <a:spcPts val="600"/>
              </a:spcAft>
            </a:pPr>
            <a:r>
              <a:rPr lang="en-US" dirty="0" smtClean="0">
                <a:gradFill>
                  <a:gsLst>
                    <a:gs pos="61947">
                      <a:schemeClr val="bg1"/>
                    </a:gs>
                    <a:gs pos="40000">
                      <a:schemeClr val="bg1"/>
                    </a:gs>
                  </a:gsLst>
                  <a:lin ang="5400000" scaled="0"/>
                </a:gradFill>
              </a:rPr>
              <a:t>Sue’s application software</a:t>
            </a:r>
            <a:endParaRPr lang="en-US" sz="1400" dirty="0" smtClean="0">
              <a:gradFill>
                <a:gsLst>
                  <a:gs pos="61947">
                    <a:schemeClr val="bg1"/>
                  </a:gs>
                  <a:gs pos="40000">
                    <a:schemeClr val="bg1"/>
                  </a:gs>
                </a:gsLst>
                <a:lin ang="5400000" scaled="0"/>
              </a:gradFill>
            </a:endParaRPr>
          </a:p>
        </p:txBody>
      </p:sp>
      <p:grpSp>
        <p:nvGrpSpPr>
          <p:cNvPr id="96" name="Group 95"/>
          <p:cNvGrpSpPr/>
          <p:nvPr/>
        </p:nvGrpSpPr>
        <p:grpSpPr>
          <a:xfrm>
            <a:off x="11220890" y="2861164"/>
            <a:ext cx="832731" cy="2566953"/>
            <a:chOff x="10899775" y="4005263"/>
            <a:chExt cx="962025" cy="2870200"/>
          </a:xfrm>
        </p:grpSpPr>
        <p:sp>
          <p:nvSpPr>
            <p:cNvPr id="97" name="Freeform 10"/>
            <p:cNvSpPr>
              <a:spLocks/>
            </p:cNvSpPr>
            <p:nvPr/>
          </p:nvSpPr>
          <p:spPr bwMode="auto">
            <a:xfrm>
              <a:off x="11160125" y="4005263"/>
              <a:ext cx="460375" cy="534988"/>
            </a:xfrm>
            <a:custGeom>
              <a:avLst/>
              <a:gdLst>
                <a:gd name="T0" fmla="*/ 152 w 161"/>
                <a:gd name="T1" fmla="*/ 148 h 187"/>
                <a:gd name="T2" fmla="*/ 136 w 161"/>
                <a:gd name="T3" fmla="*/ 148 h 187"/>
                <a:gd name="T4" fmla="*/ 142 w 161"/>
                <a:gd name="T5" fmla="*/ 124 h 187"/>
                <a:gd name="T6" fmla="*/ 146 w 161"/>
                <a:gd name="T7" fmla="*/ 116 h 187"/>
                <a:gd name="T8" fmla="*/ 146 w 161"/>
                <a:gd name="T9" fmla="*/ 115 h 187"/>
                <a:gd name="T10" fmla="*/ 146 w 161"/>
                <a:gd name="T11" fmla="*/ 115 h 187"/>
                <a:gd name="T12" fmla="*/ 151 w 161"/>
                <a:gd name="T13" fmla="*/ 88 h 187"/>
                <a:gd name="T14" fmla="*/ 115 w 161"/>
                <a:gd name="T15" fmla="*/ 28 h 187"/>
                <a:gd name="T16" fmla="*/ 67 w 161"/>
                <a:gd name="T17" fmla="*/ 0 h 187"/>
                <a:gd name="T18" fmla="*/ 6 w 161"/>
                <a:gd name="T19" fmla="*/ 76 h 187"/>
                <a:gd name="T20" fmla="*/ 15 w 161"/>
                <a:gd name="T21" fmla="*/ 115 h 187"/>
                <a:gd name="T22" fmla="*/ 15 w 161"/>
                <a:gd name="T23" fmla="*/ 115 h 187"/>
                <a:gd name="T24" fmla="*/ 25 w 161"/>
                <a:gd name="T25" fmla="*/ 148 h 187"/>
                <a:gd name="T26" fmla="*/ 9 w 161"/>
                <a:gd name="T27" fmla="*/ 148 h 187"/>
                <a:gd name="T28" fmla="*/ 1 w 161"/>
                <a:gd name="T29" fmla="*/ 159 h 187"/>
                <a:gd name="T30" fmla="*/ 26 w 161"/>
                <a:gd name="T31" fmla="*/ 184 h 187"/>
                <a:gd name="T32" fmla="*/ 70 w 161"/>
                <a:gd name="T33" fmla="*/ 187 h 187"/>
                <a:gd name="T34" fmla="*/ 73 w 161"/>
                <a:gd name="T35" fmla="*/ 187 h 187"/>
                <a:gd name="T36" fmla="*/ 73 w 161"/>
                <a:gd name="T37" fmla="*/ 187 h 187"/>
                <a:gd name="T38" fmla="*/ 79 w 161"/>
                <a:gd name="T39" fmla="*/ 187 h 187"/>
                <a:gd name="T40" fmla="*/ 81 w 161"/>
                <a:gd name="T41" fmla="*/ 187 h 187"/>
                <a:gd name="T42" fmla="*/ 82 w 161"/>
                <a:gd name="T43" fmla="*/ 187 h 187"/>
                <a:gd name="T44" fmla="*/ 88 w 161"/>
                <a:gd name="T45" fmla="*/ 187 h 187"/>
                <a:gd name="T46" fmla="*/ 88 w 161"/>
                <a:gd name="T47" fmla="*/ 187 h 187"/>
                <a:gd name="T48" fmla="*/ 91 w 161"/>
                <a:gd name="T49" fmla="*/ 187 h 187"/>
                <a:gd name="T50" fmla="*/ 135 w 161"/>
                <a:gd name="T51" fmla="*/ 184 h 187"/>
                <a:gd name="T52" fmla="*/ 160 w 161"/>
                <a:gd name="T53" fmla="*/ 159 h 187"/>
                <a:gd name="T54" fmla="*/ 152 w 161"/>
                <a:gd name="T55" fmla="*/ 148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1" h="187">
                  <a:moveTo>
                    <a:pt x="152" y="148"/>
                  </a:moveTo>
                  <a:cubicBezTo>
                    <a:pt x="148" y="158"/>
                    <a:pt x="139" y="155"/>
                    <a:pt x="136" y="148"/>
                  </a:cubicBezTo>
                  <a:cubicBezTo>
                    <a:pt x="135" y="143"/>
                    <a:pt x="139" y="132"/>
                    <a:pt x="142" y="124"/>
                  </a:cubicBezTo>
                  <a:cubicBezTo>
                    <a:pt x="144" y="122"/>
                    <a:pt x="145" y="119"/>
                    <a:pt x="146" y="116"/>
                  </a:cubicBezTo>
                  <a:cubicBezTo>
                    <a:pt x="146" y="116"/>
                    <a:pt x="146" y="115"/>
                    <a:pt x="146" y="115"/>
                  </a:cubicBezTo>
                  <a:cubicBezTo>
                    <a:pt x="146" y="115"/>
                    <a:pt x="146" y="115"/>
                    <a:pt x="146" y="115"/>
                  </a:cubicBezTo>
                  <a:cubicBezTo>
                    <a:pt x="150" y="107"/>
                    <a:pt x="151" y="98"/>
                    <a:pt x="151" y="88"/>
                  </a:cubicBezTo>
                  <a:cubicBezTo>
                    <a:pt x="151" y="60"/>
                    <a:pt x="136" y="36"/>
                    <a:pt x="115" y="28"/>
                  </a:cubicBezTo>
                  <a:cubicBezTo>
                    <a:pt x="104" y="11"/>
                    <a:pt x="87" y="0"/>
                    <a:pt x="67" y="0"/>
                  </a:cubicBezTo>
                  <a:cubicBezTo>
                    <a:pt x="33" y="0"/>
                    <a:pt x="6" y="34"/>
                    <a:pt x="6" y="76"/>
                  </a:cubicBezTo>
                  <a:cubicBezTo>
                    <a:pt x="6" y="91"/>
                    <a:pt x="9" y="104"/>
                    <a:pt x="15" y="115"/>
                  </a:cubicBezTo>
                  <a:cubicBezTo>
                    <a:pt x="15" y="115"/>
                    <a:pt x="15" y="115"/>
                    <a:pt x="15" y="115"/>
                  </a:cubicBezTo>
                  <a:cubicBezTo>
                    <a:pt x="15" y="115"/>
                    <a:pt x="27" y="141"/>
                    <a:pt x="25" y="148"/>
                  </a:cubicBezTo>
                  <a:cubicBezTo>
                    <a:pt x="22" y="155"/>
                    <a:pt x="13" y="158"/>
                    <a:pt x="9" y="148"/>
                  </a:cubicBezTo>
                  <a:cubicBezTo>
                    <a:pt x="6" y="137"/>
                    <a:pt x="0" y="150"/>
                    <a:pt x="1" y="159"/>
                  </a:cubicBezTo>
                  <a:cubicBezTo>
                    <a:pt x="1" y="168"/>
                    <a:pt x="4" y="181"/>
                    <a:pt x="26" y="184"/>
                  </a:cubicBezTo>
                  <a:cubicBezTo>
                    <a:pt x="45" y="187"/>
                    <a:pt x="55" y="187"/>
                    <a:pt x="70" y="187"/>
                  </a:cubicBezTo>
                  <a:cubicBezTo>
                    <a:pt x="71" y="187"/>
                    <a:pt x="73" y="187"/>
                    <a:pt x="73" y="187"/>
                  </a:cubicBezTo>
                  <a:cubicBezTo>
                    <a:pt x="73" y="187"/>
                    <a:pt x="73" y="187"/>
                    <a:pt x="73" y="187"/>
                  </a:cubicBezTo>
                  <a:cubicBezTo>
                    <a:pt x="75" y="187"/>
                    <a:pt x="77" y="187"/>
                    <a:pt x="79" y="187"/>
                  </a:cubicBezTo>
                  <a:cubicBezTo>
                    <a:pt x="79" y="187"/>
                    <a:pt x="80" y="187"/>
                    <a:pt x="81" y="187"/>
                  </a:cubicBezTo>
                  <a:cubicBezTo>
                    <a:pt x="81" y="187"/>
                    <a:pt x="82" y="187"/>
                    <a:pt x="82" y="187"/>
                  </a:cubicBezTo>
                  <a:cubicBezTo>
                    <a:pt x="84" y="187"/>
                    <a:pt x="86" y="187"/>
                    <a:pt x="88" y="187"/>
                  </a:cubicBezTo>
                  <a:cubicBezTo>
                    <a:pt x="88" y="187"/>
                    <a:pt x="88" y="187"/>
                    <a:pt x="88" y="187"/>
                  </a:cubicBezTo>
                  <a:cubicBezTo>
                    <a:pt x="88" y="187"/>
                    <a:pt x="90" y="187"/>
                    <a:pt x="91" y="187"/>
                  </a:cubicBezTo>
                  <a:cubicBezTo>
                    <a:pt x="106" y="187"/>
                    <a:pt x="116" y="187"/>
                    <a:pt x="135" y="184"/>
                  </a:cubicBezTo>
                  <a:cubicBezTo>
                    <a:pt x="157" y="181"/>
                    <a:pt x="160" y="168"/>
                    <a:pt x="160" y="159"/>
                  </a:cubicBezTo>
                  <a:cubicBezTo>
                    <a:pt x="161" y="150"/>
                    <a:pt x="155" y="137"/>
                    <a:pt x="152" y="148"/>
                  </a:cubicBezTo>
                  <a:close/>
                </a:path>
              </a:pathLst>
            </a:custGeom>
            <a:solidFill>
              <a:srgbClr val="50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8" name="Freeform 11"/>
            <p:cNvSpPr>
              <a:spLocks/>
            </p:cNvSpPr>
            <p:nvPr/>
          </p:nvSpPr>
          <p:spPr bwMode="auto">
            <a:xfrm>
              <a:off x="11303000" y="4606925"/>
              <a:ext cx="160338" cy="812800"/>
            </a:xfrm>
            <a:custGeom>
              <a:avLst/>
              <a:gdLst>
                <a:gd name="T0" fmla="*/ 62 w 101"/>
                <a:gd name="T1" fmla="*/ 56 h 512"/>
                <a:gd name="T2" fmla="*/ 92 w 101"/>
                <a:gd name="T3" fmla="*/ 32 h 512"/>
                <a:gd name="T4" fmla="*/ 51 w 101"/>
                <a:gd name="T5" fmla="*/ 0 h 512"/>
                <a:gd name="T6" fmla="*/ 9 w 101"/>
                <a:gd name="T7" fmla="*/ 32 h 512"/>
                <a:gd name="T8" fmla="*/ 40 w 101"/>
                <a:gd name="T9" fmla="*/ 56 h 512"/>
                <a:gd name="T10" fmla="*/ 0 w 101"/>
                <a:gd name="T11" fmla="*/ 472 h 512"/>
                <a:gd name="T12" fmla="*/ 51 w 101"/>
                <a:gd name="T13" fmla="*/ 512 h 512"/>
                <a:gd name="T14" fmla="*/ 101 w 101"/>
                <a:gd name="T15" fmla="*/ 472 h 512"/>
                <a:gd name="T16" fmla="*/ 62 w 101"/>
                <a:gd name="T17" fmla="*/ 56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1" h="512">
                  <a:moveTo>
                    <a:pt x="62" y="56"/>
                  </a:moveTo>
                  <a:lnTo>
                    <a:pt x="92" y="32"/>
                  </a:lnTo>
                  <a:lnTo>
                    <a:pt x="51" y="0"/>
                  </a:lnTo>
                  <a:lnTo>
                    <a:pt x="9" y="32"/>
                  </a:lnTo>
                  <a:lnTo>
                    <a:pt x="40" y="56"/>
                  </a:lnTo>
                  <a:lnTo>
                    <a:pt x="0" y="472"/>
                  </a:lnTo>
                  <a:lnTo>
                    <a:pt x="51" y="512"/>
                  </a:lnTo>
                  <a:lnTo>
                    <a:pt x="101" y="472"/>
                  </a:lnTo>
                  <a:lnTo>
                    <a:pt x="62" y="56"/>
                  </a:lnTo>
                  <a:close/>
                </a:path>
              </a:pathLst>
            </a:custGeom>
            <a:solidFill>
              <a:srgbClr val="00B29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9" name="Freeform 98"/>
            <p:cNvSpPr>
              <a:spLocks/>
            </p:cNvSpPr>
            <p:nvPr/>
          </p:nvSpPr>
          <p:spPr bwMode="auto">
            <a:xfrm>
              <a:off x="11576050" y="4586288"/>
              <a:ext cx="285750" cy="738188"/>
            </a:xfrm>
            <a:custGeom>
              <a:avLst/>
              <a:gdLst>
                <a:gd name="T0" fmla="*/ 0 w 100"/>
                <a:gd name="T1" fmla="*/ 10 h 258"/>
                <a:gd name="T2" fmla="*/ 40 w 100"/>
                <a:gd name="T3" fmla="*/ 0 h 258"/>
                <a:gd name="T4" fmla="*/ 100 w 100"/>
                <a:gd name="T5" fmla="*/ 258 h 258"/>
                <a:gd name="T6" fmla="*/ 59 w 100"/>
                <a:gd name="T7" fmla="*/ 258 h 258"/>
                <a:gd name="T8" fmla="*/ 0 w 100"/>
                <a:gd name="T9" fmla="*/ 10 h 258"/>
              </a:gdLst>
              <a:ahLst/>
              <a:cxnLst>
                <a:cxn ang="0">
                  <a:pos x="T0" y="T1"/>
                </a:cxn>
                <a:cxn ang="0">
                  <a:pos x="T2" y="T3"/>
                </a:cxn>
                <a:cxn ang="0">
                  <a:pos x="T4" y="T5"/>
                </a:cxn>
                <a:cxn ang="0">
                  <a:pos x="T6" y="T7"/>
                </a:cxn>
                <a:cxn ang="0">
                  <a:pos x="T8" y="T9"/>
                </a:cxn>
              </a:cxnLst>
              <a:rect l="0" t="0" r="r" b="b"/>
              <a:pathLst>
                <a:path w="100" h="258">
                  <a:moveTo>
                    <a:pt x="0" y="10"/>
                  </a:moveTo>
                  <a:cubicBezTo>
                    <a:pt x="14" y="7"/>
                    <a:pt x="27" y="3"/>
                    <a:pt x="40" y="0"/>
                  </a:cubicBezTo>
                  <a:cubicBezTo>
                    <a:pt x="79" y="84"/>
                    <a:pt x="91" y="166"/>
                    <a:pt x="100" y="258"/>
                  </a:cubicBezTo>
                  <a:cubicBezTo>
                    <a:pt x="59" y="258"/>
                    <a:pt x="59" y="258"/>
                    <a:pt x="59" y="258"/>
                  </a:cubicBezTo>
                  <a:cubicBezTo>
                    <a:pt x="49" y="170"/>
                    <a:pt x="38" y="91"/>
                    <a:pt x="0" y="10"/>
                  </a:cubicBezTo>
                  <a:close/>
                </a:path>
              </a:pathLst>
            </a:custGeom>
            <a:solidFill>
              <a:srgbClr val="9696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0" name="Freeform 99"/>
            <p:cNvSpPr>
              <a:spLocks/>
            </p:cNvSpPr>
            <p:nvPr/>
          </p:nvSpPr>
          <p:spPr bwMode="auto">
            <a:xfrm>
              <a:off x="11209338" y="5989638"/>
              <a:ext cx="171450" cy="885825"/>
            </a:xfrm>
            <a:custGeom>
              <a:avLst/>
              <a:gdLst>
                <a:gd name="T0" fmla="*/ 94 w 108"/>
                <a:gd name="T1" fmla="*/ 558 h 558"/>
                <a:gd name="T2" fmla="*/ 14 w 108"/>
                <a:gd name="T3" fmla="*/ 558 h 558"/>
                <a:gd name="T4" fmla="*/ 0 w 108"/>
                <a:gd name="T5" fmla="*/ 0 h 558"/>
                <a:gd name="T6" fmla="*/ 108 w 108"/>
                <a:gd name="T7" fmla="*/ 0 h 558"/>
                <a:gd name="T8" fmla="*/ 94 w 108"/>
                <a:gd name="T9" fmla="*/ 558 h 558"/>
              </a:gdLst>
              <a:ahLst/>
              <a:cxnLst>
                <a:cxn ang="0">
                  <a:pos x="T0" y="T1"/>
                </a:cxn>
                <a:cxn ang="0">
                  <a:pos x="T2" y="T3"/>
                </a:cxn>
                <a:cxn ang="0">
                  <a:pos x="T4" y="T5"/>
                </a:cxn>
                <a:cxn ang="0">
                  <a:pos x="T6" y="T7"/>
                </a:cxn>
                <a:cxn ang="0">
                  <a:pos x="T8" y="T9"/>
                </a:cxn>
              </a:cxnLst>
              <a:rect l="0" t="0" r="r" b="b"/>
              <a:pathLst>
                <a:path w="108" h="558">
                  <a:moveTo>
                    <a:pt x="94" y="558"/>
                  </a:moveTo>
                  <a:lnTo>
                    <a:pt x="14" y="558"/>
                  </a:lnTo>
                  <a:lnTo>
                    <a:pt x="0" y="0"/>
                  </a:lnTo>
                  <a:lnTo>
                    <a:pt x="108" y="0"/>
                  </a:lnTo>
                  <a:lnTo>
                    <a:pt x="94" y="558"/>
                  </a:lnTo>
                  <a:close/>
                </a:path>
              </a:pathLst>
            </a:custGeom>
            <a:solidFill>
              <a:srgbClr val="FFB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1" name="Freeform 100"/>
            <p:cNvSpPr>
              <a:spLocks/>
            </p:cNvSpPr>
            <p:nvPr/>
          </p:nvSpPr>
          <p:spPr bwMode="auto">
            <a:xfrm>
              <a:off x="11215688" y="6796088"/>
              <a:ext cx="157163" cy="79375"/>
            </a:xfrm>
            <a:custGeom>
              <a:avLst/>
              <a:gdLst>
                <a:gd name="T0" fmla="*/ 28 w 55"/>
                <a:gd name="T1" fmla="*/ 0 h 28"/>
                <a:gd name="T2" fmla="*/ 0 w 55"/>
                <a:gd name="T3" fmla="*/ 28 h 28"/>
                <a:gd name="T4" fmla="*/ 55 w 55"/>
                <a:gd name="T5" fmla="*/ 28 h 28"/>
                <a:gd name="T6" fmla="*/ 28 w 55"/>
                <a:gd name="T7" fmla="*/ 0 h 28"/>
              </a:gdLst>
              <a:ahLst/>
              <a:cxnLst>
                <a:cxn ang="0">
                  <a:pos x="T0" y="T1"/>
                </a:cxn>
                <a:cxn ang="0">
                  <a:pos x="T2" y="T3"/>
                </a:cxn>
                <a:cxn ang="0">
                  <a:pos x="T4" y="T5"/>
                </a:cxn>
                <a:cxn ang="0">
                  <a:pos x="T6" y="T7"/>
                </a:cxn>
              </a:cxnLst>
              <a:rect l="0" t="0" r="r" b="b"/>
              <a:pathLst>
                <a:path w="55" h="28">
                  <a:moveTo>
                    <a:pt x="28" y="0"/>
                  </a:moveTo>
                  <a:cubicBezTo>
                    <a:pt x="13" y="0"/>
                    <a:pt x="0" y="13"/>
                    <a:pt x="0" y="28"/>
                  </a:cubicBezTo>
                  <a:cubicBezTo>
                    <a:pt x="55" y="28"/>
                    <a:pt x="55" y="28"/>
                    <a:pt x="55" y="28"/>
                  </a:cubicBezTo>
                  <a:cubicBezTo>
                    <a:pt x="55" y="13"/>
                    <a:pt x="43" y="0"/>
                    <a:pt x="28" y="0"/>
                  </a:cubicBezTo>
                  <a:close/>
                </a:path>
              </a:pathLst>
            </a:custGeom>
            <a:solidFill>
              <a:srgbClr val="6821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2" name="Freeform 101"/>
            <p:cNvSpPr>
              <a:spLocks/>
            </p:cNvSpPr>
            <p:nvPr/>
          </p:nvSpPr>
          <p:spPr bwMode="auto">
            <a:xfrm>
              <a:off x="11406188" y="5989638"/>
              <a:ext cx="169863" cy="885825"/>
            </a:xfrm>
            <a:custGeom>
              <a:avLst/>
              <a:gdLst>
                <a:gd name="T0" fmla="*/ 15 w 107"/>
                <a:gd name="T1" fmla="*/ 558 h 558"/>
                <a:gd name="T2" fmla="*/ 94 w 107"/>
                <a:gd name="T3" fmla="*/ 558 h 558"/>
                <a:gd name="T4" fmla="*/ 107 w 107"/>
                <a:gd name="T5" fmla="*/ 0 h 558"/>
                <a:gd name="T6" fmla="*/ 0 w 107"/>
                <a:gd name="T7" fmla="*/ 0 h 558"/>
                <a:gd name="T8" fmla="*/ 15 w 107"/>
                <a:gd name="T9" fmla="*/ 558 h 558"/>
              </a:gdLst>
              <a:ahLst/>
              <a:cxnLst>
                <a:cxn ang="0">
                  <a:pos x="T0" y="T1"/>
                </a:cxn>
                <a:cxn ang="0">
                  <a:pos x="T2" y="T3"/>
                </a:cxn>
                <a:cxn ang="0">
                  <a:pos x="T4" y="T5"/>
                </a:cxn>
                <a:cxn ang="0">
                  <a:pos x="T6" y="T7"/>
                </a:cxn>
                <a:cxn ang="0">
                  <a:pos x="T8" y="T9"/>
                </a:cxn>
              </a:cxnLst>
              <a:rect l="0" t="0" r="r" b="b"/>
              <a:pathLst>
                <a:path w="107" h="558">
                  <a:moveTo>
                    <a:pt x="15" y="558"/>
                  </a:moveTo>
                  <a:lnTo>
                    <a:pt x="94" y="558"/>
                  </a:lnTo>
                  <a:lnTo>
                    <a:pt x="107" y="0"/>
                  </a:lnTo>
                  <a:lnTo>
                    <a:pt x="0" y="0"/>
                  </a:lnTo>
                  <a:lnTo>
                    <a:pt x="15" y="558"/>
                  </a:lnTo>
                  <a:close/>
                </a:path>
              </a:pathLst>
            </a:custGeom>
            <a:solidFill>
              <a:srgbClr val="FFB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3" name="Freeform 102"/>
            <p:cNvSpPr>
              <a:spLocks/>
            </p:cNvSpPr>
            <p:nvPr/>
          </p:nvSpPr>
          <p:spPr bwMode="auto">
            <a:xfrm>
              <a:off x="11412538" y="6796088"/>
              <a:ext cx="157163" cy="79375"/>
            </a:xfrm>
            <a:custGeom>
              <a:avLst/>
              <a:gdLst>
                <a:gd name="T0" fmla="*/ 28 w 55"/>
                <a:gd name="T1" fmla="*/ 0 h 28"/>
                <a:gd name="T2" fmla="*/ 55 w 55"/>
                <a:gd name="T3" fmla="*/ 28 h 28"/>
                <a:gd name="T4" fmla="*/ 0 w 55"/>
                <a:gd name="T5" fmla="*/ 28 h 28"/>
                <a:gd name="T6" fmla="*/ 28 w 55"/>
                <a:gd name="T7" fmla="*/ 0 h 28"/>
              </a:gdLst>
              <a:ahLst/>
              <a:cxnLst>
                <a:cxn ang="0">
                  <a:pos x="T0" y="T1"/>
                </a:cxn>
                <a:cxn ang="0">
                  <a:pos x="T2" y="T3"/>
                </a:cxn>
                <a:cxn ang="0">
                  <a:pos x="T4" y="T5"/>
                </a:cxn>
                <a:cxn ang="0">
                  <a:pos x="T6" y="T7"/>
                </a:cxn>
              </a:cxnLst>
              <a:rect l="0" t="0" r="r" b="b"/>
              <a:pathLst>
                <a:path w="55" h="28">
                  <a:moveTo>
                    <a:pt x="28" y="0"/>
                  </a:moveTo>
                  <a:cubicBezTo>
                    <a:pt x="43" y="0"/>
                    <a:pt x="55" y="13"/>
                    <a:pt x="55" y="28"/>
                  </a:cubicBezTo>
                  <a:cubicBezTo>
                    <a:pt x="0" y="28"/>
                    <a:pt x="0" y="28"/>
                    <a:pt x="0" y="28"/>
                  </a:cubicBezTo>
                  <a:cubicBezTo>
                    <a:pt x="0" y="13"/>
                    <a:pt x="12" y="0"/>
                    <a:pt x="28" y="0"/>
                  </a:cubicBezTo>
                  <a:close/>
                </a:path>
              </a:pathLst>
            </a:custGeom>
            <a:solidFill>
              <a:srgbClr val="6821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4" name="Freeform 103"/>
            <p:cNvSpPr>
              <a:spLocks/>
            </p:cNvSpPr>
            <p:nvPr/>
          </p:nvSpPr>
          <p:spPr bwMode="auto">
            <a:xfrm>
              <a:off x="11758613" y="5324475"/>
              <a:ext cx="85725" cy="98425"/>
            </a:xfrm>
            <a:custGeom>
              <a:avLst/>
              <a:gdLst>
                <a:gd name="T0" fmla="*/ 0 w 30"/>
                <a:gd name="T1" fmla="*/ 0 h 34"/>
                <a:gd name="T2" fmla="*/ 0 w 30"/>
                <a:gd name="T3" fmla="*/ 18 h 34"/>
                <a:gd name="T4" fmla="*/ 15 w 30"/>
                <a:gd name="T5" fmla="*/ 34 h 34"/>
                <a:gd name="T6" fmla="*/ 30 w 30"/>
                <a:gd name="T7" fmla="*/ 18 h 34"/>
                <a:gd name="T8" fmla="*/ 30 w 30"/>
                <a:gd name="T9" fmla="*/ 0 h 34"/>
                <a:gd name="T10" fmla="*/ 0 w 30"/>
                <a:gd name="T11" fmla="*/ 0 h 34"/>
              </a:gdLst>
              <a:ahLst/>
              <a:cxnLst>
                <a:cxn ang="0">
                  <a:pos x="T0" y="T1"/>
                </a:cxn>
                <a:cxn ang="0">
                  <a:pos x="T2" y="T3"/>
                </a:cxn>
                <a:cxn ang="0">
                  <a:pos x="T4" y="T5"/>
                </a:cxn>
                <a:cxn ang="0">
                  <a:pos x="T6" y="T7"/>
                </a:cxn>
                <a:cxn ang="0">
                  <a:pos x="T8" y="T9"/>
                </a:cxn>
                <a:cxn ang="0">
                  <a:pos x="T10" y="T11"/>
                </a:cxn>
              </a:cxnLst>
              <a:rect l="0" t="0" r="r" b="b"/>
              <a:pathLst>
                <a:path w="30" h="34">
                  <a:moveTo>
                    <a:pt x="0" y="0"/>
                  </a:moveTo>
                  <a:cubicBezTo>
                    <a:pt x="0" y="18"/>
                    <a:pt x="0" y="18"/>
                    <a:pt x="0" y="18"/>
                  </a:cubicBezTo>
                  <a:cubicBezTo>
                    <a:pt x="0" y="27"/>
                    <a:pt x="7" y="34"/>
                    <a:pt x="15" y="34"/>
                  </a:cubicBezTo>
                  <a:cubicBezTo>
                    <a:pt x="23" y="34"/>
                    <a:pt x="30" y="27"/>
                    <a:pt x="30" y="18"/>
                  </a:cubicBezTo>
                  <a:cubicBezTo>
                    <a:pt x="30" y="0"/>
                    <a:pt x="30" y="0"/>
                    <a:pt x="30" y="0"/>
                  </a:cubicBezTo>
                  <a:lnTo>
                    <a:pt x="0" y="0"/>
                  </a:lnTo>
                  <a:close/>
                </a:path>
              </a:pathLst>
            </a:custGeom>
            <a:solidFill>
              <a:srgbClr val="FFB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5" name="Freeform 104"/>
            <p:cNvSpPr>
              <a:spLocks/>
            </p:cNvSpPr>
            <p:nvPr/>
          </p:nvSpPr>
          <p:spPr bwMode="auto">
            <a:xfrm>
              <a:off x="10899775" y="4586288"/>
              <a:ext cx="292100" cy="738188"/>
            </a:xfrm>
            <a:custGeom>
              <a:avLst/>
              <a:gdLst>
                <a:gd name="T0" fmla="*/ 102 w 102"/>
                <a:gd name="T1" fmla="*/ 10 h 258"/>
                <a:gd name="T2" fmla="*/ 61 w 102"/>
                <a:gd name="T3" fmla="*/ 0 h 258"/>
                <a:gd name="T4" fmla="*/ 0 w 102"/>
                <a:gd name="T5" fmla="*/ 258 h 258"/>
                <a:gd name="T6" fmla="*/ 42 w 102"/>
                <a:gd name="T7" fmla="*/ 258 h 258"/>
                <a:gd name="T8" fmla="*/ 102 w 102"/>
                <a:gd name="T9" fmla="*/ 10 h 258"/>
              </a:gdLst>
              <a:ahLst/>
              <a:cxnLst>
                <a:cxn ang="0">
                  <a:pos x="T0" y="T1"/>
                </a:cxn>
                <a:cxn ang="0">
                  <a:pos x="T2" y="T3"/>
                </a:cxn>
                <a:cxn ang="0">
                  <a:pos x="T4" y="T5"/>
                </a:cxn>
                <a:cxn ang="0">
                  <a:pos x="T6" y="T7"/>
                </a:cxn>
                <a:cxn ang="0">
                  <a:pos x="T8" y="T9"/>
                </a:cxn>
              </a:cxnLst>
              <a:rect l="0" t="0" r="r" b="b"/>
              <a:pathLst>
                <a:path w="102" h="258">
                  <a:moveTo>
                    <a:pt x="102" y="10"/>
                  </a:moveTo>
                  <a:cubicBezTo>
                    <a:pt x="89" y="7"/>
                    <a:pt x="75" y="3"/>
                    <a:pt x="61" y="0"/>
                  </a:cubicBezTo>
                  <a:cubicBezTo>
                    <a:pt x="21" y="84"/>
                    <a:pt x="9" y="166"/>
                    <a:pt x="0" y="258"/>
                  </a:cubicBezTo>
                  <a:cubicBezTo>
                    <a:pt x="42" y="258"/>
                    <a:pt x="42" y="258"/>
                    <a:pt x="42" y="258"/>
                  </a:cubicBezTo>
                  <a:cubicBezTo>
                    <a:pt x="52" y="170"/>
                    <a:pt x="64" y="91"/>
                    <a:pt x="102" y="10"/>
                  </a:cubicBezTo>
                  <a:close/>
                </a:path>
              </a:pathLst>
            </a:custGeom>
            <a:solidFill>
              <a:srgbClr val="9696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6" name="Freeform 105"/>
            <p:cNvSpPr>
              <a:spLocks/>
            </p:cNvSpPr>
            <p:nvPr/>
          </p:nvSpPr>
          <p:spPr bwMode="auto">
            <a:xfrm>
              <a:off x="10917238" y="5324475"/>
              <a:ext cx="88900" cy="98425"/>
            </a:xfrm>
            <a:custGeom>
              <a:avLst/>
              <a:gdLst>
                <a:gd name="T0" fmla="*/ 31 w 31"/>
                <a:gd name="T1" fmla="*/ 0 h 34"/>
                <a:gd name="T2" fmla="*/ 31 w 31"/>
                <a:gd name="T3" fmla="*/ 18 h 34"/>
                <a:gd name="T4" fmla="*/ 16 w 31"/>
                <a:gd name="T5" fmla="*/ 34 h 34"/>
                <a:gd name="T6" fmla="*/ 0 w 31"/>
                <a:gd name="T7" fmla="*/ 18 h 34"/>
                <a:gd name="T8" fmla="*/ 0 w 31"/>
                <a:gd name="T9" fmla="*/ 0 h 34"/>
                <a:gd name="T10" fmla="*/ 31 w 31"/>
                <a:gd name="T11" fmla="*/ 0 h 34"/>
              </a:gdLst>
              <a:ahLst/>
              <a:cxnLst>
                <a:cxn ang="0">
                  <a:pos x="T0" y="T1"/>
                </a:cxn>
                <a:cxn ang="0">
                  <a:pos x="T2" y="T3"/>
                </a:cxn>
                <a:cxn ang="0">
                  <a:pos x="T4" y="T5"/>
                </a:cxn>
                <a:cxn ang="0">
                  <a:pos x="T6" y="T7"/>
                </a:cxn>
                <a:cxn ang="0">
                  <a:pos x="T8" y="T9"/>
                </a:cxn>
                <a:cxn ang="0">
                  <a:pos x="T10" y="T11"/>
                </a:cxn>
              </a:cxnLst>
              <a:rect l="0" t="0" r="r" b="b"/>
              <a:pathLst>
                <a:path w="31" h="34">
                  <a:moveTo>
                    <a:pt x="31" y="0"/>
                  </a:moveTo>
                  <a:cubicBezTo>
                    <a:pt x="31" y="18"/>
                    <a:pt x="31" y="18"/>
                    <a:pt x="31" y="18"/>
                  </a:cubicBezTo>
                  <a:cubicBezTo>
                    <a:pt x="31" y="27"/>
                    <a:pt x="24" y="34"/>
                    <a:pt x="16" y="34"/>
                  </a:cubicBezTo>
                  <a:cubicBezTo>
                    <a:pt x="7" y="34"/>
                    <a:pt x="0" y="27"/>
                    <a:pt x="0" y="18"/>
                  </a:cubicBezTo>
                  <a:cubicBezTo>
                    <a:pt x="0" y="0"/>
                    <a:pt x="0" y="0"/>
                    <a:pt x="0" y="0"/>
                  </a:cubicBezTo>
                  <a:lnTo>
                    <a:pt x="31" y="0"/>
                  </a:lnTo>
                  <a:close/>
                </a:path>
              </a:pathLst>
            </a:custGeom>
            <a:solidFill>
              <a:srgbClr val="FFB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7" name="Freeform 106"/>
            <p:cNvSpPr>
              <a:spLocks/>
            </p:cNvSpPr>
            <p:nvPr/>
          </p:nvSpPr>
          <p:spPr bwMode="auto">
            <a:xfrm>
              <a:off x="11077575" y="4564063"/>
              <a:ext cx="612775" cy="949325"/>
            </a:xfrm>
            <a:custGeom>
              <a:avLst/>
              <a:gdLst>
                <a:gd name="T0" fmla="*/ 247 w 386"/>
                <a:gd name="T1" fmla="*/ 0 h 598"/>
                <a:gd name="T2" fmla="*/ 193 w 386"/>
                <a:gd name="T3" fmla="*/ 434 h 598"/>
                <a:gd name="T4" fmla="*/ 139 w 386"/>
                <a:gd name="T5" fmla="*/ 0 h 598"/>
                <a:gd name="T6" fmla="*/ 0 w 386"/>
                <a:gd name="T7" fmla="*/ 14 h 598"/>
                <a:gd name="T8" fmla="*/ 29 w 386"/>
                <a:gd name="T9" fmla="*/ 598 h 598"/>
                <a:gd name="T10" fmla="*/ 357 w 386"/>
                <a:gd name="T11" fmla="*/ 598 h 598"/>
                <a:gd name="T12" fmla="*/ 386 w 386"/>
                <a:gd name="T13" fmla="*/ 14 h 598"/>
                <a:gd name="T14" fmla="*/ 247 w 386"/>
                <a:gd name="T15" fmla="*/ 0 h 5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6" h="598">
                  <a:moveTo>
                    <a:pt x="247" y="0"/>
                  </a:moveTo>
                  <a:lnTo>
                    <a:pt x="193" y="434"/>
                  </a:lnTo>
                  <a:lnTo>
                    <a:pt x="139" y="0"/>
                  </a:lnTo>
                  <a:lnTo>
                    <a:pt x="0" y="14"/>
                  </a:lnTo>
                  <a:lnTo>
                    <a:pt x="29" y="598"/>
                  </a:lnTo>
                  <a:lnTo>
                    <a:pt x="357" y="598"/>
                  </a:lnTo>
                  <a:lnTo>
                    <a:pt x="386" y="14"/>
                  </a:lnTo>
                  <a:lnTo>
                    <a:pt x="247" y="0"/>
                  </a:lnTo>
                  <a:close/>
                </a:path>
              </a:pathLst>
            </a:custGeom>
            <a:solidFill>
              <a:schemeClr val="tx1">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8" name="Freeform 107"/>
            <p:cNvSpPr>
              <a:spLocks/>
            </p:cNvSpPr>
            <p:nvPr/>
          </p:nvSpPr>
          <p:spPr bwMode="auto">
            <a:xfrm>
              <a:off x="11526838" y="4222750"/>
              <a:ext cx="0" cy="3175"/>
            </a:xfrm>
            <a:custGeom>
              <a:avLst/>
              <a:gdLst>
                <a:gd name="T0" fmla="*/ 1 h 1"/>
                <a:gd name="T1" fmla="*/ 0 h 1"/>
                <a:gd name="T2" fmla="*/ 1 h 1"/>
              </a:gdLst>
              <a:ahLst/>
              <a:cxnLst>
                <a:cxn ang="0">
                  <a:pos x="0" y="T0"/>
                </a:cxn>
                <a:cxn ang="0">
                  <a:pos x="0" y="T1"/>
                </a:cxn>
                <a:cxn ang="0">
                  <a:pos x="0" y="T2"/>
                </a:cxn>
              </a:cxnLst>
              <a:rect l="0" t="0" r="r" b="b"/>
              <a:pathLst>
                <a:path h="1">
                  <a:moveTo>
                    <a:pt x="0" y="1"/>
                  </a:moveTo>
                  <a:cubicBezTo>
                    <a:pt x="0" y="1"/>
                    <a:pt x="0" y="1"/>
                    <a:pt x="0" y="0"/>
                  </a:cubicBezTo>
                  <a:cubicBezTo>
                    <a:pt x="0" y="1"/>
                    <a:pt x="0" y="1"/>
                    <a:pt x="0" y="1"/>
                  </a:cubicBezTo>
                  <a:close/>
                </a:path>
              </a:pathLst>
            </a:custGeom>
            <a:solidFill>
              <a:srgbClr val="FFD6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9" name="Freeform 108"/>
            <p:cNvSpPr>
              <a:spLocks/>
            </p:cNvSpPr>
            <p:nvPr/>
          </p:nvSpPr>
          <p:spPr bwMode="auto">
            <a:xfrm>
              <a:off x="11523663" y="4219575"/>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FFD6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0" name="Freeform 109"/>
            <p:cNvSpPr>
              <a:spLocks/>
            </p:cNvSpPr>
            <p:nvPr/>
          </p:nvSpPr>
          <p:spPr bwMode="auto">
            <a:xfrm>
              <a:off x="11517313" y="4205288"/>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FFD6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2" name="Freeform 111"/>
            <p:cNvSpPr>
              <a:spLocks/>
            </p:cNvSpPr>
            <p:nvPr/>
          </p:nvSpPr>
          <p:spPr bwMode="auto">
            <a:xfrm>
              <a:off x="11520488" y="4211638"/>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FFD6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5" name="Freeform 114"/>
            <p:cNvSpPr>
              <a:spLocks/>
            </p:cNvSpPr>
            <p:nvPr/>
          </p:nvSpPr>
          <p:spPr bwMode="auto">
            <a:xfrm>
              <a:off x="11244263" y="4208463"/>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FFD6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6" name="Freeform 115"/>
            <p:cNvSpPr>
              <a:spLocks/>
            </p:cNvSpPr>
            <p:nvPr/>
          </p:nvSpPr>
          <p:spPr bwMode="auto">
            <a:xfrm>
              <a:off x="11526838" y="4229100"/>
              <a:ext cx="0" cy="4763"/>
            </a:xfrm>
            <a:custGeom>
              <a:avLst/>
              <a:gdLst>
                <a:gd name="T0" fmla="*/ 2 h 2"/>
                <a:gd name="T1" fmla="*/ 0 h 2"/>
                <a:gd name="T2" fmla="*/ 2 h 2"/>
              </a:gdLst>
              <a:ahLst/>
              <a:cxnLst>
                <a:cxn ang="0">
                  <a:pos x="0" y="T0"/>
                </a:cxn>
                <a:cxn ang="0">
                  <a:pos x="0" y="T1"/>
                </a:cxn>
                <a:cxn ang="0">
                  <a:pos x="0" y="T2"/>
                </a:cxn>
              </a:cxnLst>
              <a:rect l="0" t="0" r="r" b="b"/>
              <a:pathLst>
                <a:path h="2">
                  <a:moveTo>
                    <a:pt x="0" y="2"/>
                  </a:moveTo>
                  <a:cubicBezTo>
                    <a:pt x="0" y="1"/>
                    <a:pt x="0" y="1"/>
                    <a:pt x="0" y="0"/>
                  </a:cubicBezTo>
                  <a:cubicBezTo>
                    <a:pt x="0" y="1"/>
                    <a:pt x="0" y="1"/>
                    <a:pt x="0" y="2"/>
                  </a:cubicBezTo>
                  <a:close/>
                </a:path>
              </a:pathLst>
            </a:custGeom>
            <a:solidFill>
              <a:srgbClr val="FFD6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7" name="Freeform 116"/>
            <p:cNvSpPr>
              <a:spLocks/>
            </p:cNvSpPr>
            <p:nvPr/>
          </p:nvSpPr>
          <p:spPr bwMode="auto">
            <a:xfrm>
              <a:off x="11526838" y="4237038"/>
              <a:ext cx="0" cy="6350"/>
            </a:xfrm>
            <a:custGeom>
              <a:avLst/>
              <a:gdLst>
                <a:gd name="T0" fmla="*/ 2 h 2"/>
                <a:gd name="T1" fmla="*/ 0 h 2"/>
                <a:gd name="T2" fmla="*/ 2 h 2"/>
              </a:gdLst>
              <a:ahLst/>
              <a:cxnLst>
                <a:cxn ang="0">
                  <a:pos x="0" y="T0"/>
                </a:cxn>
                <a:cxn ang="0">
                  <a:pos x="0" y="T1"/>
                </a:cxn>
                <a:cxn ang="0">
                  <a:pos x="0" y="T2"/>
                </a:cxn>
              </a:cxnLst>
              <a:rect l="0" t="0" r="r" b="b"/>
              <a:pathLst>
                <a:path h="2">
                  <a:moveTo>
                    <a:pt x="0" y="2"/>
                  </a:moveTo>
                  <a:cubicBezTo>
                    <a:pt x="0" y="1"/>
                    <a:pt x="0" y="0"/>
                    <a:pt x="0" y="0"/>
                  </a:cubicBezTo>
                  <a:cubicBezTo>
                    <a:pt x="0" y="0"/>
                    <a:pt x="0" y="1"/>
                    <a:pt x="0" y="2"/>
                  </a:cubicBezTo>
                  <a:close/>
                </a:path>
              </a:pathLst>
            </a:custGeom>
            <a:solidFill>
              <a:srgbClr val="FFD6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8" name="Freeform 117"/>
            <p:cNvSpPr>
              <a:spLocks/>
            </p:cNvSpPr>
            <p:nvPr/>
          </p:nvSpPr>
          <p:spPr bwMode="auto">
            <a:xfrm>
              <a:off x="11515725" y="4200525"/>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FFD6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2" name="Freeform 121"/>
            <p:cNvSpPr>
              <a:spLocks/>
            </p:cNvSpPr>
            <p:nvPr/>
          </p:nvSpPr>
          <p:spPr bwMode="auto">
            <a:xfrm>
              <a:off x="11234738" y="4233863"/>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FFD6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4" name="Freeform 123"/>
            <p:cNvSpPr>
              <a:spLocks/>
            </p:cNvSpPr>
            <p:nvPr/>
          </p:nvSpPr>
          <p:spPr bwMode="auto">
            <a:xfrm>
              <a:off x="11237913" y="4219575"/>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FFD6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5" name="Freeform 124"/>
            <p:cNvSpPr>
              <a:spLocks/>
            </p:cNvSpPr>
            <p:nvPr/>
          </p:nvSpPr>
          <p:spPr bwMode="auto">
            <a:xfrm>
              <a:off x="11241088" y="4214813"/>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FFD6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6" name="Freeform 125"/>
            <p:cNvSpPr>
              <a:spLocks/>
            </p:cNvSpPr>
            <p:nvPr/>
          </p:nvSpPr>
          <p:spPr bwMode="auto">
            <a:xfrm>
              <a:off x="11234738" y="4225925"/>
              <a:ext cx="0" cy="3175"/>
            </a:xfrm>
            <a:custGeom>
              <a:avLst/>
              <a:gdLst>
                <a:gd name="T0" fmla="*/ 0 h 1"/>
                <a:gd name="T1" fmla="*/ 1 h 1"/>
                <a:gd name="T2" fmla="*/ 0 h 1"/>
              </a:gdLst>
              <a:ahLst/>
              <a:cxnLst>
                <a:cxn ang="0">
                  <a:pos x="0" y="T0"/>
                </a:cxn>
                <a:cxn ang="0">
                  <a:pos x="0" y="T1"/>
                </a:cxn>
                <a:cxn ang="0">
                  <a:pos x="0" y="T2"/>
                </a:cxn>
              </a:cxnLst>
              <a:rect l="0" t="0" r="r" b="b"/>
              <a:pathLst>
                <a:path h="1">
                  <a:moveTo>
                    <a:pt x="0" y="0"/>
                  </a:moveTo>
                  <a:cubicBezTo>
                    <a:pt x="0" y="0"/>
                    <a:pt x="0" y="1"/>
                    <a:pt x="0" y="1"/>
                  </a:cubicBezTo>
                  <a:cubicBezTo>
                    <a:pt x="0" y="1"/>
                    <a:pt x="0" y="0"/>
                    <a:pt x="0" y="0"/>
                  </a:cubicBezTo>
                  <a:close/>
                </a:path>
              </a:pathLst>
            </a:custGeom>
            <a:solidFill>
              <a:srgbClr val="FFD6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7" name="Freeform 126"/>
            <p:cNvSpPr>
              <a:spLocks/>
            </p:cNvSpPr>
            <p:nvPr/>
          </p:nvSpPr>
          <p:spPr bwMode="auto">
            <a:xfrm>
              <a:off x="11209338" y="4191000"/>
              <a:ext cx="342900" cy="415925"/>
            </a:xfrm>
            <a:custGeom>
              <a:avLst/>
              <a:gdLst>
                <a:gd name="T0" fmla="*/ 115 w 120"/>
                <a:gd name="T1" fmla="*/ 26 h 145"/>
                <a:gd name="T2" fmla="*/ 111 w 120"/>
                <a:gd name="T3" fmla="*/ 25 h 145"/>
                <a:gd name="T4" fmla="*/ 111 w 120"/>
                <a:gd name="T5" fmla="*/ 18 h 145"/>
                <a:gd name="T6" fmla="*/ 111 w 120"/>
                <a:gd name="T7" fmla="*/ 16 h 145"/>
                <a:gd name="T8" fmla="*/ 111 w 120"/>
                <a:gd name="T9" fmla="*/ 15 h 145"/>
                <a:gd name="T10" fmla="*/ 111 w 120"/>
                <a:gd name="T11" fmla="*/ 13 h 145"/>
                <a:gd name="T12" fmla="*/ 111 w 120"/>
                <a:gd name="T13" fmla="*/ 12 h 145"/>
                <a:gd name="T14" fmla="*/ 111 w 120"/>
                <a:gd name="T15" fmla="*/ 11 h 145"/>
                <a:gd name="T16" fmla="*/ 110 w 120"/>
                <a:gd name="T17" fmla="*/ 10 h 145"/>
                <a:gd name="T18" fmla="*/ 110 w 120"/>
                <a:gd name="T19" fmla="*/ 10 h 145"/>
                <a:gd name="T20" fmla="*/ 109 w 120"/>
                <a:gd name="T21" fmla="*/ 7 h 145"/>
                <a:gd name="T22" fmla="*/ 109 w 120"/>
                <a:gd name="T23" fmla="*/ 7 h 145"/>
                <a:gd name="T24" fmla="*/ 108 w 120"/>
                <a:gd name="T25" fmla="*/ 5 h 145"/>
                <a:gd name="T26" fmla="*/ 108 w 120"/>
                <a:gd name="T27" fmla="*/ 5 h 145"/>
                <a:gd name="T28" fmla="*/ 107 w 120"/>
                <a:gd name="T29" fmla="*/ 3 h 145"/>
                <a:gd name="T30" fmla="*/ 107 w 120"/>
                <a:gd name="T31" fmla="*/ 3 h 145"/>
                <a:gd name="T32" fmla="*/ 97 w 120"/>
                <a:gd name="T33" fmla="*/ 5 h 145"/>
                <a:gd name="T34" fmla="*/ 81 w 120"/>
                <a:gd name="T35" fmla="*/ 0 h 145"/>
                <a:gd name="T36" fmla="*/ 49 w 120"/>
                <a:gd name="T37" fmla="*/ 5 h 145"/>
                <a:gd name="T38" fmla="*/ 17 w 120"/>
                <a:gd name="T39" fmla="*/ 0 h 145"/>
                <a:gd name="T40" fmla="*/ 12 w 120"/>
                <a:gd name="T41" fmla="*/ 6 h 145"/>
                <a:gd name="T42" fmla="*/ 12 w 120"/>
                <a:gd name="T43" fmla="*/ 6 h 145"/>
                <a:gd name="T44" fmla="*/ 11 w 120"/>
                <a:gd name="T45" fmla="*/ 8 h 145"/>
                <a:gd name="T46" fmla="*/ 11 w 120"/>
                <a:gd name="T47" fmla="*/ 8 h 145"/>
                <a:gd name="T48" fmla="*/ 10 w 120"/>
                <a:gd name="T49" fmla="*/ 10 h 145"/>
                <a:gd name="T50" fmla="*/ 10 w 120"/>
                <a:gd name="T51" fmla="*/ 10 h 145"/>
                <a:gd name="T52" fmla="*/ 9 w 120"/>
                <a:gd name="T53" fmla="*/ 12 h 145"/>
                <a:gd name="T54" fmla="*/ 9 w 120"/>
                <a:gd name="T55" fmla="*/ 13 h 145"/>
                <a:gd name="T56" fmla="*/ 9 w 120"/>
                <a:gd name="T57" fmla="*/ 15 h 145"/>
                <a:gd name="T58" fmla="*/ 9 w 120"/>
                <a:gd name="T59" fmla="*/ 15 h 145"/>
                <a:gd name="T60" fmla="*/ 9 w 120"/>
                <a:gd name="T61" fmla="*/ 18 h 145"/>
                <a:gd name="T62" fmla="*/ 9 w 120"/>
                <a:gd name="T63" fmla="*/ 25 h 145"/>
                <a:gd name="T64" fmla="*/ 7 w 120"/>
                <a:gd name="T65" fmla="*/ 25 h 145"/>
                <a:gd name="T66" fmla="*/ 0 w 120"/>
                <a:gd name="T67" fmla="*/ 34 h 145"/>
                <a:gd name="T68" fmla="*/ 0 w 120"/>
                <a:gd name="T69" fmla="*/ 53 h 145"/>
                <a:gd name="T70" fmla="*/ 9 w 120"/>
                <a:gd name="T71" fmla="*/ 62 h 145"/>
                <a:gd name="T72" fmla="*/ 17 w 120"/>
                <a:gd name="T73" fmla="*/ 82 h 145"/>
                <a:gd name="T74" fmla="*/ 35 w 120"/>
                <a:gd name="T75" fmla="*/ 106 h 145"/>
                <a:gd name="T76" fmla="*/ 39 w 120"/>
                <a:gd name="T77" fmla="*/ 130 h 145"/>
                <a:gd name="T78" fmla="*/ 61 w 120"/>
                <a:gd name="T79" fmla="*/ 145 h 145"/>
                <a:gd name="T80" fmla="*/ 83 w 120"/>
                <a:gd name="T81" fmla="*/ 130 h 145"/>
                <a:gd name="T82" fmla="*/ 87 w 120"/>
                <a:gd name="T83" fmla="*/ 106 h 145"/>
                <a:gd name="T84" fmla="*/ 103 w 120"/>
                <a:gd name="T85" fmla="*/ 82 h 145"/>
                <a:gd name="T86" fmla="*/ 111 w 120"/>
                <a:gd name="T87" fmla="*/ 62 h 145"/>
                <a:gd name="T88" fmla="*/ 120 w 120"/>
                <a:gd name="T89" fmla="*/ 53 h 145"/>
                <a:gd name="T90" fmla="*/ 120 w 120"/>
                <a:gd name="T91" fmla="*/ 34 h 145"/>
                <a:gd name="T92" fmla="*/ 115 w 120"/>
                <a:gd name="T93" fmla="*/ 26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20" h="145">
                  <a:moveTo>
                    <a:pt x="115" y="26"/>
                  </a:moveTo>
                  <a:cubicBezTo>
                    <a:pt x="114" y="25"/>
                    <a:pt x="113" y="25"/>
                    <a:pt x="111" y="25"/>
                  </a:cubicBezTo>
                  <a:cubicBezTo>
                    <a:pt x="111" y="18"/>
                    <a:pt x="111" y="18"/>
                    <a:pt x="111" y="18"/>
                  </a:cubicBezTo>
                  <a:cubicBezTo>
                    <a:pt x="111" y="17"/>
                    <a:pt x="111" y="16"/>
                    <a:pt x="111" y="16"/>
                  </a:cubicBezTo>
                  <a:cubicBezTo>
                    <a:pt x="111" y="15"/>
                    <a:pt x="111" y="15"/>
                    <a:pt x="111" y="15"/>
                  </a:cubicBezTo>
                  <a:cubicBezTo>
                    <a:pt x="111" y="14"/>
                    <a:pt x="111" y="14"/>
                    <a:pt x="111" y="13"/>
                  </a:cubicBezTo>
                  <a:cubicBezTo>
                    <a:pt x="111" y="13"/>
                    <a:pt x="111" y="13"/>
                    <a:pt x="111" y="12"/>
                  </a:cubicBezTo>
                  <a:cubicBezTo>
                    <a:pt x="111" y="12"/>
                    <a:pt x="111" y="12"/>
                    <a:pt x="111" y="11"/>
                  </a:cubicBezTo>
                  <a:cubicBezTo>
                    <a:pt x="110" y="11"/>
                    <a:pt x="110" y="11"/>
                    <a:pt x="110" y="10"/>
                  </a:cubicBezTo>
                  <a:cubicBezTo>
                    <a:pt x="110" y="10"/>
                    <a:pt x="110" y="10"/>
                    <a:pt x="110" y="10"/>
                  </a:cubicBezTo>
                  <a:cubicBezTo>
                    <a:pt x="110" y="9"/>
                    <a:pt x="109" y="8"/>
                    <a:pt x="109" y="7"/>
                  </a:cubicBezTo>
                  <a:cubicBezTo>
                    <a:pt x="109" y="7"/>
                    <a:pt x="109" y="7"/>
                    <a:pt x="109" y="7"/>
                  </a:cubicBezTo>
                  <a:cubicBezTo>
                    <a:pt x="108" y="6"/>
                    <a:pt x="108" y="6"/>
                    <a:pt x="108" y="5"/>
                  </a:cubicBezTo>
                  <a:cubicBezTo>
                    <a:pt x="108" y="5"/>
                    <a:pt x="108" y="5"/>
                    <a:pt x="108" y="5"/>
                  </a:cubicBezTo>
                  <a:cubicBezTo>
                    <a:pt x="107" y="4"/>
                    <a:pt x="107" y="4"/>
                    <a:pt x="107" y="3"/>
                  </a:cubicBezTo>
                  <a:cubicBezTo>
                    <a:pt x="107" y="3"/>
                    <a:pt x="107" y="3"/>
                    <a:pt x="107" y="3"/>
                  </a:cubicBezTo>
                  <a:cubicBezTo>
                    <a:pt x="104" y="4"/>
                    <a:pt x="101" y="5"/>
                    <a:pt x="97" y="5"/>
                  </a:cubicBezTo>
                  <a:cubicBezTo>
                    <a:pt x="90" y="5"/>
                    <a:pt x="84" y="3"/>
                    <a:pt x="81" y="0"/>
                  </a:cubicBezTo>
                  <a:cubicBezTo>
                    <a:pt x="73" y="3"/>
                    <a:pt x="62" y="5"/>
                    <a:pt x="49" y="5"/>
                  </a:cubicBezTo>
                  <a:cubicBezTo>
                    <a:pt x="36" y="5"/>
                    <a:pt x="24" y="3"/>
                    <a:pt x="17" y="0"/>
                  </a:cubicBezTo>
                  <a:cubicBezTo>
                    <a:pt x="15" y="2"/>
                    <a:pt x="13" y="3"/>
                    <a:pt x="12" y="6"/>
                  </a:cubicBezTo>
                  <a:cubicBezTo>
                    <a:pt x="12" y="6"/>
                    <a:pt x="12" y="6"/>
                    <a:pt x="12" y="6"/>
                  </a:cubicBezTo>
                  <a:cubicBezTo>
                    <a:pt x="12" y="6"/>
                    <a:pt x="11" y="7"/>
                    <a:pt x="11" y="8"/>
                  </a:cubicBezTo>
                  <a:cubicBezTo>
                    <a:pt x="11" y="8"/>
                    <a:pt x="11" y="8"/>
                    <a:pt x="11" y="8"/>
                  </a:cubicBezTo>
                  <a:cubicBezTo>
                    <a:pt x="11" y="9"/>
                    <a:pt x="10" y="9"/>
                    <a:pt x="10" y="10"/>
                  </a:cubicBezTo>
                  <a:cubicBezTo>
                    <a:pt x="10" y="10"/>
                    <a:pt x="10" y="10"/>
                    <a:pt x="10" y="10"/>
                  </a:cubicBezTo>
                  <a:cubicBezTo>
                    <a:pt x="10" y="11"/>
                    <a:pt x="10" y="12"/>
                    <a:pt x="9" y="12"/>
                  </a:cubicBezTo>
                  <a:cubicBezTo>
                    <a:pt x="9" y="12"/>
                    <a:pt x="9" y="13"/>
                    <a:pt x="9" y="13"/>
                  </a:cubicBezTo>
                  <a:cubicBezTo>
                    <a:pt x="9" y="13"/>
                    <a:pt x="9" y="14"/>
                    <a:pt x="9" y="15"/>
                  </a:cubicBezTo>
                  <a:cubicBezTo>
                    <a:pt x="9" y="15"/>
                    <a:pt x="9" y="15"/>
                    <a:pt x="9" y="15"/>
                  </a:cubicBezTo>
                  <a:cubicBezTo>
                    <a:pt x="9" y="16"/>
                    <a:pt x="9" y="17"/>
                    <a:pt x="9" y="18"/>
                  </a:cubicBezTo>
                  <a:cubicBezTo>
                    <a:pt x="9" y="25"/>
                    <a:pt x="9" y="25"/>
                    <a:pt x="9" y="25"/>
                  </a:cubicBezTo>
                  <a:cubicBezTo>
                    <a:pt x="8" y="25"/>
                    <a:pt x="8" y="25"/>
                    <a:pt x="7" y="25"/>
                  </a:cubicBezTo>
                  <a:cubicBezTo>
                    <a:pt x="3" y="26"/>
                    <a:pt x="0" y="30"/>
                    <a:pt x="0" y="34"/>
                  </a:cubicBezTo>
                  <a:cubicBezTo>
                    <a:pt x="0" y="53"/>
                    <a:pt x="0" y="53"/>
                    <a:pt x="0" y="53"/>
                  </a:cubicBezTo>
                  <a:cubicBezTo>
                    <a:pt x="0" y="58"/>
                    <a:pt x="4" y="62"/>
                    <a:pt x="9" y="62"/>
                  </a:cubicBezTo>
                  <a:cubicBezTo>
                    <a:pt x="17" y="82"/>
                    <a:pt x="17" y="82"/>
                    <a:pt x="17" y="82"/>
                  </a:cubicBezTo>
                  <a:cubicBezTo>
                    <a:pt x="21" y="95"/>
                    <a:pt x="26" y="104"/>
                    <a:pt x="35" y="106"/>
                  </a:cubicBezTo>
                  <a:cubicBezTo>
                    <a:pt x="39" y="130"/>
                    <a:pt x="39" y="130"/>
                    <a:pt x="39" y="130"/>
                  </a:cubicBezTo>
                  <a:cubicBezTo>
                    <a:pt x="61" y="145"/>
                    <a:pt x="61" y="145"/>
                    <a:pt x="61" y="145"/>
                  </a:cubicBezTo>
                  <a:cubicBezTo>
                    <a:pt x="83" y="130"/>
                    <a:pt x="83" y="130"/>
                    <a:pt x="83" y="130"/>
                  </a:cubicBezTo>
                  <a:cubicBezTo>
                    <a:pt x="87" y="106"/>
                    <a:pt x="87" y="106"/>
                    <a:pt x="87" y="106"/>
                  </a:cubicBezTo>
                  <a:cubicBezTo>
                    <a:pt x="94" y="103"/>
                    <a:pt x="98" y="95"/>
                    <a:pt x="103" y="82"/>
                  </a:cubicBezTo>
                  <a:cubicBezTo>
                    <a:pt x="111" y="62"/>
                    <a:pt x="111" y="62"/>
                    <a:pt x="111" y="62"/>
                  </a:cubicBezTo>
                  <a:cubicBezTo>
                    <a:pt x="116" y="62"/>
                    <a:pt x="120" y="58"/>
                    <a:pt x="120" y="53"/>
                  </a:cubicBezTo>
                  <a:cubicBezTo>
                    <a:pt x="120" y="34"/>
                    <a:pt x="120" y="34"/>
                    <a:pt x="120" y="34"/>
                  </a:cubicBezTo>
                  <a:cubicBezTo>
                    <a:pt x="120" y="30"/>
                    <a:pt x="118" y="27"/>
                    <a:pt x="115" y="26"/>
                  </a:cubicBezTo>
                  <a:close/>
                </a:path>
              </a:pathLst>
            </a:custGeom>
            <a:solidFill>
              <a:srgbClr val="FFB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8" name="Freeform 127"/>
            <p:cNvSpPr>
              <a:spLocks/>
            </p:cNvSpPr>
            <p:nvPr/>
          </p:nvSpPr>
          <p:spPr bwMode="auto">
            <a:xfrm>
              <a:off x="11123613" y="5513388"/>
              <a:ext cx="520700" cy="569913"/>
            </a:xfrm>
            <a:custGeom>
              <a:avLst/>
              <a:gdLst>
                <a:gd name="T0" fmla="*/ 313 w 328"/>
                <a:gd name="T1" fmla="*/ 359 h 359"/>
                <a:gd name="T2" fmla="*/ 14 w 328"/>
                <a:gd name="T3" fmla="*/ 359 h 359"/>
                <a:gd name="T4" fmla="*/ 0 w 328"/>
                <a:gd name="T5" fmla="*/ 0 h 359"/>
                <a:gd name="T6" fmla="*/ 328 w 328"/>
                <a:gd name="T7" fmla="*/ 0 h 359"/>
                <a:gd name="T8" fmla="*/ 313 w 328"/>
                <a:gd name="T9" fmla="*/ 359 h 359"/>
              </a:gdLst>
              <a:ahLst/>
              <a:cxnLst>
                <a:cxn ang="0">
                  <a:pos x="T0" y="T1"/>
                </a:cxn>
                <a:cxn ang="0">
                  <a:pos x="T2" y="T3"/>
                </a:cxn>
                <a:cxn ang="0">
                  <a:pos x="T4" y="T5"/>
                </a:cxn>
                <a:cxn ang="0">
                  <a:pos x="T6" y="T7"/>
                </a:cxn>
                <a:cxn ang="0">
                  <a:pos x="T8" y="T9"/>
                </a:cxn>
              </a:cxnLst>
              <a:rect l="0" t="0" r="r" b="b"/>
              <a:pathLst>
                <a:path w="328" h="359">
                  <a:moveTo>
                    <a:pt x="313" y="359"/>
                  </a:moveTo>
                  <a:lnTo>
                    <a:pt x="14" y="359"/>
                  </a:lnTo>
                  <a:lnTo>
                    <a:pt x="0" y="0"/>
                  </a:lnTo>
                  <a:lnTo>
                    <a:pt x="328" y="0"/>
                  </a:lnTo>
                  <a:lnTo>
                    <a:pt x="313" y="359"/>
                  </a:lnTo>
                  <a:close/>
                </a:path>
              </a:pathLst>
            </a:custGeom>
            <a:solidFill>
              <a:srgbClr val="50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9" name="Freeform 128"/>
            <p:cNvSpPr>
              <a:spLocks noEditPoints="1"/>
            </p:cNvSpPr>
            <p:nvPr/>
          </p:nvSpPr>
          <p:spPr bwMode="auto">
            <a:xfrm>
              <a:off x="11223625" y="4251325"/>
              <a:ext cx="317500" cy="103188"/>
            </a:xfrm>
            <a:custGeom>
              <a:avLst/>
              <a:gdLst>
                <a:gd name="T0" fmla="*/ 110 w 111"/>
                <a:gd name="T1" fmla="*/ 3 h 36"/>
                <a:gd name="T2" fmla="*/ 83 w 111"/>
                <a:gd name="T3" fmla="*/ 1 h 36"/>
                <a:gd name="T4" fmla="*/ 56 w 111"/>
                <a:gd name="T5" fmla="*/ 7 h 36"/>
                <a:gd name="T6" fmla="*/ 29 w 111"/>
                <a:gd name="T7" fmla="*/ 1 h 36"/>
                <a:gd name="T8" fmla="*/ 1 w 111"/>
                <a:gd name="T9" fmla="*/ 3 h 36"/>
                <a:gd name="T10" fmla="*/ 1 w 111"/>
                <a:gd name="T11" fmla="*/ 6 h 36"/>
                <a:gd name="T12" fmla="*/ 4 w 111"/>
                <a:gd name="T13" fmla="*/ 11 h 36"/>
                <a:gd name="T14" fmla="*/ 7 w 111"/>
                <a:gd name="T15" fmla="*/ 19 h 36"/>
                <a:gd name="T16" fmla="*/ 33 w 111"/>
                <a:gd name="T17" fmla="*/ 34 h 36"/>
                <a:gd name="T18" fmla="*/ 52 w 111"/>
                <a:gd name="T19" fmla="*/ 15 h 36"/>
                <a:gd name="T20" fmla="*/ 56 w 111"/>
                <a:gd name="T21" fmla="*/ 12 h 36"/>
                <a:gd name="T22" fmla="*/ 60 w 111"/>
                <a:gd name="T23" fmla="*/ 15 h 36"/>
                <a:gd name="T24" fmla="*/ 78 w 111"/>
                <a:gd name="T25" fmla="*/ 34 h 36"/>
                <a:gd name="T26" fmla="*/ 104 w 111"/>
                <a:gd name="T27" fmla="*/ 19 h 36"/>
                <a:gd name="T28" fmla="*/ 107 w 111"/>
                <a:gd name="T29" fmla="*/ 11 h 36"/>
                <a:gd name="T30" fmla="*/ 111 w 111"/>
                <a:gd name="T31" fmla="*/ 6 h 36"/>
                <a:gd name="T32" fmla="*/ 110 w 111"/>
                <a:gd name="T33" fmla="*/ 3 h 36"/>
                <a:gd name="T34" fmla="*/ 42 w 111"/>
                <a:gd name="T35" fmla="*/ 26 h 36"/>
                <a:gd name="T36" fmla="*/ 22 w 111"/>
                <a:gd name="T37" fmla="*/ 32 h 36"/>
                <a:gd name="T38" fmla="*/ 10 w 111"/>
                <a:gd name="T39" fmla="*/ 12 h 36"/>
                <a:gd name="T40" fmla="*/ 30 w 111"/>
                <a:gd name="T41" fmla="*/ 4 h 36"/>
                <a:gd name="T42" fmla="*/ 44 w 111"/>
                <a:gd name="T43" fmla="*/ 8 h 36"/>
                <a:gd name="T44" fmla="*/ 42 w 111"/>
                <a:gd name="T45" fmla="*/ 26 h 36"/>
                <a:gd name="T46" fmla="*/ 89 w 111"/>
                <a:gd name="T47" fmla="*/ 32 h 36"/>
                <a:gd name="T48" fmla="*/ 70 w 111"/>
                <a:gd name="T49" fmla="*/ 26 h 36"/>
                <a:gd name="T50" fmla="*/ 68 w 111"/>
                <a:gd name="T51" fmla="*/ 8 h 36"/>
                <a:gd name="T52" fmla="*/ 82 w 111"/>
                <a:gd name="T53" fmla="*/ 4 h 36"/>
                <a:gd name="T54" fmla="*/ 102 w 111"/>
                <a:gd name="T55" fmla="*/ 12 h 36"/>
                <a:gd name="T56" fmla="*/ 89 w 111"/>
                <a:gd name="T57" fmla="*/ 32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1" h="36">
                  <a:moveTo>
                    <a:pt x="110" y="3"/>
                  </a:moveTo>
                  <a:cubicBezTo>
                    <a:pt x="110" y="3"/>
                    <a:pt x="94" y="0"/>
                    <a:pt x="83" y="1"/>
                  </a:cubicBezTo>
                  <a:cubicBezTo>
                    <a:pt x="71" y="3"/>
                    <a:pt x="61" y="7"/>
                    <a:pt x="56" y="7"/>
                  </a:cubicBezTo>
                  <a:cubicBezTo>
                    <a:pt x="51" y="7"/>
                    <a:pt x="41" y="3"/>
                    <a:pt x="29" y="1"/>
                  </a:cubicBezTo>
                  <a:cubicBezTo>
                    <a:pt x="17" y="0"/>
                    <a:pt x="1" y="3"/>
                    <a:pt x="1" y="3"/>
                  </a:cubicBezTo>
                  <a:cubicBezTo>
                    <a:pt x="0" y="3"/>
                    <a:pt x="0" y="4"/>
                    <a:pt x="1" y="6"/>
                  </a:cubicBezTo>
                  <a:cubicBezTo>
                    <a:pt x="1" y="8"/>
                    <a:pt x="1" y="9"/>
                    <a:pt x="4" y="11"/>
                  </a:cubicBezTo>
                  <a:cubicBezTo>
                    <a:pt x="7" y="12"/>
                    <a:pt x="7" y="19"/>
                    <a:pt x="7" y="19"/>
                  </a:cubicBezTo>
                  <a:cubicBezTo>
                    <a:pt x="10" y="32"/>
                    <a:pt x="20" y="36"/>
                    <a:pt x="33" y="34"/>
                  </a:cubicBezTo>
                  <a:cubicBezTo>
                    <a:pt x="47" y="32"/>
                    <a:pt x="50" y="17"/>
                    <a:pt x="52" y="15"/>
                  </a:cubicBezTo>
                  <a:cubicBezTo>
                    <a:pt x="53" y="12"/>
                    <a:pt x="56" y="12"/>
                    <a:pt x="56" y="12"/>
                  </a:cubicBezTo>
                  <a:cubicBezTo>
                    <a:pt x="56" y="12"/>
                    <a:pt x="59" y="12"/>
                    <a:pt x="60" y="15"/>
                  </a:cubicBezTo>
                  <a:cubicBezTo>
                    <a:pt x="62" y="17"/>
                    <a:pt x="65" y="32"/>
                    <a:pt x="78" y="34"/>
                  </a:cubicBezTo>
                  <a:cubicBezTo>
                    <a:pt x="92" y="36"/>
                    <a:pt x="102" y="32"/>
                    <a:pt x="104" y="19"/>
                  </a:cubicBezTo>
                  <a:cubicBezTo>
                    <a:pt x="104" y="19"/>
                    <a:pt x="105" y="12"/>
                    <a:pt x="107" y="11"/>
                  </a:cubicBezTo>
                  <a:cubicBezTo>
                    <a:pt x="110" y="9"/>
                    <a:pt x="110" y="8"/>
                    <a:pt x="111" y="6"/>
                  </a:cubicBezTo>
                  <a:cubicBezTo>
                    <a:pt x="111" y="4"/>
                    <a:pt x="111" y="3"/>
                    <a:pt x="110" y="3"/>
                  </a:cubicBezTo>
                  <a:close/>
                  <a:moveTo>
                    <a:pt x="42" y="26"/>
                  </a:moveTo>
                  <a:cubicBezTo>
                    <a:pt x="38" y="31"/>
                    <a:pt x="32" y="33"/>
                    <a:pt x="22" y="32"/>
                  </a:cubicBezTo>
                  <a:cubicBezTo>
                    <a:pt x="13" y="30"/>
                    <a:pt x="10" y="23"/>
                    <a:pt x="10" y="12"/>
                  </a:cubicBezTo>
                  <a:cubicBezTo>
                    <a:pt x="10" y="1"/>
                    <a:pt x="30" y="4"/>
                    <a:pt x="30" y="4"/>
                  </a:cubicBezTo>
                  <a:cubicBezTo>
                    <a:pt x="37" y="5"/>
                    <a:pt x="37" y="5"/>
                    <a:pt x="44" y="8"/>
                  </a:cubicBezTo>
                  <a:cubicBezTo>
                    <a:pt x="50" y="10"/>
                    <a:pt x="46" y="21"/>
                    <a:pt x="42" y="26"/>
                  </a:cubicBezTo>
                  <a:close/>
                  <a:moveTo>
                    <a:pt x="89" y="32"/>
                  </a:moveTo>
                  <a:cubicBezTo>
                    <a:pt x="80" y="33"/>
                    <a:pt x="73" y="31"/>
                    <a:pt x="70" y="26"/>
                  </a:cubicBezTo>
                  <a:cubicBezTo>
                    <a:pt x="66" y="21"/>
                    <a:pt x="62" y="10"/>
                    <a:pt x="68" y="8"/>
                  </a:cubicBezTo>
                  <a:cubicBezTo>
                    <a:pt x="74" y="5"/>
                    <a:pt x="74" y="5"/>
                    <a:pt x="82" y="4"/>
                  </a:cubicBezTo>
                  <a:cubicBezTo>
                    <a:pt x="82" y="4"/>
                    <a:pt x="102" y="1"/>
                    <a:pt x="102" y="12"/>
                  </a:cubicBezTo>
                  <a:cubicBezTo>
                    <a:pt x="102" y="23"/>
                    <a:pt x="98" y="30"/>
                    <a:pt x="89" y="32"/>
                  </a:cubicBezTo>
                  <a:close/>
                </a:path>
              </a:pathLst>
            </a:custGeom>
            <a:solidFill>
              <a:srgbClr val="50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0" name="Oval 65"/>
            <p:cNvSpPr>
              <a:spLocks noChangeArrowheads="1"/>
            </p:cNvSpPr>
            <p:nvPr/>
          </p:nvSpPr>
          <p:spPr bwMode="auto">
            <a:xfrm>
              <a:off x="11231563" y="4262438"/>
              <a:ext cx="9525" cy="9525"/>
            </a:xfrm>
            <a:prstGeom prst="ellipse">
              <a:avLst/>
            </a:prstGeom>
            <a:solidFill>
              <a:srgbClr val="50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1" name="Oval 66"/>
            <p:cNvSpPr>
              <a:spLocks noChangeArrowheads="1"/>
            </p:cNvSpPr>
            <p:nvPr/>
          </p:nvSpPr>
          <p:spPr bwMode="auto">
            <a:xfrm>
              <a:off x="11523663" y="4262438"/>
              <a:ext cx="11113" cy="9525"/>
            </a:xfrm>
            <a:prstGeom prst="ellipse">
              <a:avLst/>
            </a:prstGeom>
            <a:solidFill>
              <a:srgbClr val="50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32" name="Group 4"/>
          <p:cNvGrpSpPr>
            <a:grpSpLocks noChangeAspect="1"/>
          </p:cNvGrpSpPr>
          <p:nvPr/>
        </p:nvGrpSpPr>
        <p:grpSpPr bwMode="auto">
          <a:xfrm>
            <a:off x="241825" y="2860304"/>
            <a:ext cx="972292" cy="2567813"/>
            <a:chOff x="473" y="2145"/>
            <a:chExt cx="688" cy="1817"/>
          </a:xfrm>
        </p:grpSpPr>
        <p:sp>
          <p:nvSpPr>
            <p:cNvPr id="133" name="AutoShape 3"/>
            <p:cNvSpPr>
              <a:spLocks noChangeAspect="1" noChangeArrowheads="1" noTextEdit="1"/>
            </p:cNvSpPr>
            <p:nvPr/>
          </p:nvSpPr>
          <p:spPr bwMode="auto">
            <a:xfrm>
              <a:off x="473" y="2145"/>
              <a:ext cx="688" cy="18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4" name="Rectangle 5"/>
            <p:cNvSpPr>
              <a:spLocks noChangeArrowheads="1"/>
            </p:cNvSpPr>
            <p:nvPr/>
          </p:nvSpPr>
          <p:spPr bwMode="auto">
            <a:xfrm>
              <a:off x="755" y="2463"/>
              <a:ext cx="117" cy="35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5" name="Freeform 6"/>
            <p:cNvSpPr>
              <a:spLocks/>
            </p:cNvSpPr>
            <p:nvPr/>
          </p:nvSpPr>
          <p:spPr bwMode="auto">
            <a:xfrm>
              <a:off x="655" y="3890"/>
              <a:ext cx="148" cy="74"/>
            </a:xfrm>
            <a:custGeom>
              <a:avLst/>
              <a:gdLst>
                <a:gd name="T0" fmla="*/ 41 w 82"/>
                <a:gd name="T1" fmla="*/ 0 h 41"/>
                <a:gd name="T2" fmla="*/ 0 w 82"/>
                <a:gd name="T3" fmla="*/ 41 h 41"/>
                <a:gd name="T4" fmla="*/ 82 w 82"/>
                <a:gd name="T5" fmla="*/ 41 h 41"/>
                <a:gd name="T6" fmla="*/ 41 w 82"/>
                <a:gd name="T7" fmla="*/ 0 h 41"/>
              </a:gdLst>
              <a:ahLst/>
              <a:cxnLst>
                <a:cxn ang="0">
                  <a:pos x="T0" y="T1"/>
                </a:cxn>
                <a:cxn ang="0">
                  <a:pos x="T2" y="T3"/>
                </a:cxn>
                <a:cxn ang="0">
                  <a:pos x="T4" y="T5"/>
                </a:cxn>
                <a:cxn ang="0">
                  <a:pos x="T6" y="T7"/>
                </a:cxn>
              </a:cxnLst>
              <a:rect l="0" t="0" r="r" b="b"/>
              <a:pathLst>
                <a:path w="82" h="41">
                  <a:moveTo>
                    <a:pt x="41" y="0"/>
                  </a:moveTo>
                  <a:cubicBezTo>
                    <a:pt x="18" y="0"/>
                    <a:pt x="0" y="19"/>
                    <a:pt x="0" y="41"/>
                  </a:cubicBezTo>
                  <a:cubicBezTo>
                    <a:pt x="82" y="41"/>
                    <a:pt x="82" y="41"/>
                    <a:pt x="82" y="41"/>
                  </a:cubicBezTo>
                  <a:cubicBezTo>
                    <a:pt x="82" y="19"/>
                    <a:pt x="64" y="0"/>
                    <a:pt x="41" y="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6" name="Freeform 7"/>
            <p:cNvSpPr>
              <a:spLocks/>
            </p:cNvSpPr>
            <p:nvPr/>
          </p:nvSpPr>
          <p:spPr bwMode="auto">
            <a:xfrm>
              <a:off x="822" y="3890"/>
              <a:ext cx="148" cy="74"/>
            </a:xfrm>
            <a:custGeom>
              <a:avLst/>
              <a:gdLst>
                <a:gd name="T0" fmla="*/ 41 w 82"/>
                <a:gd name="T1" fmla="*/ 0 h 41"/>
                <a:gd name="T2" fmla="*/ 0 w 82"/>
                <a:gd name="T3" fmla="*/ 41 h 41"/>
                <a:gd name="T4" fmla="*/ 82 w 82"/>
                <a:gd name="T5" fmla="*/ 41 h 41"/>
                <a:gd name="T6" fmla="*/ 41 w 82"/>
                <a:gd name="T7" fmla="*/ 0 h 41"/>
              </a:gdLst>
              <a:ahLst/>
              <a:cxnLst>
                <a:cxn ang="0">
                  <a:pos x="T0" y="T1"/>
                </a:cxn>
                <a:cxn ang="0">
                  <a:pos x="T2" y="T3"/>
                </a:cxn>
                <a:cxn ang="0">
                  <a:pos x="T4" y="T5"/>
                </a:cxn>
                <a:cxn ang="0">
                  <a:pos x="T6" y="T7"/>
                </a:cxn>
              </a:cxnLst>
              <a:rect l="0" t="0" r="r" b="b"/>
              <a:pathLst>
                <a:path w="82" h="41">
                  <a:moveTo>
                    <a:pt x="41" y="0"/>
                  </a:moveTo>
                  <a:cubicBezTo>
                    <a:pt x="18" y="0"/>
                    <a:pt x="0" y="19"/>
                    <a:pt x="0" y="41"/>
                  </a:cubicBezTo>
                  <a:cubicBezTo>
                    <a:pt x="82" y="41"/>
                    <a:pt x="82" y="41"/>
                    <a:pt x="82" y="41"/>
                  </a:cubicBezTo>
                  <a:cubicBezTo>
                    <a:pt x="82" y="19"/>
                    <a:pt x="64" y="0"/>
                    <a:pt x="41" y="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7" name="Freeform 8"/>
            <p:cNvSpPr>
              <a:spLocks/>
            </p:cNvSpPr>
            <p:nvPr/>
          </p:nvSpPr>
          <p:spPr bwMode="auto">
            <a:xfrm>
              <a:off x="708" y="2156"/>
              <a:ext cx="231" cy="280"/>
            </a:xfrm>
            <a:custGeom>
              <a:avLst/>
              <a:gdLst>
                <a:gd name="T0" fmla="*/ 116 w 128"/>
                <a:gd name="T1" fmla="*/ 88 h 156"/>
                <a:gd name="T2" fmla="*/ 46 w 128"/>
                <a:gd name="T3" fmla="*/ 146 h 156"/>
                <a:gd name="T4" fmla="*/ 12 w 128"/>
                <a:gd name="T5" fmla="*/ 60 h 156"/>
                <a:gd name="T6" fmla="*/ 90 w 128"/>
                <a:gd name="T7" fmla="*/ 10 h 156"/>
                <a:gd name="T8" fmla="*/ 116 w 128"/>
                <a:gd name="T9" fmla="*/ 88 h 156"/>
              </a:gdLst>
              <a:ahLst/>
              <a:cxnLst>
                <a:cxn ang="0">
                  <a:pos x="T0" y="T1"/>
                </a:cxn>
                <a:cxn ang="0">
                  <a:pos x="T2" y="T3"/>
                </a:cxn>
                <a:cxn ang="0">
                  <a:pos x="T4" y="T5"/>
                </a:cxn>
                <a:cxn ang="0">
                  <a:pos x="T6" y="T7"/>
                </a:cxn>
                <a:cxn ang="0">
                  <a:pos x="T8" y="T9"/>
                </a:cxn>
              </a:cxnLst>
              <a:rect l="0" t="0" r="r" b="b"/>
              <a:pathLst>
                <a:path w="128" h="156">
                  <a:moveTo>
                    <a:pt x="116" y="88"/>
                  </a:moveTo>
                  <a:cubicBezTo>
                    <a:pt x="104" y="126"/>
                    <a:pt x="76" y="156"/>
                    <a:pt x="46" y="146"/>
                  </a:cubicBezTo>
                  <a:cubicBezTo>
                    <a:pt x="15" y="136"/>
                    <a:pt x="0" y="97"/>
                    <a:pt x="12" y="60"/>
                  </a:cubicBezTo>
                  <a:cubicBezTo>
                    <a:pt x="25" y="22"/>
                    <a:pt x="60" y="0"/>
                    <a:pt x="90" y="10"/>
                  </a:cubicBezTo>
                  <a:cubicBezTo>
                    <a:pt x="121" y="20"/>
                    <a:pt x="128" y="51"/>
                    <a:pt x="116" y="88"/>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8" name="Freeform 9"/>
            <p:cNvSpPr>
              <a:spLocks/>
            </p:cNvSpPr>
            <p:nvPr/>
          </p:nvSpPr>
          <p:spPr bwMode="auto">
            <a:xfrm>
              <a:off x="677" y="2127"/>
              <a:ext cx="231" cy="259"/>
            </a:xfrm>
            <a:custGeom>
              <a:avLst/>
              <a:gdLst>
                <a:gd name="T0" fmla="*/ 109 w 128"/>
                <a:gd name="T1" fmla="*/ 46 h 144"/>
                <a:gd name="T2" fmla="*/ 98 w 128"/>
                <a:gd name="T3" fmla="*/ 130 h 144"/>
                <a:gd name="T4" fmla="*/ 19 w 128"/>
                <a:gd name="T5" fmla="*/ 99 h 144"/>
                <a:gd name="T6" fmla="*/ 30 w 128"/>
                <a:gd name="T7" fmla="*/ 14 h 144"/>
                <a:gd name="T8" fmla="*/ 109 w 128"/>
                <a:gd name="T9" fmla="*/ 46 h 144"/>
              </a:gdLst>
              <a:ahLst/>
              <a:cxnLst>
                <a:cxn ang="0">
                  <a:pos x="T0" y="T1"/>
                </a:cxn>
                <a:cxn ang="0">
                  <a:pos x="T2" y="T3"/>
                </a:cxn>
                <a:cxn ang="0">
                  <a:pos x="T4" y="T5"/>
                </a:cxn>
                <a:cxn ang="0">
                  <a:pos x="T6" y="T7"/>
                </a:cxn>
                <a:cxn ang="0">
                  <a:pos x="T8" y="T9"/>
                </a:cxn>
              </a:cxnLst>
              <a:rect l="0" t="0" r="r" b="b"/>
              <a:pathLst>
                <a:path w="128" h="144">
                  <a:moveTo>
                    <a:pt x="109" y="46"/>
                  </a:moveTo>
                  <a:cubicBezTo>
                    <a:pt x="128" y="77"/>
                    <a:pt x="123" y="115"/>
                    <a:pt x="98" y="130"/>
                  </a:cubicBezTo>
                  <a:cubicBezTo>
                    <a:pt x="73" y="144"/>
                    <a:pt x="37" y="130"/>
                    <a:pt x="19" y="99"/>
                  </a:cubicBezTo>
                  <a:cubicBezTo>
                    <a:pt x="0" y="67"/>
                    <a:pt x="5" y="29"/>
                    <a:pt x="30" y="14"/>
                  </a:cubicBezTo>
                  <a:cubicBezTo>
                    <a:pt x="55" y="0"/>
                    <a:pt x="90" y="14"/>
                    <a:pt x="109" y="46"/>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9" name="Freeform 10"/>
            <p:cNvSpPr>
              <a:spLocks/>
            </p:cNvSpPr>
            <p:nvPr/>
          </p:nvSpPr>
          <p:spPr bwMode="auto">
            <a:xfrm>
              <a:off x="755" y="2368"/>
              <a:ext cx="117" cy="126"/>
            </a:xfrm>
            <a:custGeom>
              <a:avLst/>
              <a:gdLst>
                <a:gd name="T0" fmla="*/ 117 w 117"/>
                <a:gd name="T1" fmla="*/ 95 h 126"/>
                <a:gd name="T2" fmla="*/ 59 w 117"/>
                <a:gd name="T3" fmla="*/ 126 h 126"/>
                <a:gd name="T4" fmla="*/ 0 w 117"/>
                <a:gd name="T5" fmla="*/ 95 h 126"/>
                <a:gd name="T6" fmla="*/ 0 w 117"/>
                <a:gd name="T7" fmla="*/ 0 h 126"/>
                <a:gd name="T8" fmla="*/ 117 w 117"/>
                <a:gd name="T9" fmla="*/ 0 h 126"/>
                <a:gd name="T10" fmla="*/ 117 w 117"/>
                <a:gd name="T11" fmla="*/ 95 h 126"/>
              </a:gdLst>
              <a:ahLst/>
              <a:cxnLst>
                <a:cxn ang="0">
                  <a:pos x="T0" y="T1"/>
                </a:cxn>
                <a:cxn ang="0">
                  <a:pos x="T2" y="T3"/>
                </a:cxn>
                <a:cxn ang="0">
                  <a:pos x="T4" y="T5"/>
                </a:cxn>
                <a:cxn ang="0">
                  <a:pos x="T6" y="T7"/>
                </a:cxn>
                <a:cxn ang="0">
                  <a:pos x="T8" y="T9"/>
                </a:cxn>
                <a:cxn ang="0">
                  <a:pos x="T10" y="T11"/>
                </a:cxn>
              </a:cxnLst>
              <a:rect l="0" t="0" r="r" b="b"/>
              <a:pathLst>
                <a:path w="117" h="126">
                  <a:moveTo>
                    <a:pt x="117" y="95"/>
                  </a:moveTo>
                  <a:lnTo>
                    <a:pt x="59" y="126"/>
                  </a:lnTo>
                  <a:lnTo>
                    <a:pt x="0" y="95"/>
                  </a:lnTo>
                  <a:lnTo>
                    <a:pt x="0" y="0"/>
                  </a:lnTo>
                  <a:lnTo>
                    <a:pt x="117" y="0"/>
                  </a:lnTo>
                  <a:lnTo>
                    <a:pt x="117" y="95"/>
                  </a:lnTo>
                  <a:close/>
                </a:path>
              </a:pathLst>
            </a:custGeom>
            <a:solidFill>
              <a:srgbClr val="FFB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0" name="Freeform 11"/>
            <p:cNvSpPr>
              <a:spLocks/>
            </p:cNvSpPr>
            <p:nvPr/>
          </p:nvSpPr>
          <p:spPr bwMode="auto">
            <a:xfrm>
              <a:off x="780" y="2490"/>
              <a:ext cx="67" cy="471"/>
            </a:xfrm>
            <a:custGeom>
              <a:avLst/>
              <a:gdLst>
                <a:gd name="T0" fmla="*/ 51 w 67"/>
                <a:gd name="T1" fmla="*/ 36 h 471"/>
                <a:gd name="T2" fmla="*/ 67 w 67"/>
                <a:gd name="T3" fmla="*/ 29 h 471"/>
                <a:gd name="T4" fmla="*/ 34 w 67"/>
                <a:gd name="T5" fmla="*/ 0 h 471"/>
                <a:gd name="T6" fmla="*/ 0 w 67"/>
                <a:gd name="T7" fmla="*/ 29 h 471"/>
                <a:gd name="T8" fmla="*/ 16 w 67"/>
                <a:gd name="T9" fmla="*/ 36 h 471"/>
                <a:gd name="T10" fmla="*/ 13 w 67"/>
                <a:gd name="T11" fmla="*/ 433 h 471"/>
                <a:gd name="T12" fmla="*/ 34 w 67"/>
                <a:gd name="T13" fmla="*/ 471 h 471"/>
                <a:gd name="T14" fmla="*/ 54 w 67"/>
                <a:gd name="T15" fmla="*/ 433 h 471"/>
                <a:gd name="T16" fmla="*/ 51 w 67"/>
                <a:gd name="T17" fmla="*/ 36 h 4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7" h="471">
                  <a:moveTo>
                    <a:pt x="51" y="36"/>
                  </a:moveTo>
                  <a:lnTo>
                    <a:pt x="67" y="29"/>
                  </a:lnTo>
                  <a:lnTo>
                    <a:pt x="34" y="0"/>
                  </a:lnTo>
                  <a:lnTo>
                    <a:pt x="0" y="29"/>
                  </a:lnTo>
                  <a:lnTo>
                    <a:pt x="16" y="36"/>
                  </a:lnTo>
                  <a:lnTo>
                    <a:pt x="13" y="433"/>
                  </a:lnTo>
                  <a:lnTo>
                    <a:pt x="34" y="471"/>
                  </a:lnTo>
                  <a:lnTo>
                    <a:pt x="54" y="433"/>
                  </a:lnTo>
                  <a:lnTo>
                    <a:pt x="51" y="3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1" name="Freeform 12"/>
            <p:cNvSpPr>
              <a:spLocks/>
            </p:cNvSpPr>
            <p:nvPr/>
          </p:nvSpPr>
          <p:spPr bwMode="auto">
            <a:xfrm>
              <a:off x="471" y="2499"/>
              <a:ext cx="255" cy="654"/>
            </a:xfrm>
            <a:custGeom>
              <a:avLst/>
              <a:gdLst>
                <a:gd name="T0" fmla="*/ 141 w 141"/>
                <a:gd name="T1" fmla="*/ 15 h 364"/>
                <a:gd name="T2" fmla="*/ 85 w 141"/>
                <a:gd name="T3" fmla="*/ 0 h 364"/>
                <a:gd name="T4" fmla="*/ 0 w 141"/>
                <a:gd name="T5" fmla="*/ 364 h 364"/>
                <a:gd name="T6" fmla="*/ 57 w 141"/>
                <a:gd name="T7" fmla="*/ 364 h 364"/>
                <a:gd name="T8" fmla="*/ 141 w 141"/>
                <a:gd name="T9" fmla="*/ 15 h 364"/>
              </a:gdLst>
              <a:ahLst/>
              <a:cxnLst>
                <a:cxn ang="0">
                  <a:pos x="T0" y="T1"/>
                </a:cxn>
                <a:cxn ang="0">
                  <a:pos x="T2" y="T3"/>
                </a:cxn>
                <a:cxn ang="0">
                  <a:pos x="T4" y="T5"/>
                </a:cxn>
                <a:cxn ang="0">
                  <a:pos x="T6" y="T7"/>
                </a:cxn>
                <a:cxn ang="0">
                  <a:pos x="T8" y="T9"/>
                </a:cxn>
              </a:cxnLst>
              <a:rect l="0" t="0" r="r" b="b"/>
              <a:pathLst>
                <a:path w="141" h="364">
                  <a:moveTo>
                    <a:pt x="141" y="15"/>
                  </a:moveTo>
                  <a:cubicBezTo>
                    <a:pt x="122" y="10"/>
                    <a:pt x="104" y="5"/>
                    <a:pt x="85" y="0"/>
                  </a:cubicBezTo>
                  <a:cubicBezTo>
                    <a:pt x="30" y="117"/>
                    <a:pt x="12" y="235"/>
                    <a:pt x="0" y="364"/>
                  </a:cubicBezTo>
                  <a:cubicBezTo>
                    <a:pt x="57" y="364"/>
                    <a:pt x="57" y="364"/>
                    <a:pt x="57" y="364"/>
                  </a:cubicBezTo>
                  <a:cubicBezTo>
                    <a:pt x="71" y="241"/>
                    <a:pt x="88" y="128"/>
                    <a:pt x="141" y="15"/>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2" name="Freeform 13"/>
            <p:cNvSpPr>
              <a:spLocks/>
            </p:cNvSpPr>
            <p:nvPr/>
          </p:nvSpPr>
          <p:spPr bwMode="auto">
            <a:xfrm>
              <a:off x="905" y="2499"/>
              <a:ext cx="254" cy="654"/>
            </a:xfrm>
            <a:custGeom>
              <a:avLst/>
              <a:gdLst>
                <a:gd name="T0" fmla="*/ 0 w 141"/>
                <a:gd name="T1" fmla="*/ 15 h 364"/>
                <a:gd name="T2" fmla="*/ 56 w 141"/>
                <a:gd name="T3" fmla="*/ 0 h 364"/>
                <a:gd name="T4" fmla="*/ 141 w 141"/>
                <a:gd name="T5" fmla="*/ 364 h 364"/>
                <a:gd name="T6" fmla="*/ 84 w 141"/>
                <a:gd name="T7" fmla="*/ 364 h 364"/>
                <a:gd name="T8" fmla="*/ 0 w 141"/>
                <a:gd name="T9" fmla="*/ 15 h 364"/>
              </a:gdLst>
              <a:ahLst/>
              <a:cxnLst>
                <a:cxn ang="0">
                  <a:pos x="T0" y="T1"/>
                </a:cxn>
                <a:cxn ang="0">
                  <a:pos x="T2" y="T3"/>
                </a:cxn>
                <a:cxn ang="0">
                  <a:pos x="T4" y="T5"/>
                </a:cxn>
                <a:cxn ang="0">
                  <a:pos x="T6" y="T7"/>
                </a:cxn>
                <a:cxn ang="0">
                  <a:pos x="T8" y="T9"/>
                </a:cxn>
              </a:cxnLst>
              <a:rect l="0" t="0" r="r" b="b"/>
              <a:pathLst>
                <a:path w="141" h="364">
                  <a:moveTo>
                    <a:pt x="0" y="15"/>
                  </a:moveTo>
                  <a:cubicBezTo>
                    <a:pt x="19" y="10"/>
                    <a:pt x="37" y="5"/>
                    <a:pt x="56" y="0"/>
                  </a:cubicBezTo>
                  <a:cubicBezTo>
                    <a:pt x="111" y="117"/>
                    <a:pt x="129" y="235"/>
                    <a:pt x="141" y="364"/>
                  </a:cubicBezTo>
                  <a:cubicBezTo>
                    <a:pt x="84" y="364"/>
                    <a:pt x="84" y="364"/>
                    <a:pt x="84" y="364"/>
                  </a:cubicBezTo>
                  <a:cubicBezTo>
                    <a:pt x="70" y="241"/>
                    <a:pt x="53" y="128"/>
                    <a:pt x="0" y="15"/>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3" name="Freeform 14"/>
            <p:cNvSpPr>
              <a:spLocks/>
            </p:cNvSpPr>
            <p:nvPr/>
          </p:nvSpPr>
          <p:spPr bwMode="auto">
            <a:xfrm>
              <a:off x="657" y="3214"/>
              <a:ext cx="152" cy="691"/>
            </a:xfrm>
            <a:custGeom>
              <a:avLst/>
              <a:gdLst>
                <a:gd name="T0" fmla="*/ 127 w 152"/>
                <a:gd name="T1" fmla="*/ 691 h 691"/>
                <a:gd name="T2" fmla="*/ 18 w 152"/>
                <a:gd name="T3" fmla="*/ 691 h 691"/>
                <a:gd name="T4" fmla="*/ 0 w 152"/>
                <a:gd name="T5" fmla="*/ 0 h 691"/>
                <a:gd name="T6" fmla="*/ 152 w 152"/>
                <a:gd name="T7" fmla="*/ 0 h 691"/>
                <a:gd name="T8" fmla="*/ 127 w 152"/>
                <a:gd name="T9" fmla="*/ 691 h 691"/>
              </a:gdLst>
              <a:ahLst/>
              <a:cxnLst>
                <a:cxn ang="0">
                  <a:pos x="T0" y="T1"/>
                </a:cxn>
                <a:cxn ang="0">
                  <a:pos x="T2" y="T3"/>
                </a:cxn>
                <a:cxn ang="0">
                  <a:pos x="T4" y="T5"/>
                </a:cxn>
                <a:cxn ang="0">
                  <a:pos x="T6" y="T7"/>
                </a:cxn>
                <a:cxn ang="0">
                  <a:pos x="T8" y="T9"/>
                </a:cxn>
              </a:cxnLst>
              <a:rect l="0" t="0" r="r" b="b"/>
              <a:pathLst>
                <a:path w="152" h="691">
                  <a:moveTo>
                    <a:pt x="127" y="691"/>
                  </a:moveTo>
                  <a:lnTo>
                    <a:pt x="18" y="691"/>
                  </a:lnTo>
                  <a:lnTo>
                    <a:pt x="0" y="0"/>
                  </a:lnTo>
                  <a:lnTo>
                    <a:pt x="152" y="0"/>
                  </a:lnTo>
                  <a:lnTo>
                    <a:pt x="127" y="691"/>
                  </a:lnTo>
                  <a:close/>
                </a:path>
              </a:pathLst>
            </a:custGeom>
            <a:solidFill>
              <a:srgbClr val="EB3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7" name="Freeform 15"/>
            <p:cNvSpPr>
              <a:spLocks/>
            </p:cNvSpPr>
            <p:nvPr/>
          </p:nvSpPr>
          <p:spPr bwMode="auto">
            <a:xfrm>
              <a:off x="816" y="3214"/>
              <a:ext cx="152" cy="691"/>
            </a:xfrm>
            <a:custGeom>
              <a:avLst/>
              <a:gdLst>
                <a:gd name="T0" fmla="*/ 134 w 152"/>
                <a:gd name="T1" fmla="*/ 691 h 691"/>
                <a:gd name="T2" fmla="*/ 25 w 152"/>
                <a:gd name="T3" fmla="*/ 691 h 691"/>
                <a:gd name="T4" fmla="*/ 0 w 152"/>
                <a:gd name="T5" fmla="*/ 0 h 691"/>
                <a:gd name="T6" fmla="*/ 152 w 152"/>
                <a:gd name="T7" fmla="*/ 0 h 691"/>
                <a:gd name="T8" fmla="*/ 134 w 152"/>
                <a:gd name="T9" fmla="*/ 691 h 691"/>
              </a:gdLst>
              <a:ahLst/>
              <a:cxnLst>
                <a:cxn ang="0">
                  <a:pos x="T0" y="T1"/>
                </a:cxn>
                <a:cxn ang="0">
                  <a:pos x="T2" y="T3"/>
                </a:cxn>
                <a:cxn ang="0">
                  <a:pos x="T4" y="T5"/>
                </a:cxn>
                <a:cxn ang="0">
                  <a:pos x="T6" y="T7"/>
                </a:cxn>
                <a:cxn ang="0">
                  <a:pos x="T8" y="T9"/>
                </a:cxn>
              </a:cxnLst>
              <a:rect l="0" t="0" r="r" b="b"/>
              <a:pathLst>
                <a:path w="152" h="691">
                  <a:moveTo>
                    <a:pt x="134" y="691"/>
                  </a:moveTo>
                  <a:lnTo>
                    <a:pt x="25" y="691"/>
                  </a:lnTo>
                  <a:lnTo>
                    <a:pt x="0" y="0"/>
                  </a:lnTo>
                  <a:lnTo>
                    <a:pt x="152" y="0"/>
                  </a:lnTo>
                  <a:lnTo>
                    <a:pt x="134" y="691"/>
                  </a:lnTo>
                  <a:close/>
                </a:path>
              </a:pathLst>
            </a:custGeom>
            <a:solidFill>
              <a:srgbClr val="EB3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8" name="Freeform 16"/>
            <p:cNvSpPr>
              <a:spLocks/>
            </p:cNvSpPr>
            <p:nvPr/>
          </p:nvSpPr>
          <p:spPr bwMode="auto">
            <a:xfrm>
              <a:off x="484" y="3153"/>
              <a:ext cx="78" cy="85"/>
            </a:xfrm>
            <a:custGeom>
              <a:avLst/>
              <a:gdLst>
                <a:gd name="T0" fmla="*/ 0 w 43"/>
                <a:gd name="T1" fmla="*/ 0 h 47"/>
                <a:gd name="T2" fmla="*/ 0 w 43"/>
                <a:gd name="T3" fmla="*/ 26 h 47"/>
                <a:gd name="T4" fmla="*/ 22 w 43"/>
                <a:gd name="T5" fmla="*/ 47 h 47"/>
                <a:gd name="T6" fmla="*/ 43 w 43"/>
                <a:gd name="T7" fmla="*/ 26 h 47"/>
                <a:gd name="T8" fmla="*/ 43 w 43"/>
                <a:gd name="T9" fmla="*/ 0 h 47"/>
                <a:gd name="T10" fmla="*/ 0 w 43"/>
                <a:gd name="T11" fmla="*/ 0 h 47"/>
              </a:gdLst>
              <a:ahLst/>
              <a:cxnLst>
                <a:cxn ang="0">
                  <a:pos x="T0" y="T1"/>
                </a:cxn>
                <a:cxn ang="0">
                  <a:pos x="T2" y="T3"/>
                </a:cxn>
                <a:cxn ang="0">
                  <a:pos x="T4" y="T5"/>
                </a:cxn>
                <a:cxn ang="0">
                  <a:pos x="T6" y="T7"/>
                </a:cxn>
                <a:cxn ang="0">
                  <a:pos x="T8" y="T9"/>
                </a:cxn>
                <a:cxn ang="0">
                  <a:pos x="T10" y="T11"/>
                </a:cxn>
              </a:cxnLst>
              <a:rect l="0" t="0" r="r" b="b"/>
              <a:pathLst>
                <a:path w="43" h="47">
                  <a:moveTo>
                    <a:pt x="0" y="0"/>
                  </a:moveTo>
                  <a:cubicBezTo>
                    <a:pt x="0" y="26"/>
                    <a:pt x="0" y="26"/>
                    <a:pt x="0" y="26"/>
                  </a:cubicBezTo>
                  <a:cubicBezTo>
                    <a:pt x="0" y="37"/>
                    <a:pt x="10" y="47"/>
                    <a:pt x="22" y="47"/>
                  </a:cubicBezTo>
                  <a:cubicBezTo>
                    <a:pt x="33" y="47"/>
                    <a:pt x="43" y="37"/>
                    <a:pt x="43" y="26"/>
                  </a:cubicBezTo>
                  <a:cubicBezTo>
                    <a:pt x="43" y="0"/>
                    <a:pt x="43" y="0"/>
                    <a:pt x="43" y="0"/>
                  </a:cubicBezTo>
                  <a:lnTo>
                    <a:pt x="0" y="0"/>
                  </a:lnTo>
                  <a:close/>
                </a:path>
              </a:pathLst>
            </a:custGeom>
            <a:solidFill>
              <a:srgbClr val="FFB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0" name="Freeform 17"/>
            <p:cNvSpPr>
              <a:spLocks/>
            </p:cNvSpPr>
            <p:nvPr/>
          </p:nvSpPr>
          <p:spPr bwMode="auto">
            <a:xfrm>
              <a:off x="1069" y="3153"/>
              <a:ext cx="76" cy="85"/>
            </a:xfrm>
            <a:custGeom>
              <a:avLst/>
              <a:gdLst>
                <a:gd name="T0" fmla="*/ 0 w 42"/>
                <a:gd name="T1" fmla="*/ 0 h 47"/>
                <a:gd name="T2" fmla="*/ 0 w 42"/>
                <a:gd name="T3" fmla="*/ 26 h 47"/>
                <a:gd name="T4" fmla="*/ 21 w 42"/>
                <a:gd name="T5" fmla="*/ 47 h 47"/>
                <a:gd name="T6" fmla="*/ 42 w 42"/>
                <a:gd name="T7" fmla="*/ 26 h 47"/>
                <a:gd name="T8" fmla="*/ 42 w 42"/>
                <a:gd name="T9" fmla="*/ 0 h 47"/>
                <a:gd name="T10" fmla="*/ 0 w 42"/>
                <a:gd name="T11" fmla="*/ 0 h 47"/>
              </a:gdLst>
              <a:ahLst/>
              <a:cxnLst>
                <a:cxn ang="0">
                  <a:pos x="T0" y="T1"/>
                </a:cxn>
                <a:cxn ang="0">
                  <a:pos x="T2" y="T3"/>
                </a:cxn>
                <a:cxn ang="0">
                  <a:pos x="T4" y="T5"/>
                </a:cxn>
                <a:cxn ang="0">
                  <a:pos x="T6" y="T7"/>
                </a:cxn>
                <a:cxn ang="0">
                  <a:pos x="T8" y="T9"/>
                </a:cxn>
                <a:cxn ang="0">
                  <a:pos x="T10" y="T11"/>
                </a:cxn>
              </a:cxnLst>
              <a:rect l="0" t="0" r="r" b="b"/>
              <a:pathLst>
                <a:path w="42" h="47">
                  <a:moveTo>
                    <a:pt x="0" y="0"/>
                  </a:moveTo>
                  <a:cubicBezTo>
                    <a:pt x="0" y="26"/>
                    <a:pt x="0" y="26"/>
                    <a:pt x="0" y="26"/>
                  </a:cubicBezTo>
                  <a:cubicBezTo>
                    <a:pt x="0" y="37"/>
                    <a:pt x="9" y="47"/>
                    <a:pt x="21" y="47"/>
                  </a:cubicBezTo>
                  <a:cubicBezTo>
                    <a:pt x="33" y="47"/>
                    <a:pt x="42" y="37"/>
                    <a:pt x="42" y="26"/>
                  </a:cubicBezTo>
                  <a:cubicBezTo>
                    <a:pt x="42" y="0"/>
                    <a:pt x="42" y="0"/>
                    <a:pt x="42" y="0"/>
                  </a:cubicBezTo>
                  <a:lnTo>
                    <a:pt x="0" y="0"/>
                  </a:lnTo>
                  <a:close/>
                </a:path>
              </a:pathLst>
            </a:custGeom>
            <a:solidFill>
              <a:srgbClr val="FFB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6" name="Freeform 18"/>
            <p:cNvSpPr>
              <a:spLocks/>
            </p:cNvSpPr>
            <p:nvPr/>
          </p:nvSpPr>
          <p:spPr bwMode="auto">
            <a:xfrm>
              <a:off x="621" y="2463"/>
              <a:ext cx="385" cy="751"/>
            </a:xfrm>
            <a:custGeom>
              <a:avLst/>
              <a:gdLst>
                <a:gd name="T0" fmla="*/ 251 w 385"/>
                <a:gd name="T1" fmla="*/ 0 h 751"/>
                <a:gd name="T2" fmla="*/ 193 w 385"/>
                <a:gd name="T3" fmla="*/ 467 h 751"/>
                <a:gd name="T4" fmla="*/ 134 w 385"/>
                <a:gd name="T5" fmla="*/ 0 h 751"/>
                <a:gd name="T6" fmla="*/ 0 w 385"/>
                <a:gd name="T7" fmla="*/ 36 h 751"/>
                <a:gd name="T8" fmla="*/ 7 w 385"/>
                <a:gd name="T9" fmla="*/ 751 h 751"/>
                <a:gd name="T10" fmla="*/ 377 w 385"/>
                <a:gd name="T11" fmla="*/ 751 h 751"/>
                <a:gd name="T12" fmla="*/ 385 w 385"/>
                <a:gd name="T13" fmla="*/ 36 h 751"/>
                <a:gd name="T14" fmla="*/ 251 w 385"/>
                <a:gd name="T15" fmla="*/ 0 h 75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5" h="751">
                  <a:moveTo>
                    <a:pt x="251" y="0"/>
                  </a:moveTo>
                  <a:lnTo>
                    <a:pt x="193" y="467"/>
                  </a:lnTo>
                  <a:lnTo>
                    <a:pt x="134" y="0"/>
                  </a:lnTo>
                  <a:lnTo>
                    <a:pt x="0" y="36"/>
                  </a:lnTo>
                  <a:lnTo>
                    <a:pt x="7" y="751"/>
                  </a:lnTo>
                  <a:lnTo>
                    <a:pt x="377" y="751"/>
                  </a:lnTo>
                  <a:lnTo>
                    <a:pt x="385" y="36"/>
                  </a:lnTo>
                  <a:lnTo>
                    <a:pt x="25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7" name="Freeform 19"/>
            <p:cNvSpPr>
              <a:spLocks/>
            </p:cNvSpPr>
            <p:nvPr/>
          </p:nvSpPr>
          <p:spPr bwMode="auto">
            <a:xfrm>
              <a:off x="910" y="2247"/>
              <a:ext cx="2" cy="2"/>
            </a:xfrm>
            <a:custGeom>
              <a:avLst/>
              <a:gdLst>
                <a:gd name="T0" fmla="*/ 1 w 1"/>
                <a:gd name="T1" fmla="*/ 1 h 1"/>
                <a:gd name="T2" fmla="*/ 0 w 1"/>
                <a:gd name="T3" fmla="*/ 0 h 1"/>
                <a:gd name="T4" fmla="*/ 1 w 1"/>
                <a:gd name="T5" fmla="*/ 1 h 1"/>
              </a:gdLst>
              <a:ahLst/>
              <a:cxnLst>
                <a:cxn ang="0">
                  <a:pos x="T0" y="T1"/>
                </a:cxn>
                <a:cxn ang="0">
                  <a:pos x="T2" y="T3"/>
                </a:cxn>
                <a:cxn ang="0">
                  <a:pos x="T4" y="T5"/>
                </a:cxn>
              </a:cxnLst>
              <a:rect l="0" t="0" r="r" b="b"/>
              <a:pathLst>
                <a:path w="1" h="1">
                  <a:moveTo>
                    <a:pt x="1" y="1"/>
                  </a:moveTo>
                  <a:cubicBezTo>
                    <a:pt x="0" y="1"/>
                    <a:pt x="0" y="1"/>
                    <a:pt x="0" y="0"/>
                  </a:cubicBezTo>
                  <a:cubicBezTo>
                    <a:pt x="0" y="1"/>
                    <a:pt x="0" y="1"/>
                    <a:pt x="1" y="1"/>
                  </a:cubicBezTo>
                  <a:close/>
                </a:path>
              </a:pathLst>
            </a:custGeom>
            <a:solidFill>
              <a:srgbClr val="FFD6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8" name="Freeform 20"/>
            <p:cNvSpPr>
              <a:spLocks/>
            </p:cNvSpPr>
            <p:nvPr/>
          </p:nvSpPr>
          <p:spPr bwMode="auto">
            <a:xfrm>
              <a:off x="910" y="2244"/>
              <a:ext cx="0" cy="2"/>
            </a:xfrm>
            <a:custGeom>
              <a:avLst/>
              <a:gdLst>
                <a:gd name="T0" fmla="*/ 1 h 1"/>
                <a:gd name="T1" fmla="*/ 0 h 1"/>
                <a:gd name="T2" fmla="*/ 1 h 1"/>
              </a:gdLst>
              <a:ahLst/>
              <a:cxnLst>
                <a:cxn ang="0">
                  <a:pos x="0" y="T0"/>
                </a:cxn>
                <a:cxn ang="0">
                  <a:pos x="0" y="T1"/>
                </a:cxn>
                <a:cxn ang="0">
                  <a:pos x="0" y="T2"/>
                </a:cxn>
              </a:cxnLst>
              <a:rect l="0" t="0" r="r" b="b"/>
              <a:pathLst>
                <a:path h="1">
                  <a:moveTo>
                    <a:pt x="0" y="1"/>
                  </a:moveTo>
                  <a:cubicBezTo>
                    <a:pt x="0" y="1"/>
                    <a:pt x="0" y="1"/>
                    <a:pt x="0" y="0"/>
                  </a:cubicBezTo>
                  <a:cubicBezTo>
                    <a:pt x="0" y="1"/>
                    <a:pt x="0" y="1"/>
                    <a:pt x="0" y="1"/>
                  </a:cubicBezTo>
                  <a:close/>
                </a:path>
              </a:pathLst>
            </a:custGeom>
            <a:solidFill>
              <a:srgbClr val="FFD6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9" name="Freeform 21"/>
            <p:cNvSpPr>
              <a:spLocks/>
            </p:cNvSpPr>
            <p:nvPr/>
          </p:nvSpPr>
          <p:spPr bwMode="auto">
            <a:xfrm>
              <a:off x="905" y="2235"/>
              <a:ext cx="0" cy="2"/>
            </a:xfrm>
            <a:custGeom>
              <a:avLst/>
              <a:gdLst>
                <a:gd name="T0" fmla="*/ 1 h 1"/>
                <a:gd name="T1" fmla="*/ 0 h 1"/>
                <a:gd name="T2" fmla="*/ 1 h 1"/>
              </a:gdLst>
              <a:ahLst/>
              <a:cxnLst>
                <a:cxn ang="0">
                  <a:pos x="0" y="T0"/>
                </a:cxn>
                <a:cxn ang="0">
                  <a:pos x="0" y="T1"/>
                </a:cxn>
                <a:cxn ang="0">
                  <a:pos x="0" y="T2"/>
                </a:cxn>
              </a:cxnLst>
              <a:rect l="0" t="0" r="r" b="b"/>
              <a:pathLst>
                <a:path h="1">
                  <a:moveTo>
                    <a:pt x="0" y="1"/>
                  </a:moveTo>
                  <a:cubicBezTo>
                    <a:pt x="0" y="1"/>
                    <a:pt x="0" y="0"/>
                    <a:pt x="0" y="0"/>
                  </a:cubicBezTo>
                  <a:cubicBezTo>
                    <a:pt x="0" y="0"/>
                    <a:pt x="0" y="1"/>
                    <a:pt x="0" y="1"/>
                  </a:cubicBezTo>
                  <a:close/>
                </a:path>
              </a:pathLst>
            </a:custGeom>
            <a:solidFill>
              <a:srgbClr val="FFD6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0" name="Freeform 22"/>
            <p:cNvSpPr>
              <a:spLocks/>
            </p:cNvSpPr>
            <p:nvPr/>
          </p:nvSpPr>
          <p:spPr bwMode="auto">
            <a:xfrm>
              <a:off x="906" y="2238"/>
              <a:ext cx="0" cy="2"/>
            </a:xfrm>
            <a:custGeom>
              <a:avLst/>
              <a:gdLst>
                <a:gd name="T0" fmla="*/ 1 h 1"/>
                <a:gd name="T1" fmla="*/ 0 h 1"/>
                <a:gd name="T2" fmla="*/ 1 h 1"/>
              </a:gdLst>
              <a:ahLst/>
              <a:cxnLst>
                <a:cxn ang="0">
                  <a:pos x="0" y="T0"/>
                </a:cxn>
                <a:cxn ang="0">
                  <a:pos x="0" y="T1"/>
                </a:cxn>
                <a:cxn ang="0">
                  <a:pos x="0" y="T2"/>
                </a:cxn>
              </a:cxnLst>
              <a:rect l="0" t="0" r="r" b="b"/>
              <a:pathLst>
                <a:path h="1">
                  <a:moveTo>
                    <a:pt x="0" y="1"/>
                  </a:moveTo>
                  <a:cubicBezTo>
                    <a:pt x="0" y="0"/>
                    <a:pt x="0" y="0"/>
                    <a:pt x="0" y="0"/>
                  </a:cubicBezTo>
                  <a:cubicBezTo>
                    <a:pt x="0" y="0"/>
                    <a:pt x="0" y="0"/>
                    <a:pt x="0" y="1"/>
                  </a:cubicBezTo>
                  <a:close/>
                </a:path>
              </a:pathLst>
            </a:custGeom>
            <a:solidFill>
              <a:srgbClr val="FFD6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1" name="Freeform 23"/>
            <p:cNvSpPr>
              <a:spLocks/>
            </p:cNvSpPr>
            <p:nvPr/>
          </p:nvSpPr>
          <p:spPr bwMode="auto">
            <a:xfrm>
              <a:off x="717" y="2237"/>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FFD6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2" name="Freeform 24"/>
            <p:cNvSpPr>
              <a:spLocks/>
            </p:cNvSpPr>
            <p:nvPr/>
          </p:nvSpPr>
          <p:spPr bwMode="auto">
            <a:xfrm>
              <a:off x="912" y="2251"/>
              <a:ext cx="0" cy="4"/>
            </a:xfrm>
            <a:custGeom>
              <a:avLst/>
              <a:gdLst>
                <a:gd name="T0" fmla="*/ 2 h 2"/>
                <a:gd name="T1" fmla="*/ 0 h 2"/>
                <a:gd name="T2" fmla="*/ 2 h 2"/>
              </a:gdLst>
              <a:ahLst/>
              <a:cxnLst>
                <a:cxn ang="0">
                  <a:pos x="0" y="T0"/>
                </a:cxn>
                <a:cxn ang="0">
                  <a:pos x="0" y="T1"/>
                </a:cxn>
                <a:cxn ang="0">
                  <a:pos x="0" y="T2"/>
                </a:cxn>
              </a:cxnLst>
              <a:rect l="0" t="0" r="r" b="b"/>
              <a:pathLst>
                <a:path h="2">
                  <a:moveTo>
                    <a:pt x="0" y="2"/>
                  </a:moveTo>
                  <a:cubicBezTo>
                    <a:pt x="0" y="2"/>
                    <a:pt x="0" y="1"/>
                    <a:pt x="0" y="0"/>
                  </a:cubicBezTo>
                  <a:cubicBezTo>
                    <a:pt x="0" y="1"/>
                    <a:pt x="0" y="2"/>
                    <a:pt x="0" y="2"/>
                  </a:cubicBezTo>
                  <a:close/>
                </a:path>
              </a:pathLst>
            </a:custGeom>
            <a:solidFill>
              <a:srgbClr val="FFD6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3" name="Freeform 25"/>
            <p:cNvSpPr>
              <a:spLocks/>
            </p:cNvSpPr>
            <p:nvPr/>
          </p:nvSpPr>
          <p:spPr bwMode="auto">
            <a:xfrm>
              <a:off x="912" y="2256"/>
              <a:ext cx="0" cy="4"/>
            </a:xfrm>
            <a:custGeom>
              <a:avLst/>
              <a:gdLst>
                <a:gd name="T0" fmla="*/ 2 h 2"/>
                <a:gd name="T1" fmla="*/ 0 h 2"/>
                <a:gd name="T2" fmla="*/ 2 h 2"/>
              </a:gdLst>
              <a:ahLst/>
              <a:cxnLst>
                <a:cxn ang="0">
                  <a:pos x="0" y="T0"/>
                </a:cxn>
                <a:cxn ang="0">
                  <a:pos x="0" y="T1"/>
                </a:cxn>
                <a:cxn ang="0">
                  <a:pos x="0" y="T2"/>
                </a:cxn>
              </a:cxnLst>
              <a:rect l="0" t="0" r="r" b="b"/>
              <a:pathLst>
                <a:path h="2">
                  <a:moveTo>
                    <a:pt x="0" y="2"/>
                  </a:moveTo>
                  <a:cubicBezTo>
                    <a:pt x="0" y="2"/>
                    <a:pt x="0" y="1"/>
                    <a:pt x="0" y="0"/>
                  </a:cubicBezTo>
                  <a:cubicBezTo>
                    <a:pt x="0" y="1"/>
                    <a:pt x="0" y="2"/>
                    <a:pt x="0" y="2"/>
                  </a:cubicBezTo>
                  <a:close/>
                </a:path>
              </a:pathLst>
            </a:custGeom>
            <a:solidFill>
              <a:srgbClr val="FFD6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4" name="Freeform 26"/>
            <p:cNvSpPr>
              <a:spLocks/>
            </p:cNvSpPr>
            <p:nvPr/>
          </p:nvSpPr>
          <p:spPr bwMode="auto">
            <a:xfrm>
              <a:off x="903" y="2233"/>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FFD6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5" name="Freeform 27"/>
            <p:cNvSpPr>
              <a:spLocks/>
            </p:cNvSpPr>
            <p:nvPr/>
          </p:nvSpPr>
          <p:spPr bwMode="auto">
            <a:xfrm>
              <a:off x="711" y="2255"/>
              <a:ext cx="0" cy="1"/>
            </a:xfrm>
            <a:custGeom>
              <a:avLst/>
              <a:gdLst>
                <a:gd name="T0" fmla="*/ 0 h 1"/>
                <a:gd name="T1" fmla="*/ 1 h 1"/>
                <a:gd name="T2" fmla="*/ 0 h 1"/>
              </a:gdLst>
              <a:ahLst/>
              <a:cxnLst>
                <a:cxn ang="0">
                  <a:pos x="0" y="T0"/>
                </a:cxn>
                <a:cxn ang="0">
                  <a:pos x="0" y="T1"/>
                </a:cxn>
                <a:cxn ang="0">
                  <a:pos x="0" y="T2"/>
                </a:cxn>
              </a:cxnLst>
              <a:rect l="0" t="0" r="r" b="b"/>
              <a:pathLst>
                <a:path h="1">
                  <a:moveTo>
                    <a:pt x="0" y="0"/>
                  </a:moveTo>
                  <a:cubicBezTo>
                    <a:pt x="0" y="0"/>
                    <a:pt x="0" y="0"/>
                    <a:pt x="0" y="1"/>
                  </a:cubicBezTo>
                  <a:cubicBezTo>
                    <a:pt x="0" y="0"/>
                    <a:pt x="0" y="0"/>
                    <a:pt x="0" y="0"/>
                  </a:cubicBezTo>
                  <a:close/>
                </a:path>
              </a:pathLst>
            </a:custGeom>
            <a:solidFill>
              <a:srgbClr val="FFD6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6" name="Freeform 28"/>
            <p:cNvSpPr>
              <a:spLocks/>
            </p:cNvSpPr>
            <p:nvPr/>
          </p:nvSpPr>
          <p:spPr bwMode="auto">
            <a:xfrm>
              <a:off x="713" y="2246"/>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FFD6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7" name="Freeform 29"/>
            <p:cNvSpPr>
              <a:spLocks/>
            </p:cNvSpPr>
            <p:nvPr/>
          </p:nvSpPr>
          <p:spPr bwMode="auto">
            <a:xfrm>
              <a:off x="715" y="2240"/>
              <a:ext cx="0" cy="2"/>
            </a:xfrm>
            <a:custGeom>
              <a:avLst/>
              <a:gdLst>
                <a:gd name="T0" fmla="*/ 0 h 1"/>
                <a:gd name="T1" fmla="*/ 1 h 1"/>
                <a:gd name="T2" fmla="*/ 0 h 1"/>
              </a:gdLst>
              <a:ahLst/>
              <a:cxnLst>
                <a:cxn ang="0">
                  <a:pos x="0" y="T0"/>
                </a:cxn>
                <a:cxn ang="0">
                  <a:pos x="0" y="T1"/>
                </a:cxn>
                <a:cxn ang="0">
                  <a:pos x="0" y="T2"/>
                </a:cxn>
              </a:cxnLst>
              <a:rect l="0" t="0" r="r" b="b"/>
              <a:pathLst>
                <a:path h="1">
                  <a:moveTo>
                    <a:pt x="0" y="0"/>
                  </a:moveTo>
                  <a:cubicBezTo>
                    <a:pt x="0" y="0"/>
                    <a:pt x="0" y="1"/>
                    <a:pt x="0" y="1"/>
                  </a:cubicBezTo>
                  <a:cubicBezTo>
                    <a:pt x="0" y="1"/>
                    <a:pt x="0" y="0"/>
                    <a:pt x="0" y="0"/>
                  </a:cubicBezTo>
                  <a:close/>
                </a:path>
              </a:pathLst>
            </a:custGeom>
            <a:solidFill>
              <a:srgbClr val="FFD6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8" name="Freeform 30"/>
            <p:cNvSpPr>
              <a:spLocks/>
            </p:cNvSpPr>
            <p:nvPr/>
          </p:nvSpPr>
          <p:spPr bwMode="auto">
            <a:xfrm>
              <a:off x="713" y="2249"/>
              <a:ext cx="0" cy="2"/>
            </a:xfrm>
            <a:custGeom>
              <a:avLst/>
              <a:gdLst>
                <a:gd name="T0" fmla="*/ 0 h 1"/>
                <a:gd name="T1" fmla="*/ 1 h 1"/>
                <a:gd name="T2" fmla="*/ 0 h 1"/>
              </a:gdLst>
              <a:ahLst/>
              <a:cxnLst>
                <a:cxn ang="0">
                  <a:pos x="0" y="T0"/>
                </a:cxn>
                <a:cxn ang="0">
                  <a:pos x="0" y="T1"/>
                </a:cxn>
                <a:cxn ang="0">
                  <a:pos x="0" y="T2"/>
                </a:cxn>
              </a:cxnLst>
              <a:rect l="0" t="0" r="r" b="b"/>
              <a:pathLst>
                <a:path h="1">
                  <a:moveTo>
                    <a:pt x="0" y="0"/>
                  </a:moveTo>
                  <a:cubicBezTo>
                    <a:pt x="0" y="0"/>
                    <a:pt x="0" y="1"/>
                    <a:pt x="0" y="1"/>
                  </a:cubicBezTo>
                  <a:cubicBezTo>
                    <a:pt x="0" y="1"/>
                    <a:pt x="0" y="0"/>
                    <a:pt x="0" y="0"/>
                  </a:cubicBezTo>
                  <a:close/>
                </a:path>
              </a:pathLst>
            </a:custGeom>
            <a:solidFill>
              <a:srgbClr val="FFD6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9" name="Freeform 31"/>
            <p:cNvSpPr>
              <a:spLocks/>
            </p:cNvSpPr>
            <p:nvPr/>
          </p:nvSpPr>
          <p:spPr bwMode="auto">
            <a:xfrm>
              <a:off x="693" y="2226"/>
              <a:ext cx="237" cy="208"/>
            </a:xfrm>
            <a:custGeom>
              <a:avLst/>
              <a:gdLst>
                <a:gd name="T0" fmla="*/ 125 w 131"/>
                <a:gd name="T1" fmla="*/ 28 h 116"/>
                <a:gd name="T2" fmla="*/ 121 w 131"/>
                <a:gd name="T3" fmla="*/ 27 h 116"/>
                <a:gd name="T4" fmla="*/ 121 w 131"/>
                <a:gd name="T5" fmla="*/ 19 h 116"/>
                <a:gd name="T6" fmla="*/ 121 w 131"/>
                <a:gd name="T7" fmla="*/ 17 h 116"/>
                <a:gd name="T8" fmla="*/ 121 w 131"/>
                <a:gd name="T9" fmla="*/ 16 h 116"/>
                <a:gd name="T10" fmla="*/ 121 w 131"/>
                <a:gd name="T11" fmla="*/ 14 h 116"/>
                <a:gd name="T12" fmla="*/ 121 w 131"/>
                <a:gd name="T13" fmla="*/ 13 h 116"/>
                <a:gd name="T14" fmla="*/ 120 w 131"/>
                <a:gd name="T15" fmla="*/ 12 h 116"/>
                <a:gd name="T16" fmla="*/ 120 w 131"/>
                <a:gd name="T17" fmla="*/ 11 h 116"/>
                <a:gd name="T18" fmla="*/ 120 w 131"/>
                <a:gd name="T19" fmla="*/ 10 h 116"/>
                <a:gd name="T20" fmla="*/ 118 w 131"/>
                <a:gd name="T21" fmla="*/ 8 h 116"/>
                <a:gd name="T22" fmla="*/ 118 w 131"/>
                <a:gd name="T23" fmla="*/ 7 h 116"/>
                <a:gd name="T24" fmla="*/ 117 w 131"/>
                <a:gd name="T25" fmla="*/ 6 h 116"/>
                <a:gd name="T26" fmla="*/ 117 w 131"/>
                <a:gd name="T27" fmla="*/ 5 h 116"/>
                <a:gd name="T28" fmla="*/ 116 w 131"/>
                <a:gd name="T29" fmla="*/ 4 h 116"/>
                <a:gd name="T30" fmla="*/ 116 w 131"/>
                <a:gd name="T31" fmla="*/ 4 h 116"/>
                <a:gd name="T32" fmla="*/ 106 w 131"/>
                <a:gd name="T33" fmla="*/ 5 h 116"/>
                <a:gd name="T34" fmla="*/ 88 w 131"/>
                <a:gd name="T35" fmla="*/ 0 h 116"/>
                <a:gd name="T36" fmla="*/ 54 w 131"/>
                <a:gd name="T37" fmla="*/ 5 h 116"/>
                <a:gd name="T38" fmla="*/ 18 w 131"/>
                <a:gd name="T39" fmla="*/ 0 h 116"/>
                <a:gd name="T40" fmla="*/ 13 w 131"/>
                <a:gd name="T41" fmla="*/ 6 h 116"/>
                <a:gd name="T42" fmla="*/ 13 w 131"/>
                <a:gd name="T43" fmla="*/ 6 h 116"/>
                <a:gd name="T44" fmla="*/ 12 w 131"/>
                <a:gd name="T45" fmla="*/ 8 h 116"/>
                <a:gd name="T46" fmla="*/ 12 w 131"/>
                <a:gd name="T47" fmla="*/ 9 h 116"/>
                <a:gd name="T48" fmla="*/ 11 w 131"/>
                <a:gd name="T49" fmla="*/ 11 h 116"/>
                <a:gd name="T50" fmla="*/ 11 w 131"/>
                <a:gd name="T51" fmla="*/ 11 h 116"/>
                <a:gd name="T52" fmla="*/ 11 w 131"/>
                <a:gd name="T53" fmla="*/ 13 h 116"/>
                <a:gd name="T54" fmla="*/ 11 w 131"/>
                <a:gd name="T55" fmla="*/ 14 h 116"/>
                <a:gd name="T56" fmla="*/ 10 w 131"/>
                <a:gd name="T57" fmla="*/ 16 h 116"/>
                <a:gd name="T58" fmla="*/ 10 w 131"/>
                <a:gd name="T59" fmla="*/ 17 h 116"/>
                <a:gd name="T60" fmla="*/ 10 w 131"/>
                <a:gd name="T61" fmla="*/ 19 h 116"/>
                <a:gd name="T62" fmla="*/ 10 w 131"/>
                <a:gd name="T63" fmla="*/ 27 h 116"/>
                <a:gd name="T64" fmla="*/ 8 w 131"/>
                <a:gd name="T65" fmla="*/ 27 h 116"/>
                <a:gd name="T66" fmla="*/ 0 w 131"/>
                <a:gd name="T67" fmla="*/ 37 h 116"/>
                <a:gd name="T68" fmla="*/ 0 w 131"/>
                <a:gd name="T69" fmla="*/ 57 h 116"/>
                <a:gd name="T70" fmla="*/ 10 w 131"/>
                <a:gd name="T71" fmla="*/ 67 h 116"/>
                <a:gd name="T72" fmla="*/ 41 w 131"/>
                <a:gd name="T73" fmla="*/ 116 h 116"/>
                <a:gd name="T74" fmla="*/ 90 w 131"/>
                <a:gd name="T75" fmla="*/ 116 h 116"/>
                <a:gd name="T76" fmla="*/ 121 w 131"/>
                <a:gd name="T77" fmla="*/ 67 h 116"/>
                <a:gd name="T78" fmla="*/ 131 w 131"/>
                <a:gd name="T79" fmla="*/ 57 h 116"/>
                <a:gd name="T80" fmla="*/ 131 w 131"/>
                <a:gd name="T81" fmla="*/ 37 h 116"/>
                <a:gd name="T82" fmla="*/ 125 w 131"/>
                <a:gd name="T83" fmla="*/ 28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31" h="116">
                  <a:moveTo>
                    <a:pt x="125" y="28"/>
                  </a:moveTo>
                  <a:cubicBezTo>
                    <a:pt x="123" y="28"/>
                    <a:pt x="122" y="27"/>
                    <a:pt x="121" y="27"/>
                  </a:cubicBezTo>
                  <a:cubicBezTo>
                    <a:pt x="121" y="19"/>
                    <a:pt x="121" y="19"/>
                    <a:pt x="121" y="19"/>
                  </a:cubicBezTo>
                  <a:cubicBezTo>
                    <a:pt x="121" y="19"/>
                    <a:pt x="121" y="18"/>
                    <a:pt x="121" y="17"/>
                  </a:cubicBezTo>
                  <a:cubicBezTo>
                    <a:pt x="121" y="17"/>
                    <a:pt x="121" y="16"/>
                    <a:pt x="121" y="16"/>
                  </a:cubicBezTo>
                  <a:cubicBezTo>
                    <a:pt x="121" y="16"/>
                    <a:pt x="121" y="15"/>
                    <a:pt x="121" y="14"/>
                  </a:cubicBezTo>
                  <a:cubicBezTo>
                    <a:pt x="121" y="14"/>
                    <a:pt x="121" y="14"/>
                    <a:pt x="121" y="13"/>
                  </a:cubicBezTo>
                  <a:cubicBezTo>
                    <a:pt x="120" y="13"/>
                    <a:pt x="120" y="13"/>
                    <a:pt x="120" y="12"/>
                  </a:cubicBezTo>
                  <a:cubicBezTo>
                    <a:pt x="120" y="12"/>
                    <a:pt x="120" y="11"/>
                    <a:pt x="120" y="11"/>
                  </a:cubicBezTo>
                  <a:cubicBezTo>
                    <a:pt x="120" y="11"/>
                    <a:pt x="120" y="11"/>
                    <a:pt x="120" y="10"/>
                  </a:cubicBezTo>
                  <a:cubicBezTo>
                    <a:pt x="119" y="9"/>
                    <a:pt x="119" y="8"/>
                    <a:pt x="118" y="8"/>
                  </a:cubicBezTo>
                  <a:cubicBezTo>
                    <a:pt x="118" y="7"/>
                    <a:pt x="118" y="7"/>
                    <a:pt x="118" y="7"/>
                  </a:cubicBezTo>
                  <a:cubicBezTo>
                    <a:pt x="118" y="7"/>
                    <a:pt x="118" y="6"/>
                    <a:pt x="117" y="6"/>
                  </a:cubicBezTo>
                  <a:cubicBezTo>
                    <a:pt x="117" y="6"/>
                    <a:pt x="117" y="5"/>
                    <a:pt x="117" y="5"/>
                  </a:cubicBezTo>
                  <a:cubicBezTo>
                    <a:pt x="117" y="5"/>
                    <a:pt x="117" y="4"/>
                    <a:pt x="116" y="4"/>
                  </a:cubicBezTo>
                  <a:cubicBezTo>
                    <a:pt x="116" y="4"/>
                    <a:pt x="116" y="4"/>
                    <a:pt x="116" y="4"/>
                  </a:cubicBezTo>
                  <a:cubicBezTo>
                    <a:pt x="113" y="4"/>
                    <a:pt x="110" y="5"/>
                    <a:pt x="106" y="5"/>
                  </a:cubicBezTo>
                  <a:cubicBezTo>
                    <a:pt x="98" y="5"/>
                    <a:pt x="91" y="3"/>
                    <a:pt x="88" y="0"/>
                  </a:cubicBezTo>
                  <a:cubicBezTo>
                    <a:pt x="79" y="3"/>
                    <a:pt x="67" y="5"/>
                    <a:pt x="54" y="5"/>
                  </a:cubicBezTo>
                  <a:cubicBezTo>
                    <a:pt x="40" y="5"/>
                    <a:pt x="27" y="3"/>
                    <a:pt x="18" y="0"/>
                  </a:cubicBezTo>
                  <a:cubicBezTo>
                    <a:pt x="16" y="2"/>
                    <a:pt x="15" y="4"/>
                    <a:pt x="13" y="6"/>
                  </a:cubicBezTo>
                  <a:cubicBezTo>
                    <a:pt x="13" y="6"/>
                    <a:pt x="13" y="6"/>
                    <a:pt x="13" y="6"/>
                  </a:cubicBezTo>
                  <a:cubicBezTo>
                    <a:pt x="13" y="7"/>
                    <a:pt x="13" y="8"/>
                    <a:pt x="12" y="8"/>
                  </a:cubicBezTo>
                  <a:cubicBezTo>
                    <a:pt x="12" y="8"/>
                    <a:pt x="12" y="9"/>
                    <a:pt x="12" y="9"/>
                  </a:cubicBezTo>
                  <a:cubicBezTo>
                    <a:pt x="12" y="9"/>
                    <a:pt x="12" y="10"/>
                    <a:pt x="11" y="11"/>
                  </a:cubicBezTo>
                  <a:cubicBezTo>
                    <a:pt x="11" y="11"/>
                    <a:pt x="11" y="11"/>
                    <a:pt x="11" y="11"/>
                  </a:cubicBezTo>
                  <a:cubicBezTo>
                    <a:pt x="11" y="12"/>
                    <a:pt x="11" y="13"/>
                    <a:pt x="11" y="13"/>
                  </a:cubicBezTo>
                  <a:cubicBezTo>
                    <a:pt x="11" y="13"/>
                    <a:pt x="11" y="14"/>
                    <a:pt x="11" y="14"/>
                  </a:cubicBezTo>
                  <a:cubicBezTo>
                    <a:pt x="10" y="15"/>
                    <a:pt x="10" y="15"/>
                    <a:pt x="10" y="16"/>
                  </a:cubicBezTo>
                  <a:cubicBezTo>
                    <a:pt x="10" y="16"/>
                    <a:pt x="10" y="16"/>
                    <a:pt x="10" y="17"/>
                  </a:cubicBezTo>
                  <a:cubicBezTo>
                    <a:pt x="10" y="17"/>
                    <a:pt x="10" y="18"/>
                    <a:pt x="10" y="19"/>
                  </a:cubicBezTo>
                  <a:cubicBezTo>
                    <a:pt x="10" y="27"/>
                    <a:pt x="10" y="27"/>
                    <a:pt x="10" y="27"/>
                  </a:cubicBezTo>
                  <a:cubicBezTo>
                    <a:pt x="9" y="27"/>
                    <a:pt x="9" y="27"/>
                    <a:pt x="8" y="27"/>
                  </a:cubicBezTo>
                  <a:cubicBezTo>
                    <a:pt x="4" y="28"/>
                    <a:pt x="0" y="32"/>
                    <a:pt x="0" y="37"/>
                  </a:cubicBezTo>
                  <a:cubicBezTo>
                    <a:pt x="0" y="57"/>
                    <a:pt x="0" y="57"/>
                    <a:pt x="0" y="57"/>
                  </a:cubicBezTo>
                  <a:cubicBezTo>
                    <a:pt x="0" y="62"/>
                    <a:pt x="5" y="67"/>
                    <a:pt x="10" y="67"/>
                  </a:cubicBezTo>
                  <a:cubicBezTo>
                    <a:pt x="10" y="67"/>
                    <a:pt x="26" y="116"/>
                    <a:pt x="41" y="116"/>
                  </a:cubicBezTo>
                  <a:cubicBezTo>
                    <a:pt x="90" y="116"/>
                    <a:pt x="90" y="116"/>
                    <a:pt x="90" y="116"/>
                  </a:cubicBezTo>
                  <a:cubicBezTo>
                    <a:pt x="105" y="116"/>
                    <a:pt x="121" y="67"/>
                    <a:pt x="121" y="67"/>
                  </a:cubicBezTo>
                  <a:cubicBezTo>
                    <a:pt x="126" y="67"/>
                    <a:pt x="131" y="62"/>
                    <a:pt x="131" y="57"/>
                  </a:cubicBezTo>
                  <a:cubicBezTo>
                    <a:pt x="131" y="37"/>
                    <a:pt x="131" y="37"/>
                    <a:pt x="131" y="37"/>
                  </a:cubicBezTo>
                  <a:cubicBezTo>
                    <a:pt x="131" y="33"/>
                    <a:pt x="128" y="29"/>
                    <a:pt x="125" y="28"/>
                  </a:cubicBezTo>
                  <a:close/>
                </a:path>
              </a:pathLst>
            </a:custGeom>
            <a:solidFill>
              <a:srgbClr val="FFB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0" name="Freeform 32"/>
            <p:cNvSpPr>
              <a:spLocks noEditPoints="1"/>
            </p:cNvSpPr>
            <p:nvPr/>
          </p:nvSpPr>
          <p:spPr bwMode="auto">
            <a:xfrm>
              <a:off x="713" y="2267"/>
              <a:ext cx="202" cy="65"/>
            </a:xfrm>
            <a:custGeom>
              <a:avLst/>
              <a:gdLst>
                <a:gd name="T0" fmla="*/ 111 w 112"/>
                <a:gd name="T1" fmla="*/ 3 h 36"/>
                <a:gd name="T2" fmla="*/ 83 w 112"/>
                <a:gd name="T3" fmla="*/ 2 h 36"/>
                <a:gd name="T4" fmla="*/ 56 w 112"/>
                <a:gd name="T5" fmla="*/ 7 h 36"/>
                <a:gd name="T6" fmla="*/ 30 w 112"/>
                <a:gd name="T7" fmla="*/ 2 h 36"/>
                <a:gd name="T8" fmla="*/ 1 w 112"/>
                <a:gd name="T9" fmla="*/ 3 h 36"/>
                <a:gd name="T10" fmla="*/ 1 w 112"/>
                <a:gd name="T11" fmla="*/ 7 h 36"/>
                <a:gd name="T12" fmla="*/ 5 w 112"/>
                <a:gd name="T13" fmla="*/ 11 h 36"/>
                <a:gd name="T14" fmla="*/ 8 w 112"/>
                <a:gd name="T15" fmla="*/ 20 h 36"/>
                <a:gd name="T16" fmla="*/ 34 w 112"/>
                <a:gd name="T17" fmla="*/ 34 h 36"/>
                <a:gd name="T18" fmla="*/ 52 w 112"/>
                <a:gd name="T19" fmla="*/ 15 h 36"/>
                <a:gd name="T20" fmla="*/ 56 w 112"/>
                <a:gd name="T21" fmla="*/ 13 h 36"/>
                <a:gd name="T22" fmla="*/ 61 w 112"/>
                <a:gd name="T23" fmla="*/ 15 h 36"/>
                <a:gd name="T24" fmla="*/ 79 w 112"/>
                <a:gd name="T25" fmla="*/ 34 h 36"/>
                <a:gd name="T26" fmla="*/ 104 w 112"/>
                <a:gd name="T27" fmla="*/ 20 h 36"/>
                <a:gd name="T28" fmla="*/ 108 w 112"/>
                <a:gd name="T29" fmla="*/ 11 h 36"/>
                <a:gd name="T30" fmla="*/ 111 w 112"/>
                <a:gd name="T31" fmla="*/ 7 h 36"/>
                <a:gd name="T32" fmla="*/ 111 w 112"/>
                <a:gd name="T33" fmla="*/ 3 h 36"/>
                <a:gd name="T34" fmla="*/ 43 w 112"/>
                <a:gd name="T35" fmla="*/ 27 h 36"/>
                <a:gd name="T36" fmla="*/ 23 w 112"/>
                <a:gd name="T37" fmla="*/ 32 h 36"/>
                <a:gd name="T38" fmla="*/ 10 w 112"/>
                <a:gd name="T39" fmla="*/ 12 h 36"/>
                <a:gd name="T40" fmla="*/ 30 w 112"/>
                <a:gd name="T41" fmla="*/ 4 h 36"/>
                <a:gd name="T42" fmla="*/ 44 w 112"/>
                <a:gd name="T43" fmla="*/ 8 h 36"/>
                <a:gd name="T44" fmla="*/ 43 w 112"/>
                <a:gd name="T45" fmla="*/ 27 h 36"/>
                <a:gd name="T46" fmla="*/ 90 w 112"/>
                <a:gd name="T47" fmla="*/ 32 h 36"/>
                <a:gd name="T48" fmla="*/ 70 w 112"/>
                <a:gd name="T49" fmla="*/ 27 h 36"/>
                <a:gd name="T50" fmla="*/ 69 w 112"/>
                <a:gd name="T51" fmla="*/ 8 h 36"/>
                <a:gd name="T52" fmla="*/ 82 w 112"/>
                <a:gd name="T53" fmla="*/ 4 h 36"/>
                <a:gd name="T54" fmla="*/ 102 w 112"/>
                <a:gd name="T55" fmla="*/ 12 h 36"/>
                <a:gd name="T56" fmla="*/ 90 w 112"/>
                <a:gd name="T57" fmla="*/ 32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2" h="36">
                  <a:moveTo>
                    <a:pt x="111" y="3"/>
                  </a:moveTo>
                  <a:cubicBezTo>
                    <a:pt x="111" y="3"/>
                    <a:pt x="95" y="0"/>
                    <a:pt x="83" y="2"/>
                  </a:cubicBezTo>
                  <a:cubicBezTo>
                    <a:pt x="71" y="3"/>
                    <a:pt x="62" y="7"/>
                    <a:pt x="56" y="7"/>
                  </a:cubicBezTo>
                  <a:cubicBezTo>
                    <a:pt x="51" y="7"/>
                    <a:pt x="41" y="3"/>
                    <a:pt x="30" y="2"/>
                  </a:cubicBezTo>
                  <a:cubicBezTo>
                    <a:pt x="18" y="0"/>
                    <a:pt x="1" y="3"/>
                    <a:pt x="1" y="3"/>
                  </a:cubicBezTo>
                  <a:cubicBezTo>
                    <a:pt x="0" y="3"/>
                    <a:pt x="1" y="5"/>
                    <a:pt x="1" y="7"/>
                  </a:cubicBezTo>
                  <a:cubicBezTo>
                    <a:pt x="2" y="9"/>
                    <a:pt x="2" y="9"/>
                    <a:pt x="5" y="11"/>
                  </a:cubicBezTo>
                  <a:cubicBezTo>
                    <a:pt x="7" y="12"/>
                    <a:pt x="8" y="20"/>
                    <a:pt x="8" y="20"/>
                  </a:cubicBezTo>
                  <a:cubicBezTo>
                    <a:pt x="10" y="33"/>
                    <a:pt x="20" y="36"/>
                    <a:pt x="34" y="34"/>
                  </a:cubicBezTo>
                  <a:cubicBezTo>
                    <a:pt x="47" y="32"/>
                    <a:pt x="51" y="17"/>
                    <a:pt x="52" y="15"/>
                  </a:cubicBezTo>
                  <a:cubicBezTo>
                    <a:pt x="54" y="13"/>
                    <a:pt x="56" y="13"/>
                    <a:pt x="56" y="13"/>
                  </a:cubicBezTo>
                  <a:cubicBezTo>
                    <a:pt x="56" y="13"/>
                    <a:pt x="59" y="13"/>
                    <a:pt x="61" y="15"/>
                  </a:cubicBezTo>
                  <a:cubicBezTo>
                    <a:pt x="62" y="17"/>
                    <a:pt x="65" y="32"/>
                    <a:pt x="79" y="34"/>
                  </a:cubicBezTo>
                  <a:cubicBezTo>
                    <a:pt x="92" y="36"/>
                    <a:pt x="102" y="33"/>
                    <a:pt x="104" y="20"/>
                  </a:cubicBezTo>
                  <a:cubicBezTo>
                    <a:pt x="104" y="20"/>
                    <a:pt x="105" y="12"/>
                    <a:pt x="108" y="11"/>
                  </a:cubicBezTo>
                  <a:cubicBezTo>
                    <a:pt x="110" y="9"/>
                    <a:pt x="111" y="9"/>
                    <a:pt x="111" y="7"/>
                  </a:cubicBezTo>
                  <a:cubicBezTo>
                    <a:pt x="111" y="5"/>
                    <a:pt x="112" y="3"/>
                    <a:pt x="111" y="3"/>
                  </a:cubicBezTo>
                  <a:close/>
                  <a:moveTo>
                    <a:pt x="43" y="27"/>
                  </a:moveTo>
                  <a:cubicBezTo>
                    <a:pt x="39" y="31"/>
                    <a:pt x="32" y="33"/>
                    <a:pt x="23" y="32"/>
                  </a:cubicBezTo>
                  <a:cubicBezTo>
                    <a:pt x="14" y="30"/>
                    <a:pt x="10" y="24"/>
                    <a:pt x="10" y="12"/>
                  </a:cubicBezTo>
                  <a:cubicBezTo>
                    <a:pt x="10" y="1"/>
                    <a:pt x="30" y="4"/>
                    <a:pt x="30" y="4"/>
                  </a:cubicBezTo>
                  <a:cubicBezTo>
                    <a:pt x="38" y="6"/>
                    <a:pt x="38" y="6"/>
                    <a:pt x="44" y="8"/>
                  </a:cubicBezTo>
                  <a:cubicBezTo>
                    <a:pt x="50" y="10"/>
                    <a:pt x="46" y="22"/>
                    <a:pt x="43" y="27"/>
                  </a:cubicBezTo>
                  <a:close/>
                  <a:moveTo>
                    <a:pt x="90" y="32"/>
                  </a:moveTo>
                  <a:cubicBezTo>
                    <a:pt x="81" y="33"/>
                    <a:pt x="74" y="31"/>
                    <a:pt x="70" y="27"/>
                  </a:cubicBezTo>
                  <a:cubicBezTo>
                    <a:pt x="66" y="22"/>
                    <a:pt x="62" y="10"/>
                    <a:pt x="69" y="8"/>
                  </a:cubicBezTo>
                  <a:cubicBezTo>
                    <a:pt x="75" y="6"/>
                    <a:pt x="75" y="6"/>
                    <a:pt x="82" y="4"/>
                  </a:cubicBezTo>
                  <a:cubicBezTo>
                    <a:pt x="82" y="4"/>
                    <a:pt x="102" y="1"/>
                    <a:pt x="102" y="12"/>
                  </a:cubicBezTo>
                  <a:cubicBezTo>
                    <a:pt x="102" y="24"/>
                    <a:pt x="99" y="30"/>
                    <a:pt x="90" y="3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1" name="Oval 33"/>
            <p:cNvSpPr>
              <a:spLocks noChangeArrowheads="1"/>
            </p:cNvSpPr>
            <p:nvPr/>
          </p:nvSpPr>
          <p:spPr bwMode="auto">
            <a:xfrm>
              <a:off x="719" y="2274"/>
              <a:ext cx="5" cy="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2" name="Oval 34"/>
            <p:cNvSpPr>
              <a:spLocks noChangeArrowheads="1"/>
            </p:cNvSpPr>
            <p:nvPr/>
          </p:nvSpPr>
          <p:spPr bwMode="auto">
            <a:xfrm>
              <a:off x="905" y="2274"/>
              <a:ext cx="5" cy="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173" name="TextBox 172"/>
          <p:cNvSpPr txBox="1"/>
          <p:nvPr/>
        </p:nvSpPr>
        <p:spPr>
          <a:xfrm>
            <a:off x="339781" y="5431735"/>
            <a:ext cx="1727144" cy="1181862"/>
          </a:xfrm>
          <a:prstGeom prst="rect">
            <a:avLst/>
          </a:prstGeom>
          <a:noFill/>
        </p:spPr>
        <p:txBody>
          <a:bodyPr wrap="square" lIns="182880" tIns="146304" rIns="182880" bIns="146304" rtlCol="0">
            <a:spAutoFit/>
          </a:bodyPr>
          <a:lstStyle/>
          <a:p>
            <a:pPr>
              <a:lnSpc>
                <a:spcPct val="90000"/>
              </a:lnSpc>
            </a:pPr>
            <a:r>
              <a:rPr lang="ru-RU" sz="1600" b="1" dirty="0" smtClean="0">
                <a:solidFill>
                  <a:schemeClr val="tx2"/>
                </a:solidFill>
              </a:rPr>
              <a:t>Том</a:t>
            </a:r>
            <a:r>
              <a:rPr lang="nl-NL" sz="1600" b="1" dirty="0" smtClean="0">
                <a:solidFill>
                  <a:schemeClr val="tx2"/>
                </a:solidFill>
              </a:rPr>
              <a:t> </a:t>
            </a:r>
            <a:r>
              <a:rPr lang="ru-RU" sz="1600" dirty="0" smtClean="0">
                <a:solidFill>
                  <a:schemeClr val="tx2"/>
                </a:solidFill>
              </a:rPr>
              <a:t>– провайдер управляемых услуг</a:t>
            </a:r>
            <a:endParaRPr lang="en-US" sz="1600" dirty="0" smtClean="0">
              <a:solidFill>
                <a:schemeClr val="tx2"/>
              </a:solidFill>
            </a:endParaRPr>
          </a:p>
        </p:txBody>
      </p:sp>
      <p:sp>
        <p:nvSpPr>
          <p:cNvPr id="174" name="TextBox 173"/>
          <p:cNvSpPr txBox="1"/>
          <p:nvPr/>
        </p:nvSpPr>
        <p:spPr>
          <a:xfrm>
            <a:off x="11213432" y="5431735"/>
            <a:ext cx="1251530" cy="738664"/>
          </a:xfrm>
          <a:prstGeom prst="rect">
            <a:avLst/>
          </a:prstGeom>
          <a:noFill/>
        </p:spPr>
        <p:txBody>
          <a:bodyPr wrap="square" lIns="182880" tIns="146304" rIns="182880" bIns="146304" rtlCol="0">
            <a:spAutoFit/>
          </a:bodyPr>
          <a:lstStyle/>
          <a:p>
            <a:pPr>
              <a:lnSpc>
                <a:spcPct val="90000"/>
              </a:lnSpc>
            </a:pPr>
            <a:r>
              <a:rPr lang="ru-RU" sz="1600" b="1" dirty="0" smtClean="0">
                <a:solidFill>
                  <a:schemeClr val="tx2"/>
                </a:solidFill>
              </a:rPr>
              <a:t>Сью – </a:t>
            </a:r>
          </a:p>
          <a:p>
            <a:pPr>
              <a:lnSpc>
                <a:spcPct val="90000"/>
              </a:lnSpc>
            </a:pPr>
            <a:r>
              <a:rPr lang="ru-RU" sz="1600" b="1" dirty="0" smtClean="0">
                <a:solidFill>
                  <a:schemeClr val="tx2"/>
                </a:solidFill>
              </a:rPr>
              <a:t>клиент</a:t>
            </a:r>
            <a:endParaRPr lang="en-US" sz="1600" dirty="0" smtClean="0">
              <a:solidFill>
                <a:schemeClr val="tx2"/>
              </a:solidFill>
            </a:endParaRPr>
          </a:p>
        </p:txBody>
      </p:sp>
      <p:sp>
        <p:nvSpPr>
          <p:cNvPr id="114" name="Freeform 5"/>
          <p:cNvSpPr>
            <a:spLocks noChangeAspect="1"/>
          </p:cNvSpPr>
          <p:nvPr/>
        </p:nvSpPr>
        <p:spPr bwMode="auto">
          <a:xfrm>
            <a:off x="5879948" y="3736412"/>
            <a:ext cx="1236780" cy="713093"/>
          </a:xfrm>
          <a:custGeom>
            <a:avLst/>
            <a:gdLst>
              <a:gd name="T0" fmla="*/ 168 w 1054"/>
              <a:gd name="T1" fmla="*/ 303 h 690"/>
              <a:gd name="T2" fmla="*/ 168 w 1054"/>
              <a:gd name="T3" fmla="*/ 289 h 690"/>
              <a:gd name="T4" fmla="*/ 459 w 1054"/>
              <a:gd name="T5" fmla="*/ 0 h 690"/>
              <a:gd name="T6" fmla="*/ 701 w 1054"/>
              <a:gd name="T7" fmla="*/ 129 h 690"/>
              <a:gd name="T8" fmla="*/ 781 w 1054"/>
              <a:gd name="T9" fmla="*/ 108 h 690"/>
              <a:gd name="T10" fmla="*/ 875 w 1054"/>
              <a:gd name="T11" fmla="*/ 136 h 690"/>
              <a:gd name="T12" fmla="*/ 950 w 1054"/>
              <a:gd name="T13" fmla="*/ 272 h 690"/>
              <a:gd name="T14" fmla="*/ 1054 w 1054"/>
              <a:gd name="T15" fmla="*/ 463 h 690"/>
              <a:gd name="T16" fmla="*/ 851 w 1054"/>
              <a:gd name="T17" fmla="*/ 690 h 690"/>
              <a:gd name="T18" fmla="*/ 825 w 1054"/>
              <a:gd name="T19" fmla="*/ 690 h 690"/>
              <a:gd name="T20" fmla="*/ 802 w 1054"/>
              <a:gd name="T21" fmla="*/ 690 h 690"/>
              <a:gd name="T22" fmla="*/ 327 w 1054"/>
              <a:gd name="T23" fmla="*/ 690 h 690"/>
              <a:gd name="T24" fmla="*/ 318 w 1054"/>
              <a:gd name="T25" fmla="*/ 690 h 690"/>
              <a:gd name="T26" fmla="*/ 306 w 1054"/>
              <a:gd name="T27" fmla="*/ 690 h 690"/>
              <a:gd name="T28" fmla="*/ 271 w 1054"/>
              <a:gd name="T29" fmla="*/ 690 h 690"/>
              <a:gd name="T30" fmla="*/ 195 w 1054"/>
              <a:gd name="T31" fmla="*/ 690 h 690"/>
              <a:gd name="T32" fmla="*/ 0 w 1054"/>
              <a:gd name="T33" fmla="*/ 495 h 690"/>
              <a:gd name="T34" fmla="*/ 168 w 1054"/>
              <a:gd name="T35" fmla="*/ 303 h 6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54" h="690">
                <a:moveTo>
                  <a:pt x="168" y="303"/>
                </a:moveTo>
                <a:cubicBezTo>
                  <a:pt x="168" y="299"/>
                  <a:pt x="168" y="293"/>
                  <a:pt x="168" y="289"/>
                </a:cubicBezTo>
                <a:cubicBezTo>
                  <a:pt x="168" y="129"/>
                  <a:pt x="298" y="0"/>
                  <a:pt x="459" y="0"/>
                </a:cubicBezTo>
                <a:cubicBezTo>
                  <a:pt x="560" y="0"/>
                  <a:pt x="649" y="52"/>
                  <a:pt x="701" y="129"/>
                </a:cubicBezTo>
                <a:cubicBezTo>
                  <a:pt x="725" y="116"/>
                  <a:pt x="752" y="108"/>
                  <a:pt x="781" y="108"/>
                </a:cubicBezTo>
                <a:cubicBezTo>
                  <a:pt x="816" y="108"/>
                  <a:pt x="848" y="118"/>
                  <a:pt x="875" y="136"/>
                </a:cubicBezTo>
                <a:cubicBezTo>
                  <a:pt x="919" y="166"/>
                  <a:pt x="948" y="215"/>
                  <a:pt x="950" y="272"/>
                </a:cubicBezTo>
                <a:cubicBezTo>
                  <a:pt x="1012" y="312"/>
                  <a:pt x="1054" y="384"/>
                  <a:pt x="1054" y="463"/>
                </a:cubicBezTo>
                <a:cubicBezTo>
                  <a:pt x="1054" y="580"/>
                  <a:pt x="965" y="676"/>
                  <a:pt x="851" y="690"/>
                </a:cubicBezTo>
                <a:cubicBezTo>
                  <a:pt x="843" y="690"/>
                  <a:pt x="833" y="690"/>
                  <a:pt x="825" y="690"/>
                </a:cubicBezTo>
                <a:cubicBezTo>
                  <a:pt x="818" y="690"/>
                  <a:pt x="810" y="690"/>
                  <a:pt x="802" y="690"/>
                </a:cubicBezTo>
                <a:cubicBezTo>
                  <a:pt x="696" y="690"/>
                  <a:pt x="446" y="690"/>
                  <a:pt x="327" y="690"/>
                </a:cubicBezTo>
                <a:cubicBezTo>
                  <a:pt x="324" y="690"/>
                  <a:pt x="320" y="690"/>
                  <a:pt x="318" y="690"/>
                </a:cubicBezTo>
                <a:cubicBezTo>
                  <a:pt x="306" y="690"/>
                  <a:pt x="306" y="690"/>
                  <a:pt x="306" y="690"/>
                </a:cubicBezTo>
                <a:cubicBezTo>
                  <a:pt x="300" y="690"/>
                  <a:pt x="283" y="690"/>
                  <a:pt x="271" y="690"/>
                </a:cubicBezTo>
                <a:cubicBezTo>
                  <a:pt x="195" y="690"/>
                  <a:pt x="195" y="690"/>
                  <a:pt x="195" y="690"/>
                </a:cubicBezTo>
                <a:cubicBezTo>
                  <a:pt x="87" y="688"/>
                  <a:pt x="0" y="601"/>
                  <a:pt x="0" y="495"/>
                </a:cubicBezTo>
                <a:cubicBezTo>
                  <a:pt x="0" y="397"/>
                  <a:pt x="73" y="316"/>
                  <a:pt x="168" y="303"/>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smtClean="0">
              <a:solidFill>
                <a:srgbClr val="002060"/>
              </a:solidFill>
            </a:endParaRPr>
          </a:p>
          <a:p>
            <a:r>
              <a:rPr lang="en-US" dirty="0" smtClean="0">
                <a:solidFill>
                  <a:srgbClr val="002060"/>
                </a:solidFill>
              </a:rPr>
              <a:t> </a:t>
            </a:r>
            <a:r>
              <a:rPr lang="en-US" dirty="0">
                <a:solidFill>
                  <a:srgbClr val="002060"/>
                </a:solidFill>
                <a:latin typeface="+mj-lt"/>
              </a:rPr>
              <a:t>Sue’s App</a:t>
            </a:r>
          </a:p>
        </p:txBody>
      </p:sp>
      <p:sp>
        <p:nvSpPr>
          <p:cNvPr id="145" name="TextBox 144"/>
          <p:cNvSpPr txBox="1"/>
          <p:nvPr/>
        </p:nvSpPr>
        <p:spPr>
          <a:xfrm>
            <a:off x="3762140" y="4928911"/>
            <a:ext cx="4694875" cy="738664"/>
          </a:xfrm>
          <a:prstGeom prst="rect">
            <a:avLst/>
          </a:prstGeom>
          <a:noFill/>
        </p:spPr>
        <p:txBody>
          <a:bodyPr wrap="none" lIns="182880" tIns="146304" rIns="182880" bIns="146304" rtlCol="0">
            <a:spAutoFit/>
          </a:bodyPr>
          <a:lstStyle/>
          <a:p>
            <a:pPr algn="ctr">
              <a:lnSpc>
                <a:spcPct val="90000"/>
              </a:lnSpc>
              <a:spcAft>
                <a:spcPts val="600"/>
              </a:spcAft>
            </a:pPr>
            <a:r>
              <a:rPr lang="en-US" sz="3200" dirty="0" smtClean="0">
                <a:solidFill>
                  <a:schemeClr val="bg1"/>
                </a:solidFill>
                <a:latin typeface="+mj-lt"/>
              </a:rPr>
              <a:t>Microsoft Azure Services</a:t>
            </a:r>
            <a:r>
              <a:rPr lang="en-US" sz="3200" b="1" dirty="0" smtClean="0">
                <a:solidFill>
                  <a:schemeClr val="bg1"/>
                </a:solidFill>
              </a:rPr>
              <a:t> </a:t>
            </a:r>
          </a:p>
        </p:txBody>
      </p:sp>
      <p:sp>
        <p:nvSpPr>
          <p:cNvPr id="76" name="TextBox 75"/>
          <p:cNvSpPr txBox="1"/>
          <p:nvPr/>
        </p:nvSpPr>
        <p:spPr>
          <a:xfrm>
            <a:off x="1938485" y="3807159"/>
            <a:ext cx="765274" cy="544765"/>
          </a:xfrm>
          <a:prstGeom prst="rect">
            <a:avLst/>
          </a:prstGeom>
          <a:noFill/>
        </p:spPr>
        <p:txBody>
          <a:bodyPr wrap="none" lIns="182880" tIns="146304" rIns="182880" bIns="146304" rtlCol="0">
            <a:spAutoFit/>
          </a:bodyPr>
          <a:lstStyle/>
          <a:p>
            <a:pPr>
              <a:lnSpc>
                <a:spcPct val="90000"/>
              </a:lnSpc>
            </a:pPr>
            <a:r>
              <a:rPr lang="en-US" dirty="0" smtClean="0">
                <a:gradFill>
                  <a:gsLst>
                    <a:gs pos="2917">
                      <a:schemeClr val="tx1"/>
                    </a:gs>
                    <a:gs pos="30000">
                      <a:schemeClr val="tx1"/>
                    </a:gs>
                  </a:gsLst>
                  <a:lin ang="5400000" scaled="0"/>
                </a:gradFill>
              </a:rPr>
              <a:t>CSP</a:t>
            </a:r>
          </a:p>
        </p:txBody>
      </p:sp>
      <p:sp>
        <p:nvSpPr>
          <p:cNvPr id="77" name="Snip and Round Single Corner Rectangle 76"/>
          <p:cNvSpPr/>
          <p:nvPr/>
        </p:nvSpPr>
        <p:spPr bwMode="auto">
          <a:xfrm flipH="1">
            <a:off x="2840186" y="3796060"/>
            <a:ext cx="372249" cy="461411"/>
          </a:xfrm>
          <a:prstGeom prst="snipRoundRect">
            <a:avLst>
              <a:gd name="adj1" fmla="val 9724"/>
              <a:gd name="adj2" fmla="val 32428"/>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79" name="Freeform 31"/>
          <p:cNvSpPr>
            <a:spLocks noEditPoints="1"/>
          </p:cNvSpPr>
          <p:nvPr/>
        </p:nvSpPr>
        <p:spPr bwMode="auto">
          <a:xfrm>
            <a:off x="2812021" y="3786154"/>
            <a:ext cx="397481" cy="478997"/>
          </a:xfrm>
          <a:custGeom>
            <a:avLst/>
            <a:gdLst>
              <a:gd name="T0" fmla="*/ 222 w 246"/>
              <a:gd name="T1" fmla="*/ 0 h 303"/>
              <a:gd name="T2" fmla="*/ 80 w 246"/>
              <a:gd name="T3" fmla="*/ 0 h 303"/>
              <a:gd name="T4" fmla="*/ 0 w 246"/>
              <a:gd name="T5" fmla="*/ 75 h 303"/>
              <a:gd name="T6" fmla="*/ 0 w 246"/>
              <a:gd name="T7" fmla="*/ 277 h 303"/>
              <a:gd name="T8" fmla="*/ 2 w 246"/>
              <a:gd name="T9" fmla="*/ 286 h 303"/>
              <a:gd name="T10" fmla="*/ 8 w 246"/>
              <a:gd name="T11" fmla="*/ 296 h 303"/>
              <a:gd name="T12" fmla="*/ 15 w 246"/>
              <a:gd name="T13" fmla="*/ 299 h 303"/>
              <a:gd name="T14" fmla="*/ 24 w 246"/>
              <a:gd name="T15" fmla="*/ 303 h 303"/>
              <a:gd name="T16" fmla="*/ 246 w 246"/>
              <a:gd name="T17" fmla="*/ 303 h 303"/>
              <a:gd name="T18" fmla="*/ 246 w 246"/>
              <a:gd name="T19" fmla="*/ 25 h 303"/>
              <a:gd name="T20" fmla="*/ 244 w 246"/>
              <a:gd name="T21" fmla="*/ 16 h 303"/>
              <a:gd name="T22" fmla="*/ 239 w 246"/>
              <a:gd name="T23" fmla="*/ 9 h 303"/>
              <a:gd name="T24" fmla="*/ 231 w 246"/>
              <a:gd name="T25" fmla="*/ 3 h 303"/>
              <a:gd name="T26" fmla="*/ 222 w 246"/>
              <a:gd name="T27" fmla="*/ 0 h 303"/>
              <a:gd name="T28" fmla="*/ 228 w 246"/>
              <a:gd name="T29" fmla="*/ 281 h 303"/>
              <a:gd name="T30" fmla="*/ 33 w 246"/>
              <a:gd name="T31" fmla="*/ 281 h 303"/>
              <a:gd name="T32" fmla="*/ 28 w 246"/>
              <a:gd name="T33" fmla="*/ 281 h 303"/>
              <a:gd name="T34" fmla="*/ 24 w 246"/>
              <a:gd name="T35" fmla="*/ 279 h 303"/>
              <a:gd name="T36" fmla="*/ 19 w 246"/>
              <a:gd name="T37" fmla="*/ 272 h 303"/>
              <a:gd name="T38" fmla="*/ 19 w 246"/>
              <a:gd name="T39" fmla="*/ 266 h 303"/>
              <a:gd name="T40" fmla="*/ 19 w 246"/>
              <a:gd name="T41" fmla="*/ 88 h 303"/>
              <a:gd name="T42" fmla="*/ 67 w 246"/>
              <a:gd name="T43" fmla="*/ 88 h 303"/>
              <a:gd name="T44" fmla="*/ 74 w 246"/>
              <a:gd name="T45" fmla="*/ 88 h 303"/>
              <a:gd name="T46" fmla="*/ 82 w 246"/>
              <a:gd name="T47" fmla="*/ 83 h 303"/>
              <a:gd name="T48" fmla="*/ 85 w 246"/>
              <a:gd name="T49" fmla="*/ 75 h 303"/>
              <a:gd name="T50" fmla="*/ 89 w 246"/>
              <a:gd name="T51" fmla="*/ 64 h 303"/>
              <a:gd name="T52" fmla="*/ 89 w 246"/>
              <a:gd name="T53" fmla="*/ 20 h 303"/>
              <a:gd name="T54" fmla="*/ 213 w 246"/>
              <a:gd name="T55" fmla="*/ 20 h 303"/>
              <a:gd name="T56" fmla="*/ 217 w 246"/>
              <a:gd name="T57" fmla="*/ 20 h 303"/>
              <a:gd name="T58" fmla="*/ 222 w 246"/>
              <a:gd name="T59" fmla="*/ 24 h 303"/>
              <a:gd name="T60" fmla="*/ 228 w 246"/>
              <a:gd name="T61" fmla="*/ 29 h 303"/>
              <a:gd name="T62" fmla="*/ 228 w 246"/>
              <a:gd name="T63" fmla="*/ 37 h 303"/>
              <a:gd name="T64" fmla="*/ 228 w 246"/>
              <a:gd name="T65" fmla="*/ 281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46" h="303">
                <a:moveTo>
                  <a:pt x="222" y="0"/>
                </a:moveTo>
                <a:lnTo>
                  <a:pt x="80" y="0"/>
                </a:lnTo>
                <a:lnTo>
                  <a:pt x="0" y="75"/>
                </a:lnTo>
                <a:lnTo>
                  <a:pt x="0" y="277"/>
                </a:lnTo>
                <a:lnTo>
                  <a:pt x="2" y="286"/>
                </a:lnTo>
                <a:lnTo>
                  <a:pt x="8" y="296"/>
                </a:lnTo>
                <a:lnTo>
                  <a:pt x="15" y="299"/>
                </a:lnTo>
                <a:lnTo>
                  <a:pt x="24" y="303"/>
                </a:lnTo>
                <a:lnTo>
                  <a:pt x="246" y="303"/>
                </a:lnTo>
                <a:lnTo>
                  <a:pt x="246" y="25"/>
                </a:lnTo>
                <a:lnTo>
                  <a:pt x="244" y="16"/>
                </a:lnTo>
                <a:lnTo>
                  <a:pt x="239" y="9"/>
                </a:lnTo>
                <a:lnTo>
                  <a:pt x="231" y="3"/>
                </a:lnTo>
                <a:lnTo>
                  <a:pt x="222" y="0"/>
                </a:lnTo>
                <a:close/>
                <a:moveTo>
                  <a:pt x="228" y="281"/>
                </a:moveTo>
                <a:lnTo>
                  <a:pt x="33" y="281"/>
                </a:lnTo>
                <a:lnTo>
                  <a:pt x="28" y="281"/>
                </a:lnTo>
                <a:lnTo>
                  <a:pt x="24" y="279"/>
                </a:lnTo>
                <a:lnTo>
                  <a:pt x="19" y="272"/>
                </a:lnTo>
                <a:lnTo>
                  <a:pt x="19" y="266"/>
                </a:lnTo>
                <a:lnTo>
                  <a:pt x="19" y="88"/>
                </a:lnTo>
                <a:lnTo>
                  <a:pt x="67" y="88"/>
                </a:lnTo>
                <a:lnTo>
                  <a:pt x="74" y="88"/>
                </a:lnTo>
                <a:lnTo>
                  <a:pt x="82" y="83"/>
                </a:lnTo>
                <a:lnTo>
                  <a:pt x="85" y="75"/>
                </a:lnTo>
                <a:lnTo>
                  <a:pt x="89" y="64"/>
                </a:lnTo>
                <a:lnTo>
                  <a:pt x="89" y="20"/>
                </a:lnTo>
                <a:lnTo>
                  <a:pt x="213" y="20"/>
                </a:lnTo>
                <a:lnTo>
                  <a:pt x="217" y="20"/>
                </a:lnTo>
                <a:lnTo>
                  <a:pt x="222" y="24"/>
                </a:lnTo>
                <a:lnTo>
                  <a:pt x="228" y="29"/>
                </a:lnTo>
                <a:lnTo>
                  <a:pt x="228" y="37"/>
                </a:lnTo>
                <a:lnTo>
                  <a:pt x="228" y="281"/>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914314"/>
            <a:endParaRPr lang="en-US">
              <a:solidFill>
                <a:srgbClr val="000000"/>
              </a:solidFill>
            </a:endParaRPr>
          </a:p>
        </p:txBody>
      </p:sp>
      <p:sp>
        <p:nvSpPr>
          <p:cNvPr id="80" name="Freeform 30"/>
          <p:cNvSpPr>
            <a:spLocks/>
          </p:cNvSpPr>
          <p:nvPr/>
        </p:nvSpPr>
        <p:spPr bwMode="auto">
          <a:xfrm>
            <a:off x="2884062" y="4091606"/>
            <a:ext cx="247214" cy="33199"/>
          </a:xfrm>
          <a:custGeom>
            <a:avLst/>
            <a:gdLst>
              <a:gd name="T0" fmla="*/ 144 w 153"/>
              <a:gd name="T1" fmla="*/ 21 h 21"/>
              <a:gd name="T2" fmla="*/ 11 w 153"/>
              <a:gd name="T3" fmla="*/ 21 h 21"/>
              <a:gd name="T4" fmla="*/ 7 w 153"/>
              <a:gd name="T5" fmla="*/ 21 h 21"/>
              <a:gd name="T6" fmla="*/ 5 w 153"/>
              <a:gd name="T7" fmla="*/ 17 h 21"/>
              <a:gd name="T8" fmla="*/ 3 w 153"/>
              <a:gd name="T9" fmla="*/ 15 h 21"/>
              <a:gd name="T10" fmla="*/ 0 w 153"/>
              <a:gd name="T11" fmla="*/ 10 h 21"/>
              <a:gd name="T12" fmla="*/ 5 w 153"/>
              <a:gd name="T13" fmla="*/ 2 h 21"/>
              <a:gd name="T14" fmla="*/ 7 w 153"/>
              <a:gd name="T15" fmla="*/ 2 h 21"/>
              <a:gd name="T16" fmla="*/ 11 w 153"/>
              <a:gd name="T17" fmla="*/ 0 h 21"/>
              <a:gd name="T18" fmla="*/ 144 w 153"/>
              <a:gd name="T19" fmla="*/ 0 h 21"/>
              <a:gd name="T20" fmla="*/ 149 w 153"/>
              <a:gd name="T21" fmla="*/ 2 h 21"/>
              <a:gd name="T22" fmla="*/ 151 w 153"/>
              <a:gd name="T23" fmla="*/ 2 h 21"/>
              <a:gd name="T24" fmla="*/ 153 w 153"/>
              <a:gd name="T25" fmla="*/ 8 h 21"/>
              <a:gd name="T26" fmla="*/ 153 w 153"/>
              <a:gd name="T27" fmla="*/ 10 h 21"/>
              <a:gd name="T28" fmla="*/ 153 w 153"/>
              <a:gd name="T29" fmla="*/ 15 h 21"/>
              <a:gd name="T30" fmla="*/ 151 w 153"/>
              <a:gd name="T31" fmla="*/ 17 h 21"/>
              <a:gd name="T32" fmla="*/ 149 w 153"/>
              <a:gd name="T33" fmla="*/ 21 h 21"/>
              <a:gd name="T34" fmla="*/ 144 w 153"/>
              <a:gd name="T35" fmla="*/ 2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53" h="21">
                <a:moveTo>
                  <a:pt x="144" y="21"/>
                </a:moveTo>
                <a:lnTo>
                  <a:pt x="11" y="21"/>
                </a:lnTo>
                <a:lnTo>
                  <a:pt x="7" y="21"/>
                </a:lnTo>
                <a:lnTo>
                  <a:pt x="5" y="17"/>
                </a:lnTo>
                <a:lnTo>
                  <a:pt x="3" y="15"/>
                </a:lnTo>
                <a:lnTo>
                  <a:pt x="0" y="10"/>
                </a:lnTo>
                <a:lnTo>
                  <a:pt x="5" y="2"/>
                </a:lnTo>
                <a:lnTo>
                  <a:pt x="7" y="2"/>
                </a:lnTo>
                <a:lnTo>
                  <a:pt x="11" y="0"/>
                </a:lnTo>
                <a:lnTo>
                  <a:pt x="144" y="0"/>
                </a:lnTo>
                <a:lnTo>
                  <a:pt x="149" y="2"/>
                </a:lnTo>
                <a:lnTo>
                  <a:pt x="151" y="2"/>
                </a:lnTo>
                <a:lnTo>
                  <a:pt x="153" y="8"/>
                </a:lnTo>
                <a:lnTo>
                  <a:pt x="153" y="10"/>
                </a:lnTo>
                <a:lnTo>
                  <a:pt x="153" y="15"/>
                </a:lnTo>
                <a:lnTo>
                  <a:pt x="151" y="17"/>
                </a:lnTo>
                <a:lnTo>
                  <a:pt x="149" y="21"/>
                </a:lnTo>
                <a:lnTo>
                  <a:pt x="144" y="21"/>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914314"/>
            <a:endParaRPr lang="en-US">
              <a:solidFill>
                <a:srgbClr val="000000"/>
              </a:solidFill>
            </a:endParaRPr>
          </a:p>
        </p:txBody>
      </p:sp>
      <p:sp>
        <p:nvSpPr>
          <p:cNvPr id="81" name="Freeform 29"/>
          <p:cNvSpPr>
            <a:spLocks/>
          </p:cNvSpPr>
          <p:nvPr/>
        </p:nvSpPr>
        <p:spPr bwMode="auto">
          <a:xfrm>
            <a:off x="2884062" y="4033202"/>
            <a:ext cx="247214" cy="31617"/>
          </a:xfrm>
          <a:custGeom>
            <a:avLst/>
            <a:gdLst>
              <a:gd name="T0" fmla="*/ 144 w 153"/>
              <a:gd name="T1" fmla="*/ 20 h 20"/>
              <a:gd name="T2" fmla="*/ 11 w 153"/>
              <a:gd name="T3" fmla="*/ 20 h 20"/>
              <a:gd name="T4" fmla="*/ 7 w 153"/>
              <a:gd name="T5" fmla="*/ 18 h 20"/>
              <a:gd name="T6" fmla="*/ 5 w 153"/>
              <a:gd name="T7" fmla="*/ 17 h 20"/>
              <a:gd name="T8" fmla="*/ 0 w 153"/>
              <a:gd name="T9" fmla="*/ 11 h 20"/>
              <a:gd name="T10" fmla="*/ 5 w 153"/>
              <a:gd name="T11" fmla="*/ 4 h 20"/>
              <a:gd name="T12" fmla="*/ 7 w 153"/>
              <a:gd name="T13" fmla="*/ 0 h 20"/>
              <a:gd name="T14" fmla="*/ 11 w 153"/>
              <a:gd name="T15" fmla="*/ 0 h 20"/>
              <a:gd name="T16" fmla="*/ 144 w 153"/>
              <a:gd name="T17" fmla="*/ 0 h 20"/>
              <a:gd name="T18" fmla="*/ 149 w 153"/>
              <a:gd name="T19" fmla="*/ 0 h 20"/>
              <a:gd name="T20" fmla="*/ 151 w 153"/>
              <a:gd name="T21" fmla="*/ 4 h 20"/>
              <a:gd name="T22" fmla="*/ 153 w 153"/>
              <a:gd name="T23" fmla="*/ 5 h 20"/>
              <a:gd name="T24" fmla="*/ 153 w 153"/>
              <a:gd name="T25" fmla="*/ 11 h 20"/>
              <a:gd name="T26" fmla="*/ 151 w 153"/>
              <a:gd name="T27" fmla="*/ 17 h 20"/>
              <a:gd name="T28" fmla="*/ 149 w 153"/>
              <a:gd name="T29" fmla="*/ 18 h 20"/>
              <a:gd name="T30" fmla="*/ 144 w 153"/>
              <a:gd name="T31" fmla="*/ 2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53" h="20">
                <a:moveTo>
                  <a:pt x="144" y="20"/>
                </a:moveTo>
                <a:lnTo>
                  <a:pt x="11" y="20"/>
                </a:lnTo>
                <a:lnTo>
                  <a:pt x="7" y="18"/>
                </a:lnTo>
                <a:lnTo>
                  <a:pt x="5" y="17"/>
                </a:lnTo>
                <a:lnTo>
                  <a:pt x="0" y="11"/>
                </a:lnTo>
                <a:lnTo>
                  <a:pt x="5" y="4"/>
                </a:lnTo>
                <a:lnTo>
                  <a:pt x="7" y="0"/>
                </a:lnTo>
                <a:lnTo>
                  <a:pt x="11" y="0"/>
                </a:lnTo>
                <a:lnTo>
                  <a:pt x="144" y="0"/>
                </a:lnTo>
                <a:lnTo>
                  <a:pt x="149" y="0"/>
                </a:lnTo>
                <a:lnTo>
                  <a:pt x="151" y="4"/>
                </a:lnTo>
                <a:lnTo>
                  <a:pt x="153" y="5"/>
                </a:lnTo>
                <a:lnTo>
                  <a:pt x="153" y="11"/>
                </a:lnTo>
                <a:lnTo>
                  <a:pt x="151" y="17"/>
                </a:lnTo>
                <a:lnTo>
                  <a:pt x="149" y="18"/>
                </a:lnTo>
                <a:lnTo>
                  <a:pt x="144" y="2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914314"/>
            <a:endParaRPr lang="en-US">
              <a:solidFill>
                <a:srgbClr val="000000"/>
              </a:solidFill>
            </a:endParaRPr>
          </a:p>
        </p:txBody>
      </p:sp>
      <p:sp>
        <p:nvSpPr>
          <p:cNvPr id="82" name="Freeform 28"/>
          <p:cNvSpPr>
            <a:spLocks/>
          </p:cNvSpPr>
          <p:nvPr/>
        </p:nvSpPr>
        <p:spPr bwMode="auto">
          <a:xfrm>
            <a:off x="2985537" y="3968349"/>
            <a:ext cx="147036" cy="31617"/>
          </a:xfrm>
          <a:custGeom>
            <a:avLst/>
            <a:gdLst>
              <a:gd name="T0" fmla="*/ 82 w 91"/>
              <a:gd name="T1" fmla="*/ 20 h 20"/>
              <a:gd name="T2" fmla="*/ 10 w 91"/>
              <a:gd name="T3" fmla="*/ 20 h 20"/>
              <a:gd name="T4" fmla="*/ 6 w 91"/>
              <a:gd name="T5" fmla="*/ 18 h 20"/>
              <a:gd name="T6" fmla="*/ 2 w 91"/>
              <a:gd name="T7" fmla="*/ 18 h 20"/>
              <a:gd name="T8" fmla="*/ 0 w 91"/>
              <a:gd name="T9" fmla="*/ 13 h 20"/>
              <a:gd name="T10" fmla="*/ 0 w 91"/>
              <a:gd name="T11" fmla="*/ 11 h 20"/>
              <a:gd name="T12" fmla="*/ 0 w 91"/>
              <a:gd name="T13" fmla="*/ 5 h 20"/>
              <a:gd name="T14" fmla="*/ 2 w 91"/>
              <a:gd name="T15" fmla="*/ 2 h 20"/>
              <a:gd name="T16" fmla="*/ 10 w 91"/>
              <a:gd name="T17" fmla="*/ 0 h 20"/>
              <a:gd name="T18" fmla="*/ 82 w 91"/>
              <a:gd name="T19" fmla="*/ 0 h 20"/>
              <a:gd name="T20" fmla="*/ 87 w 91"/>
              <a:gd name="T21" fmla="*/ 0 h 20"/>
              <a:gd name="T22" fmla="*/ 89 w 91"/>
              <a:gd name="T23" fmla="*/ 2 h 20"/>
              <a:gd name="T24" fmla="*/ 91 w 91"/>
              <a:gd name="T25" fmla="*/ 5 h 20"/>
              <a:gd name="T26" fmla="*/ 91 w 91"/>
              <a:gd name="T27" fmla="*/ 11 h 20"/>
              <a:gd name="T28" fmla="*/ 91 w 91"/>
              <a:gd name="T29" fmla="*/ 13 h 20"/>
              <a:gd name="T30" fmla="*/ 89 w 91"/>
              <a:gd name="T31" fmla="*/ 18 h 20"/>
              <a:gd name="T32" fmla="*/ 87 w 91"/>
              <a:gd name="T33" fmla="*/ 18 h 20"/>
              <a:gd name="T34" fmla="*/ 82 w 91"/>
              <a:gd name="T35" fmla="*/ 2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1" h="20">
                <a:moveTo>
                  <a:pt x="82" y="20"/>
                </a:moveTo>
                <a:lnTo>
                  <a:pt x="10" y="20"/>
                </a:lnTo>
                <a:lnTo>
                  <a:pt x="6" y="18"/>
                </a:lnTo>
                <a:lnTo>
                  <a:pt x="2" y="18"/>
                </a:lnTo>
                <a:lnTo>
                  <a:pt x="0" y="13"/>
                </a:lnTo>
                <a:lnTo>
                  <a:pt x="0" y="11"/>
                </a:lnTo>
                <a:lnTo>
                  <a:pt x="0" y="5"/>
                </a:lnTo>
                <a:lnTo>
                  <a:pt x="2" y="2"/>
                </a:lnTo>
                <a:lnTo>
                  <a:pt x="10" y="0"/>
                </a:lnTo>
                <a:lnTo>
                  <a:pt x="82" y="0"/>
                </a:lnTo>
                <a:lnTo>
                  <a:pt x="87" y="0"/>
                </a:lnTo>
                <a:lnTo>
                  <a:pt x="89" y="2"/>
                </a:lnTo>
                <a:lnTo>
                  <a:pt x="91" y="5"/>
                </a:lnTo>
                <a:lnTo>
                  <a:pt x="91" y="11"/>
                </a:lnTo>
                <a:lnTo>
                  <a:pt x="91" y="13"/>
                </a:lnTo>
                <a:lnTo>
                  <a:pt x="89" y="18"/>
                </a:lnTo>
                <a:lnTo>
                  <a:pt x="87" y="18"/>
                </a:lnTo>
                <a:lnTo>
                  <a:pt x="82" y="2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914314"/>
            <a:endParaRPr lang="en-US">
              <a:solidFill>
                <a:srgbClr val="000000"/>
              </a:solidFill>
            </a:endParaRPr>
          </a:p>
        </p:txBody>
      </p:sp>
      <p:sp>
        <p:nvSpPr>
          <p:cNvPr id="83" name="Freeform 30"/>
          <p:cNvSpPr>
            <a:spLocks/>
          </p:cNvSpPr>
          <p:nvPr/>
        </p:nvSpPr>
        <p:spPr bwMode="auto">
          <a:xfrm>
            <a:off x="2884062" y="4151592"/>
            <a:ext cx="247214" cy="33199"/>
          </a:xfrm>
          <a:custGeom>
            <a:avLst/>
            <a:gdLst>
              <a:gd name="T0" fmla="*/ 144 w 153"/>
              <a:gd name="T1" fmla="*/ 21 h 21"/>
              <a:gd name="T2" fmla="*/ 11 w 153"/>
              <a:gd name="T3" fmla="*/ 21 h 21"/>
              <a:gd name="T4" fmla="*/ 7 w 153"/>
              <a:gd name="T5" fmla="*/ 21 h 21"/>
              <a:gd name="T6" fmla="*/ 5 w 153"/>
              <a:gd name="T7" fmla="*/ 17 h 21"/>
              <a:gd name="T8" fmla="*/ 3 w 153"/>
              <a:gd name="T9" fmla="*/ 15 h 21"/>
              <a:gd name="T10" fmla="*/ 0 w 153"/>
              <a:gd name="T11" fmla="*/ 10 h 21"/>
              <a:gd name="T12" fmla="*/ 5 w 153"/>
              <a:gd name="T13" fmla="*/ 2 h 21"/>
              <a:gd name="T14" fmla="*/ 7 w 153"/>
              <a:gd name="T15" fmla="*/ 2 h 21"/>
              <a:gd name="T16" fmla="*/ 11 w 153"/>
              <a:gd name="T17" fmla="*/ 0 h 21"/>
              <a:gd name="T18" fmla="*/ 144 w 153"/>
              <a:gd name="T19" fmla="*/ 0 h 21"/>
              <a:gd name="T20" fmla="*/ 149 w 153"/>
              <a:gd name="T21" fmla="*/ 2 h 21"/>
              <a:gd name="T22" fmla="*/ 151 w 153"/>
              <a:gd name="T23" fmla="*/ 2 h 21"/>
              <a:gd name="T24" fmla="*/ 153 w 153"/>
              <a:gd name="T25" fmla="*/ 8 h 21"/>
              <a:gd name="T26" fmla="*/ 153 w 153"/>
              <a:gd name="T27" fmla="*/ 10 h 21"/>
              <a:gd name="T28" fmla="*/ 153 w 153"/>
              <a:gd name="T29" fmla="*/ 15 h 21"/>
              <a:gd name="T30" fmla="*/ 151 w 153"/>
              <a:gd name="T31" fmla="*/ 17 h 21"/>
              <a:gd name="T32" fmla="*/ 149 w 153"/>
              <a:gd name="T33" fmla="*/ 21 h 21"/>
              <a:gd name="T34" fmla="*/ 144 w 153"/>
              <a:gd name="T35" fmla="*/ 2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53" h="21">
                <a:moveTo>
                  <a:pt x="144" y="21"/>
                </a:moveTo>
                <a:lnTo>
                  <a:pt x="11" y="21"/>
                </a:lnTo>
                <a:lnTo>
                  <a:pt x="7" y="21"/>
                </a:lnTo>
                <a:lnTo>
                  <a:pt x="5" y="17"/>
                </a:lnTo>
                <a:lnTo>
                  <a:pt x="3" y="15"/>
                </a:lnTo>
                <a:lnTo>
                  <a:pt x="0" y="10"/>
                </a:lnTo>
                <a:lnTo>
                  <a:pt x="5" y="2"/>
                </a:lnTo>
                <a:lnTo>
                  <a:pt x="7" y="2"/>
                </a:lnTo>
                <a:lnTo>
                  <a:pt x="11" y="0"/>
                </a:lnTo>
                <a:lnTo>
                  <a:pt x="144" y="0"/>
                </a:lnTo>
                <a:lnTo>
                  <a:pt x="149" y="2"/>
                </a:lnTo>
                <a:lnTo>
                  <a:pt x="151" y="2"/>
                </a:lnTo>
                <a:lnTo>
                  <a:pt x="153" y="8"/>
                </a:lnTo>
                <a:lnTo>
                  <a:pt x="153" y="10"/>
                </a:lnTo>
                <a:lnTo>
                  <a:pt x="153" y="15"/>
                </a:lnTo>
                <a:lnTo>
                  <a:pt x="151" y="17"/>
                </a:lnTo>
                <a:lnTo>
                  <a:pt x="149" y="21"/>
                </a:lnTo>
                <a:lnTo>
                  <a:pt x="144" y="21"/>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914314"/>
            <a:endParaRPr lang="en-US">
              <a:solidFill>
                <a:srgbClr val="000000"/>
              </a:solidFill>
            </a:endParaRPr>
          </a:p>
        </p:txBody>
      </p:sp>
    </p:spTree>
    <p:extLst>
      <p:ext uri="{BB962C8B-B14F-4D97-AF65-F5344CB8AC3E}">
        <p14:creationId xmlns:p14="http://schemas.microsoft.com/office/powerpoint/2010/main" val="4098716120"/>
      </p:ext>
    </p:extLst>
  </p:cSld>
  <p:clrMapOvr>
    <a:masterClrMapping/>
  </p:clrMapOvr>
  <p:transition>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ttps://images.unsplash.com/photo-1429198739803-7db875882052?q=80&amp;fm=jpg&amp;s=73fc6976c560896a0561a6d4119803a0"/>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43715" b="18790"/>
          <a:stretch/>
        </p:blipFill>
        <p:spPr bwMode="auto">
          <a:xfrm>
            <a:off x="-1" y="-1"/>
            <a:ext cx="12436475" cy="6994526"/>
          </a:xfrm>
          <a:prstGeom prst="rect">
            <a:avLst/>
          </a:prstGeom>
          <a:noFill/>
          <a:extLst>
            <a:ext uri="{909E8E84-426E-40DD-AFC4-6F175D3DCCD1}">
              <a14:hiddenFill xmlns:a14="http://schemas.microsoft.com/office/drawing/2010/main">
                <a:solidFill>
                  <a:srgbClr val="FFFFFF"/>
                </a:solidFill>
              </a14:hiddenFill>
            </a:ext>
          </a:extLst>
        </p:spPr>
      </p:pic>
      <p:sp>
        <p:nvSpPr>
          <p:cNvPr id="8" name="Title 3"/>
          <p:cNvSpPr txBox="1">
            <a:spLocks/>
          </p:cNvSpPr>
          <p:nvPr/>
        </p:nvSpPr>
        <p:spPr>
          <a:xfrm>
            <a:off x="274638" y="3040063"/>
            <a:ext cx="8229600" cy="1831975"/>
          </a:xfrm>
          <a:prstGeom prst="rect">
            <a:avLst/>
          </a:prstGeom>
        </p:spPr>
        <p:txBody>
          <a:bodyPr lIns="274320" tIns="274320" rIns="182880" bIns="146304"/>
          <a:lstStyle>
            <a:lvl1pPr algn="l" defTabSz="932742" rtl="0" eaLnBrk="1" latinLnBrk="0" hangingPunct="1">
              <a:lnSpc>
                <a:spcPct val="90000"/>
              </a:lnSpc>
              <a:spcBef>
                <a:spcPct val="0"/>
              </a:spcBef>
              <a:buNone/>
              <a:defRPr lang="en-US" sz="54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marL="0" marR="0" lvl="0" indent="0" algn="l" defTabSz="932742" rtl="0" eaLnBrk="1" fontAlgn="auto" latinLnBrk="0" hangingPunct="1">
              <a:lnSpc>
                <a:spcPct val="90000"/>
              </a:lnSpc>
              <a:spcBef>
                <a:spcPts val="3000"/>
              </a:spcBef>
              <a:spcAft>
                <a:spcPts val="0"/>
              </a:spcAft>
              <a:buClrTx/>
              <a:buSzTx/>
              <a:buFontTx/>
              <a:buNone/>
              <a:tabLst/>
              <a:defRPr/>
            </a:pPr>
            <a:endParaRPr kumimoji="0" lang="en-US" sz="2800" b="0" i="0" u="none" strike="noStrike" kern="1200" cap="none" spc="0" normalizeH="0" baseline="0" noProof="0" dirty="0">
              <a:ln w="3175">
                <a:noFill/>
              </a:ln>
              <a:solidFill>
                <a:srgbClr val="FFFFFF"/>
              </a:solidFill>
              <a:effectLst/>
              <a:uLnTx/>
              <a:uFillTx/>
              <a:latin typeface="Segoe UI Light"/>
              <a:ea typeface="+mn-ea"/>
              <a:cs typeface="Segoe UI" pitchFamily="34" charset="0"/>
            </a:endParaRPr>
          </a:p>
        </p:txBody>
      </p:sp>
      <p:sp>
        <p:nvSpPr>
          <p:cNvPr id="5" name="Rectangle 6"/>
          <p:cNvSpPr/>
          <p:nvPr/>
        </p:nvSpPr>
        <p:spPr bwMode="auto">
          <a:xfrm>
            <a:off x="-7" y="5845103"/>
            <a:ext cx="12436475" cy="917576"/>
          </a:xfrm>
          <a:prstGeom prst="rect">
            <a:avLst/>
          </a:prstGeom>
          <a:solidFill>
            <a:schemeClr val="accent6">
              <a:alpha val="88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ru-RU" sz="3600" b="0" i="0" u="none" strike="noStrike" kern="1200" cap="none" spc="0" normalizeH="0" baseline="0" noProof="0" dirty="0" smtClean="0">
                <a:ln>
                  <a:noFill/>
                </a:ln>
                <a:solidFill>
                  <a:srgbClr val="FFC000"/>
                </a:solidFill>
                <a:effectLst>
                  <a:outerShdw blurRad="38100" dist="38100" dir="2700000" algn="tl">
                    <a:srgbClr val="000000">
                      <a:alpha val="43137"/>
                    </a:srgbClr>
                  </a:outerShdw>
                </a:effectLst>
                <a:uLnTx/>
                <a:uFillTx/>
                <a:latin typeface="Segoe UI"/>
                <a:ea typeface="Segoe UI" pitchFamily="34" charset="0"/>
                <a:cs typeface="Segoe UI" pitchFamily="34" charset="0"/>
              </a:rPr>
              <a:t>Совместное развитие хостинга</a:t>
            </a:r>
            <a:endParaRPr kumimoji="0" lang="en-US" sz="3600" b="0" i="0" u="none" strike="noStrike" kern="1200" cap="none" spc="0" normalizeH="0" baseline="0" noProof="0" dirty="0" err="1" smtClean="0">
              <a:ln>
                <a:noFill/>
              </a:ln>
              <a:solidFill>
                <a:srgbClr val="FFC000"/>
              </a:solidFill>
              <a:effectLst>
                <a:outerShdw blurRad="38100" dist="38100" dir="2700000" algn="tl">
                  <a:srgbClr val="000000">
                    <a:alpha val="43137"/>
                  </a:srgbClr>
                </a:outerShdw>
              </a:effectLst>
              <a:uLnTx/>
              <a:uFillTx/>
              <a:latin typeface="Segoe UI"/>
              <a:ea typeface="Segoe UI" pitchFamily="34" charset="0"/>
              <a:cs typeface="Segoe UI" pitchFamily="34" charset="0"/>
            </a:endParaRPr>
          </a:p>
        </p:txBody>
      </p:sp>
      <p:sp>
        <p:nvSpPr>
          <p:cNvPr id="6" name="Rectangle 6"/>
          <p:cNvSpPr/>
          <p:nvPr/>
        </p:nvSpPr>
        <p:spPr bwMode="auto">
          <a:xfrm>
            <a:off x="0" y="4566606"/>
            <a:ext cx="12436475" cy="917576"/>
          </a:xfrm>
          <a:prstGeom prst="rect">
            <a:avLst/>
          </a:prstGeom>
          <a:solidFill>
            <a:schemeClr val="accent6">
              <a:alpha val="88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ru-RU" sz="3600" b="0" i="0" u="none" strike="noStrike" kern="1200" cap="none" spc="0" normalizeH="0" baseline="0" noProof="0" dirty="0" smtClean="0">
                <a:ln>
                  <a:noFill/>
                </a:ln>
                <a:gradFill>
                  <a:gsLst>
                    <a:gs pos="6195">
                      <a:srgbClr val="FFFFFF"/>
                    </a:gs>
                    <a:gs pos="30000">
                      <a:srgbClr val="FFFFFF"/>
                    </a:gs>
                  </a:gsLst>
                  <a:lin ang="5400000" scaled="0"/>
                </a:gradFill>
                <a:effectLst>
                  <a:outerShdw blurRad="38100" dist="38100" dir="2700000" algn="tl">
                    <a:srgbClr val="000000">
                      <a:alpha val="43137"/>
                    </a:srgbClr>
                  </a:outerShdw>
                </a:effectLst>
                <a:uLnTx/>
                <a:uFillTx/>
                <a:latin typeface="Segoe UI"/>
                <a:ea typeface="Segoe UI" pitchFamily="34" charset="0"/>
                <a:cs typeface="Segoe UI" pitchFamily="34" charset="0"/>
              </a:rPr>
              <a:t>Обучение Ваших специалистов</a:t>
            </a:r>
            <a:endParaRPr kumimoji="0" lang="en-US" sz="3600" b="0" i="0" u="none" strike="noStrike" kern="1200" cap="none" spc="0" normalizeH="0" baseline="0" noProof="0" dirty="0" err="1" smtClean="0">
              <a:ln>
                <a:noFill/>
              </a:ln>
              <a:gradFill>
                <a:gsLst>
                  <a:gs pos="6195">
                    <a:srgbClr val="FFFFFF"/>
                  </a:gs>
                  <a:gs pos="30000">
                    <a:srgbClr val="FFFFFF"/>
                  </a:gs>
                </a:gsLst>
                <a:lin ang="5400000" scaled="0"/>
              </a:gradFill>
              <a:effectLst>
                <a:outerShdw blurRad="38100" dist="38100" dir="2700000" algn="tl">
                  <a:srgbClr val="000000">
                    <a:alpha val="43137"/>
                  </a:srgbClr>
                </a:outerShdw>
              </a:effectLst>
              <a:uLnTx/>
              <a:uFillTx/>
              <a:latin typeface="Segoe UI"/>
              <a:ea typeface="Segoe UI" pitchFamily="34" charset="0"/>
              <a:cs typeface="Segoe UI" pitchFamily="34" charset="0"/>
            </a:endParaRPr>
          </a:p>
        </p:txBody>
      </p:sp>
      <p:sp>
        <p:nvSpPr>
          <p:cNvPr id="9" name="Rectangle 6"/>
          <p:cNvSpPr/>
          <p:nvPr/>
        </p:nvSpPr>
        <p:spPr bwMode="auto">
          <a:xfrm>
            <a:off x="-6" y="3204867"/>
            <a:ext cx="12436475" cy="917576"/>
          </a:xfrm>
          <a:prstGeom prst="rect">
            <a:avLst/>
          </a:prstGeom>
          <a:solidFill>
            <a:schemeClr val="accent6">
              <a:alpha val="88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ru-RU" sz="3600" b="0" i="0" u="none" strike="noStrike" kern="1200" cap="none" spc="0" normalizeH="0" baseline="0" noProof="0" dirty="0" smtClean="0">
                <a:ln>
                  <a:noFill/>
                </a:ln>
                <a:gradFill>
                  <a:gsLst>
                    <a:gs pos="6195">
                      <a:srgbClr val="FFFFFF"/>
                    </a:gs>
                    <a:gs pos="30000">
                      <a:srgbClr val="FFFFFF"/>
                    </a:gs>
                  </a:gsLst>
                  <a:lin ang="5400000" scaled="0"/>
                </a:gradFill>
                <a:effectLst>
                  <a:outerShdw blurRad="38100" dist="38100" dir="2700000" algn="tl">
                    <a:srgbClr val="000000">
                      <a:alpha val="43137"/>
                    </a:srgbClr>
                  </a:outerShdw>
                </a:effectLst>
                <a:uLnTx/>
                <a:uFillTx/>
                <a:latin typeface="Segoe UI"/>
                <a:ea typeface="Segoe UI" pitchFamily="34" charset="0"/>
                <a:cs typeface="Segoe UI" pitchFamily="34" charset="0"/>
              </a:rPr>
              <a:t>Клиентская база</a:t>
            </a:r>
            <a:endParaRPr kumimoji="0" lang="en-US" sz="3600" b="0" i="0" u="none" strike="noStrike" kern="1200" cap="none" spc="0" normalizeH="0" baseline="0" noProof="0" dirty="0" err="1" smtClean="0">
              <a:ln>
                <a:noFill/>
              </a:ln>
              <a:gradFill>
                <a:gsLst>
                  <a:gs pos="6195">
                    <a:srgbClr val="FFFFFF"/>
                  </a:gs>
                  <a:gs pos="30000">
                    <a:srgbClr val="FFFFFF"/>
                  </a:gs>
                </a:gsLst>
                <a:lin ang="5400000" scaled="0"/>
              </a:gradFill>
              <a:effectLst>
                <a:outerShdw blurRad="38100" dist="38100" dir="2700000" algn="tl">
                  <a:srgbClr val="000000">
                    <a:alpha val="43137"/>
                  </a:srgbClr>
                </a:outerShdw>
              </a:effectLst>
              <a:uLnTx/>
              <a:uFillTx/>
              <a:latin typeface="Segoe UI"/>
              <a:ea typeface="Segoe UI" pitchFamily="34" charset="0"/>
              <a:cs typeface="Segoe UI" pitchFamily="34" charset="0"/>
            </a:endParaRPr>
          </a:p>
        </p:txBody>
      </p:sp>
      <p:sp>
        <p:nvSpPr>
          <p:cNvPr id="10" name="Rectangle 6"/>
          <p:cNvSpPr/>
          <p:nvPr/>
        </p:nvSpPr>
        <p:spPr bwMode="auto">
          <a:xfrm>
            <a:off x="0" y="1884749"/>
            <a:ext cx="12436475" cy="917576"/>
          </a:xfrm>
          <a:prstGeom prst="rect">
            <a:avLst/>
          </a:prstGeom>
          <a:solidFill>
            <a:schemeClr val="accent6">
              <a:alpha val="88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ru-RU" sz="3600" b="0" i="0" u="none" strike="noStrike" kern="1200" cap="none" spc="0" normalizeH="0" baseline="0" noProof="0" dirty="0" smtClean="0">
                <a:ln>
                  <a:noFill/>
                </a:ln>
                <a:gradFill>
                  <a:gsLst>
                    <a:gs pos="6195">
                      <a:srgbClr val="FFFFFF"/>
                    </a:gs>
                    <a:gs pos="30000">
                      <a:srgbClr val="FFFFFF"/>
                    </a:gs>
                  </a:gsLst>
                  <a:lin ang="5400000" scaled="0"/>
                </a:gradFill>
                <a:effectLst>
                  <a:outerShdw blurRad="38100" dist="38100" dir="2700000" algn="tl">
                    <a:srgbClr val="000000">
                      <a:alpha val="43137"/>
                    </a:srgbClr>
                  </a:outerShdw>
                </a:effectLst>
                <a:uLnTx/>
                <a:uFillTx/>
                <a:latin typeface="Segoe UI"/>
                <a:ea typeface="Segoe UI" pitchFamily="34" charset="0"/>
                <a:cs typeface="Segoe UI" pitchFamily="34" charset="0"/>
              </a:rPr>
              <a:t>Специальные </a:t>
            </a:r>
            <a:r>
              <a:rPr lang="ru-RU" sz="3600" dirty="0">
                <a:gradFill>
                  <a:gsLst>
                    <a:gs pos="6195">
                      <a:srgbClr val="FFFFFF"/>
                    </a:gs>
                    <a:gs pos="30000">
                      <a:srgbClr val="FFFFFF"/>
                    </a:gs>
                  </a:gsLst>
                  <a:lin ang="5400000" scaled="0"/>
                </a:gradFill>
                <a:effectLst>
                  <a:outerShdw blurRad="38100" dist="38100" dir="2700000" algn="tl">
                    <a:srgbClr val="000000">
                      <a:alpha val="43137"/>
                    </a:srgbClr>
                  </a:outerShdw>
                </a:effectLst>
                <a:latin typeface="Segoe UI"/>
                <a:ea typeface="Segoe UI" pitchFamily="34" charset="0"/>
                <a:cs typeface="Segoe UI" pitchFamily="34" charset="0"/>
              </a:rPr>
              <a:t>ц</a:t>
            </a:r>
            <a:r>
              <a:rPr kumimoji="0" lang="ru-RU" sz="3600" b="0" i="0" u="none" strike="noStrike" kern="1200" cap="none" spc="0" normalizeH="0" baseline="0" noProof="0" dirty="0" err="1" smtClean="0">
                <a:ln>
                  <a:noFill/>
                </a:ln>
                <a:gradFill>
                  <a:gsLst>
                    <a:gs pos="6195">
                      <a:srgbClr val="FFFFFF"/>
                    </a:gs>
                    <a:gs pos="30000">
                      <a:srgbClr val="FFFFFF"/>
                    </a:gs>
                  </a:gsLst>
                  <a:lin ang="5400000" scaled="0"/>
                </a:gradFill>
                <a:effectLst>
                  <a:outerShdw blurRad="38100" dist="38100" dir="2700000" algn="tl">
                    <a:srgbClr val="000000">
                      <a:alpha val="43137"/>
                    </a:srgbClr>
                  </a:outerShdw>
                </a:effectLst>
                <a:uLnTx/>
                <a:uFillTx/>
                <a:latin typeface="Segoe UI"/>
                <a:ea typeface="Segoe UI" pitchFamily="34" charset="0"/>
                <a:cs typeface="Segoe UI" pitchFamily="34" charset="0"/>
              </a:rPr>
              <a:t>ены</a:t>
            </a:r>
            <a:r>
              <a:rPr kumimoji="0" lang="ru-RU" sz="3600" b="0" i="0" u="none" strike="noStrike" kern="1200" cap="none" spc="0" normalizeH="0" baseline="0" noProof="0" dirty="0" smtClean="0">
                <a:ln>
                  <a:noFill/>
                </a:ln>
                <a:gradFill>
                  <a:gsLst>
                    <a:gs pos="6195">
                      <a:srgbClr val="FFFFFF"/>
                    </a:gs>
                    <a:gs pos="30000">
                      <a:srgbClr val="FFFFFF"/>
                    </a:gs>
                  </a:gsLst>
                  <a:lin ang="5400000" scaled="0"/>
                </a:gradFill>
                <a:effectLst>
                  <a:outerShdw blurRad="38100" dist="38100" dir="2700000" algn="tl">
                    <a:srgbClr val="000000">
                      <a:alpha val="43137"/>
                    </a:srgbClr>
                  </a:outerShdw>
                </a:effectLst>
                <a:uLnTx/>
                <a:uFillTx/>
                <a:latin typeface="Segoe UI"/>
                <a:ea typeface="Segoe UI" pitchFamily="34" charset="0"/>
                <a:cs typeface="Segoe UI" pitchFamily="34" charset="0"/>
              </a:rPr>
              <a:t> под проекты и промо-акции</a:t>
            </a:r>
            <a:r>
              <a:rPr kumimoji="0" lang="ru-RU" sz="3600" b="0" i="0" u="none" strike="noStrike" kern="1200" cap="none" spc="0" normalizeH="0" noProof="0" dirty="0" smtClean="0">
                <a:ln>
                  <a:noFill/>
                </a:ln>
                <a:gradFill>
                  <a:gsLst>
                    <a:gs pos="6195">
                      <a:srgbClr val="FFFFFF"/>
                    </a:gs>
                    <a:gs pos="30000">
                      <a:srgbClr val="FFFFFF"/>
                    </a:gs>
                  </a:gsLst>
                  <a:lin ang="5400000" scaled="0"/>
                </a:gradFill>
                <a:effectLst>
                  <a:outerShdw blurRad="38100" dist="38100" dir="2700000" algn="tl">
                    <a:srgbClr val="000000">
                      <a:alpha val="43137"/>
                    </a:srgbClr>
                  </a:outerShdw>
                </a:effectLst>
                <a:uLnTx/>
                <a:uFillTx/>
                <a:latin typeface="Segoe UI"/>
                <a:ea typeface="Segoe UI" pitchFamily="34" charset="0"/>
                <a:cs typeface="Segoe UI" pitchFamily="34" charset="0"/>
              </a:rPr>
              <a:t> </a:t>
            </a:r>
            <a:endParaRPr kumimoji="0" lang="en-US" sz="3600" b="0" i="0" u="none" strike="noStrike" kern="1200" cap="none" spc="0" normalizeH="0" baseline="0" noProof="0" dirty="0" err="1" smtClean="0">
              <a:ln>
                <a:noFill/>
              </a:ln>
              <a:gradFill>
                <a:gsLst>
                  <a:gs pos="6195">
                    <a:srgbClr val="FFFFFF"/>
                  </a:gs>
                  <a:gs pos="30000">
                    <a:srgbClr val="FFFFFF"/>
                  </a:gs>
                </a:gsLst>
                <a:lin ang="5400000" scaled="0"/>
              </a:gradFill>
              <a:effectLst>
                <a:outerShdw blurRad="38100" dist="38100" dir="2700000" algn="tl">
                  <a:srgbClr val="000000">
                    <a:alpha val="43137"/>
                  </a:srgbClr>
                </a:outerShdw>
              </a:effectLst>
              <a:uLnTx/>
              <a:uFillTx/>
              <a:latin typeface="Segoe UI"/>
              <a:ea typeface="Segoe UI" pitchFamily="34" charset="0"/>
              <a:cs typeface="Segoe UI" pitchFamily="34" charset="0"/>
            </a:endParaRPr>
          </a:p>
        </p:txBody>
      </p:sp>
      <p:sp>
        <p:nvSpPr>
          <p:cNvPr id="11" name="Rectangle 6"/>
          <p:cNvSpPr/>
          <p:nvPr/>
        </p:nvSpPr>
        <p:spPr bwMode="auto">
          <a:xfrm>
            <a:off x="0" y="523010"/>
            <a:ext cx="12436475" cy="917576"/>
          </a:xfrm>
          <a:prstGeom prst="rect">
            <a:avLst/>
          </a:prstGeom>
          <a:solidFill>
            <a:schemeClr val="accent6">
              <a:alpha val="88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lang="en-US" sz="3600" dirty="0" smtClean="0">
                <a:gradFill>
                  <a:gsLst>
                    <a:gs pos="6195">
                      <a:srgbClr val="FFFFFF"/>
                    </a:gs>
                    <a:gs pos="30000">
                      <a:srgbClr val="FFFFFF"/>
                    </a:gs>
                  </a:gsLst>
                  <a:lin ang="5400000" scaled="0"/>
                </a:gradFill>
                <a:effectLst>
                  <a:outerShdw blurRad="38100" dist="38100" dir="2700000" algn="tl">
                    <a:srgbClr val="000000">
                      <a:alpha val="43137"/>
                    </a:srgbClr>
                  </a:outerShdw>
                </a:effectLst>
                <a:latin typeface="Segoe UI"/>
                <a:ea typeface="Segoe UI" pitchFamily="34" charset="0"/>
                <a:cs typeface="Segoe UI" pitchFamily="34" charset="0"/>
              </a:rPr>
              <a:t>Go to marketing campaign </a:t>
            </a:r>
            <a:endParaRPr kumimoji="0" lang="en-US" sz="3600" b="0" i="0" u="none" strike="noStrike" kern="1200" cap="none" spc="0" normalizeH="0" baseline="0" noProof="0" dirty="0" err="1" smtClean="0">
              <a:ln>
                <a:noFill/>
              </a:ln>
              <a:gradFill>
                <a:gsLst>
                  <a:gs pos="6195">
                    <a:srgbClr val="FFFFFF"/>
                  </a:gs>
                  <a:gs pos="30000">
                    <a:srgbClr val="FFFFFF"/>
                  </a:gs>
                </a:gsLst>
                <a:lin ang="5400000" scaled="0"/>
              </a:gradFill>
              <a:effectLst>
                <a:outerShdw blurRad="38100" dist="38100" dir="2700000" algn="tl">
                  <a:srgbClr val="000000">
                    <a:alpha val="43137"/>
                  </a:srgbClr>
                </a:outerShdw>
              </a:effectLst>
              <a:uLnTx/>
              <a:uFillTx/>
              <a:latin typeface="Segoe UI"/>
              <a:ea typeface="Segoe UI" pitchFamily="34" charset="0"/>
              <a:cs typeface="Segoe UI" pitchFamily="34" charset="0"/>
            </a:endParaRPr>
          </a:p>
        </p:txBody>
      </p:sp>
    </p:spTree>
    <p:extLst>
      <p:ext uri="{BB962C8B-B14F-4D97-AF65-F5344CB8AC3E}">
        <p14:creationId xmlns:p14="http://schemas.microsoft.com/office/powerpoint/2010/main" val="9581049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nodePh="1">
                                  <p:stCondLst>
                                    <p:cond delay="800"/>
                                  </p:stCondLst>
                                  <p:endCondLst>
                                    <p:cond evt="begin" delay="0">
                                      <p:tn val="5"/>
                                    </p:cond>
                                  </p:end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4"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3"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3"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1000"/>
                                        <p:tgtEl>
                                          <p:spTgt spid="9"/>
                                        </p:tgtEl>
                                      </p:cBhvr>
                                    </p:animEffect>
                                    <p:anim calcmode="lin" valueType="num">
                                      <p:cBhvr>
                                        <p:cTn id="27" dur="1000" fill="hold"/>
                                        <p:tgtEl>
                                          <p:spTgt spid="9"/>
                                        </p:tgtEl>
                                        <p:attrNameLst>
                                          <p:attrName>ppt_x</p:attrName>
                                        </p:attrNameLst>
                                      </p:cBhvr>
                                      <p:tavLst>
                                        <p:tav tm="0">
                                          <p:val>
                                            <p:strVal val="#ppt_x"/>
                                          </p:val>
                                        </p:tav>
                                        <p:tav tm="100000">
                                          <p:val>
                                            <p:strVal val="#ppt_x"/>
                                          </p:val>
                                        </p:tav>
                                      </p:tavLst>
                                    </p:anim>
                                    <p:anim calcmode="lin" valueType="num">
                                      <p:cBhvr>
                                        <p:cTn id="28"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3"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fade">
                                      <p:cBhvr>
                                        <p:cTn id="33" dur="1000"/>
                                        <p:tgtEl>
                                          <p:spTgt spid="10"/>
                                        </p:tgtEl>
                                      </p:cBhvr>
                                    </p:animEffect>
                                    <p:anim calcmode="lin" valueType="num">
                                      <p:cBhvr>
                                        <p:cTn id="34" dur="1000" fill="hold"/>
                                        <p:tgtEl>
                                          <p:spTgt spid="10"/>
                                        </p:tgtEl>
                                        <p:attrNameLst>
                                          <p:attrName>ppt_x</p:attrName>
                                        </p:attrNameLst>
                                      </p:cBhvr>
                                      <p:tavLst>
                                        <p:tav tm="0">
                                          <p:val>
                                            <p:strVal val="#ppt_x"/>
                                          </p:val>
                                        </p:tav>
                                        <p:tav tm="100000">
                                          <p:val>
                                            <p:strVal val="#ppt_x"/>
                                          </p:val>
                                        </p:tav>
                                      </p:tavLst>
                                    </p:anim>
                                    <p:anim calcmode="lin" valueType="num">
                                      <p:cBhvr>
                                        <p:cTn id="35"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fade">
                                      <p:cBhvr>
                                        <p:cTn id="40" dur="1000"/>
                                        <p:tgtEl>
                                          <p:spTgt spid="11"/>
                                        </p:tgtEl>
                                      </p:cBhvr>
                                    </p:animEffect>
                                    <p:anim calcmode="lin" valueType="num">
                                      <p:cBhvr>
                                        <p:cTn id="41" dur="1000" fill="hold"/>
                                        <p:tgtEl>
                                          <p:spTgt spid="11"/>
                                        </p:tgtEl>
                                        <p:attrNameLst>
                                          <p:attrName>ppt_x</p:attrName>
                                        </p:attrNameLst>
                                      </p:cBhvr>
                                      <p:tavLst>
                                        <p:tav tm="0">
                                          <p:val>
                                            <p:strVal val="#ppt_x"/>
                                          </p:val>
                                        </p:tav>
                                        <p:tav tm="100000">
                                          <p:val>
                                            <p:strVal val="#ppt_x"/>
                                          </p:val>
                                        </p:tav>
                                      </p:tavLst>
                                    </p:anim>
                                    <p:anim calcmode="lin" valueType="num">
                                      <p:cBhvr>
                                        <p:cTn id="42"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5" grpId="4" animBg="1"/>
      <p:bldP spid="6" grpId="3" animBg="1"/>
      <p:bldP spid="9" grpId="3" animBg="1"/>
      <p:bldP spid="10" grpId="3" animBg="1"/>
      <p:bldP spid="11"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p:cNvGrpSpPr>
            <a:grpSpLocks/>
          </p:cNvGrpSpPr>
          <p:nvPr/>
        </p:nvGrpSpPr>
        <p:grpSpPr bwMode="auto">
          <a:xfrm>
            <a:off x="3639006" y="966516"/>
            <a:ext cx="1534027" cy="1534027"/>
            <a:chOff x="3017851" y="356569"/>
            <a:chExt cx="1903893" cy="1903893"/>
          </a:xfrm>
        </p:grpSpPr>
        <p:sp>
          <p:nvSpPr>
            <p:cNvPr id="153" name="data outline circle"/>
            <p:cNvSpPr/>
            <p:nvPr/>
          </p:nvSpPr>
          <p:spPr bwMode="auto">
            <a:xfrm>
              <a:off x="3017851" y="356569"/>
              <a:ext cx="1903893" cy="1903893"/>
            </a:xfrm>
            <a:prstGeom prst="ellipse">
              <a:avLst/>
            </a:prstGeom>
            <a:solidFill>
              <a:schemeClr val="bg1">
                <a:lumMod val="95000"/>
              </a:schemeClr>
            </a:solidFill>
            <a:ln w="107950">
              <a:solidFill>
                <a:schemeClr val="accent4"/>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147387" tIns="117910" rIns="147387" bIns="117910"/>
            <a:lstStyle/>
            <a:p>
              <a:pPr algn="ctr" defTabSz="751529">
                <a:lnSpc>
                  <a:spcPct val="90000"/>
                </a:lnSpc>
                <a:defRPr/>
              </a:pPr>
              <a:endParaRPr lang="en-US" sz="1289" dirty="0">
                <a:gradFill>
                  <a:gsLst>
                    <a:gs pos="0">
                      <a:srgbClr val="FFFFFF"/>
                    </a:gs>
                    <a:gs pos="100000">
                      <a:srgbClr val="FFFFFF"/>
                    </a:gs>
                  </a:gsLst>
                  <a:lin ang="5400000" scaled="0"/>
                </a:gradFill>
                <a:ea typeface="Segoe UI" pitchFamily="34" charset="0"/>
                <a:cs typeface="Segoe UI" pitchFamily="34" charset="0"/>
              </a:endParaRPr>
            </a:p>
          </p:txBody>
        </p:sp>
        <p:sp>
          <p:nvSpPr>
            <p:cNvPr id="154" name="TextBox 153"/>
            <p:cNvSpPr txBox="1"/>
            <p:nvPr/>
          </p:nvSpPr>
          <p:spPr>
            <a:xfrm>
              <a:off x="3490768" y="1745523"/>
              <a:ext cx="958065" cy="332644"/>
            </a:xfrm>
            <a:prstGeom prst="rect">
              <a:avLst/>
            </a:prstGeom>
          </p:spPr>
          <p:txBody>
            <a:bodyPr wrap="none" lIns="0" tIns="0" rIns="0" bIns="0">
              <a:spAutoFit/>
            </a:bodyPr>
            <a:lstStyle>
              <a:defPPr>
                <a:defRPr lang="en-US"/>
              </a:defPPr>
              <a:lvl1pPr algn="ctr">
                <a:lnSpc>
                  <a:spcPct val="90000"/>
                </a:lnSpc>
                <a:spcAft>
                  <a:spcPts val="600"/>
                </a:spcAft>
                <a:defRPr spc="-50">
                  <a:gradFill>
                    <a:gsLst>
                      <a:gs pos="23121">
                        <a:srgbClr val="3E5A72"/>
                      </a:gs>
                      <a:gs pos="2917">
                        <a:srgbClr val="496B87"/>
                      </a:gs>
                    </a:gsLst>
                    <a:lin ang="5400000" scaled="0"/>
                  </a:gradFill>
                  <a:latin typeface="Segoe UI Semibold" panose="020B0702040204020203" pitchFamily="34" charset="0"/>
                  <a:cs typeface="Segoe UI Semibold" panose="020B0702040204020203" pitchFamily="34" charset="0"/>
                </a:defRPr>
              </a:lvl1pPr>
            </a:lstStyle>
            <a:p>
              <a:pPr defTabSz="751746">
                <a:defRPr/>
              </a:pPr>
              <a:r>
                <a:rPr lang="ru-RU" sz="1935" dirty="0" smtClean="0">
                  <a:solidFill>
                    <a:srgbClr val="505050"/>
                  </a:solidFill>
                  <a:latin typeface="Segoe UI"/>
                </a:rPr>
                <a:t>Гибрид</a:t>
              </a:r>
              <a:endParaRPr lang="en-US" sz="1935" dirty="0">
                <a:solidFill>
                  <a:srgbClr val="505050"/>
                </a:solidFill>
                <a:latin typeface="Segoe UI"/>
              </a:endParaRPr>
            </a:p>
          </p:txBody>
        </p:sp>
        <p:grpSp>
          <p:nvGrpSpPr>
            <p:cNvPr id="12444" name="Group 17"/>
            <p:cNvGrpSpPr>
              <a:grpSpLocks/>
            </p:cNvGrpSpPr>
            <p:nvPr/>
          </p:nvGrpSpPr>
          <p:grpSpPr bwMode="auto">
            <a:xfrm>
              <a:off x="3294316" y="499466"/>
              <a:ext cx="1350962" cy="1290638"/>
              <a:chOff x="-3700462" y="455613"/>
              <a:chExt cx="1350962" cy="1290638"/>
            </a:xfrm>
          </p:grpSpPr>
          <p:sp>
            <p:nvSpPr>
              <p:cNvPr id="9" name="Freeform 5"/>
              <p:cNvSpPr>
                <a:spLocks/>
              </p:cNvSpPr>
              <p:nvPr/>
            </p:nvSpPr>
            <p:spPr bwMode="auto">
              <a:xfrm>
                <a:off x="-3700714" y="454768"/>
                <a:ext cx="1351468" cy="1292280"/>
              </a:xfrm>
              <a:custGeom>
                <a:avLst/>
                <a:gdLst>
                  <a:gd name="T0" fmla="*/ 661 w 1438"/>
                  <a:gd name="T1" fmla="*/ 1162 h 1373"/>
                  <a:gd name="T2" fmla="*/ 680 w 1438"/>
                  <a:gd name="T3" fmla="*/ 1152 h 1373"/>
                  <a:gd name="T4" fmla="*/ 680 w 1438"/>
                  <a:gd name="T5" fmla="*/ 976 h 1373"/>
                  <a:gd name="T6" fmla="*/ 314 w 1438"/>
                  <a:gd name="T7" fmla="*/ 976 h 1373"/>
                  <a:gd name="T8" fmla="*/ 182 w 1438"/>
                  <a:gd name="T9" fmla="*/ 954 h 1373"/>
                  <a:gd name="T10" fmla="*/ 9 w 1438"/>
                  <a:gd name="T11" fmla="*/ 681 h 1373"/>
                  <a:gd name="T12" fmla="*/ 165 w 1438"/>
                  <a:gd name="T13" fmla="*/ 451 h 1373"/>
                  <a:gd name="T14" fmla="*/ 184 w 1438"/>
                  <a:gd name="T15" fmla="*/ 411 h 1373"/>
                  <a:gd name="T16" fmla="*/ 373 w 1438"/>
                  <a:gd name="T17" fmla="*/ 135 h 1373"/>
                  <a:gd name="T18" fmla="*/ 575 w 1438"/>
                  <a:gd name="T19" fmla="*/ 192 h 1373"/>
                  <a:gd name="T20" fmla="*/ 589 w 1438"/>
                  <a:gd name="T21" fmla="*/ 206 h 1373"/>
                  <a:gd name="T22" fmla="*/ 596 w 1438"/>
                  <a:gd name="T23" fmla="*/ 208 h 1373"/>
                  <a:gd name="T24" fmla="*/ 632 w 1438"/>
                  <a:gd name="T25" fmla="*/ 151 h 1373"/>
                  <a:gd name="T26" fmla="*/ 902 w 1438"/>
                  <a:gd name="T27" fmla="*/ 3 h 1373"/>
                  <a:gd name="T28" fmla="*/ 1232 w 1438"/>
                  <a:gd name="T29" fmla="*/ 288 h 1373"/>
                  <a:gd name="T30" fmla="*/ 1230 w 1438"/>
                  <a:gd name="T31" fmla="*/ 409 h 1373"/>
                  <a:gd name="T32" fmla="*/ 1249 w 1438"/>
                  <a:gd name="T33" fmla="*/ 445 h 1373"/>
                  <a:gd name="T34" fmla="*/ 1403 w 1438"/>
                  <a:gd name="T35" fmla="*/ 621 h 1373"/>
                  <a:gd name="T36" fmla="*/ 1182 w 1438"/>
                  <a:gd name="T37" fmla="*/ 975 h 1373"/>
                  <a:gd name="T38" fmla="*/ 738 w 1438"/>
                  <a:gd name="T39" fmla="*/ 974 h 1373"/>
                  <a:gd name="T40" fmla="*/ 739 w 1438"/>
                  <a:gd name="T41" fmla="*/ 1151 h 1373"/>
                  <a:gd name="T42" fmla="*/ 757 w 1438"/>
                  <a:gd name="T43" fmla="*/ 1160 h 1373"/>
                  <a:gd name="T44" fmla="*/ 822 w 1438"/>
                  <a:gd name="T45" fmla="*/ 1262 h 1373"/>
                  <a:gd name="T46" fmla="*/ 710 w 1438"/>
                  <a:gd name="T47" fmla="*/ 1373 h 1373"/>
                  <a:gd name="T48" fmla="*/ 599 w 1438"/>
                  <a:gd name="T49" fmla="*/ 1262 h 1373"/>
                  <a:gd name="T50" fmla="*/ 661 w 1438"/>
                  <a:gd name="T51" fmla="*/ 1162 h 1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38" h="1373">
                    <a:moveTo>
                      <a:pt x="661" y="1162"/>
                    </a:moveTo>
                    <a:cubicBezTo>
                      <a:pt x="674" y="1155"/>
                      <a:pt x="680" y="1152"/>
                      <a:pt x="680" y="1152"/>
                    </a:cubicBezTo>
                    <a:cubicBezTo>
                      <a:pt x="680" y="976"/>
                      <a:pt x="680" y="976"/>
                      <a:pt x="680" y="976"/>
                    </a:cubicBezTo>
                    <a:cubicBezTo>
                      <a:pt x="680" y="976"/>
                      <a:pt x="399" y="976"/>
                      <a:pt x="314" y="976"/>
                    </a:cubicBezTo>
                    <a:cubicBezTo>
                      <a:pt x="270" y="976"/>
                      <a:pt x="224" y="968"/>
                      <a:pt x="182" y="954"/>
                    </a:cubicBezTo>
                    <a:cubicBezTo>
                      <a:pt x="73" y="918"/>
                      <a:pt x="0" y="796"/>
                      <a:pt x="9" y="681"/>
                    </a:cubicBezTo>
                    <a:cubicBezTo>
                      <a:pt x="18" y="574"/>
                      <a:pt x="70" y="498"/>
                      <a:pt x="165" y="451"/>
                    </a:cubicBezTo>
                    <a:cubicBezTo>
                      <a:pt x="184" y="442"/>
                      <a:pt x="187" y="430"/>
                      <a:pt x="184" y="411"/>
                    </a:cubicBezTo>
                    <a:cubicBezTo>
                      <a:pt x="163" y="284"/>
                      <a:pt x="248" y="159"/>
                      <a:pt x="373" y="135"/>
                    </a:cubicBezTo>
                    <a:cubicBezTo>
                      <a:pt x="448" y="121"/>
                      <a:pt x="517" y="138"/>
                      <a:pt x="575" y="192"/>
                    </a:cubicBezTo>
                    <a:cubicBezTo>
                      <a:pt x="580" y="196"/>
                      <a:pt x="584" y="201"/>
                      <a:pt x="589" y="206"/>
                    </a:cubicBezTo>
                    <a:cubicBezTo>
                      <a:pt x="590" y="207"/>
                      <a:pt x="592" y="207"/>
                      <a:pt x="596" y="208"/>
                    </a:cubicBezTo>
                    <a:cubicBezTo>
                      <a:pt x="608" y="189"/>
                      <a:pt x="619" y="169"/>
                      <a:pt x="632" y="151"/>
                    </a:cubicBezTo>
                    <a:cubicBezTo>
                      <a:pt x="699" y="59"/>
                      <a:pt x="787" y="4"/>
                      <a:pt x="902" y="3"/>
                    </a:cubicBezTo>
                    <a:cubicBezTo>
                      <a:pt x="1064" y="0"/>
                      <a:pt x="1210" y="126"/>
                      <a:pt x="1232" y="288"/>
                    </a:cubicBezTo>
                    <a:cubicBezTo>
                      <a:pt x="1237" y="327"/>
                      <a:pt x="1234" y="369"/>
                      <a:pt x="1230" y="409"/>
                    </a:cubicBezTo>
                    <a:cubicBezTo>
                      <a:pt x="1228" y="428"/>
                      <a:pt x="1230" y="437"/>
                      <a:pt x="1249" y="445"/>
                    </a:cubicBezTo>
                    <a:cubicBezTo>
                      <a:pt x="1330" y="477"/>
                      <a:pt x="1386" y="535"/>
                      <a:pt x="1403" y="621"/>
                    </a:cubicBezTo>
                    <a:cubicBezTo>
                      <a:pt x="1438" y="788"/>
                      <a:pt x="1350" y="941"/>
                      <a:pt x="1182" y="975"/>
                    </a:cubicBezTo>
                    <a:cubicBezTo>
                      <a:pt x="1088" y="975"/>
                      <a:pt x="738" y="974"/>
                      <a:pt x="738" y="974"/>
                    </a:cubicBezTo>
                    <a:cubicBezTo>
                      <a:pt x="739" y="1151"/>
                      <a:pt x="739" y="1151"/>
                      <a:pt x="739" y="1151"/>
                    </a:cubicBezTo>
                    <a:cubicBezTo>
                      <a:pt x="739" y="1151"/>
                      <a:pt x="754" y="1159"/>
                      <a:pt x="757" y="1160"/>
                    </a:cubicBezTo>
                    <a:cubicBezTo>
                      <a:pt x="801" y="1180"/>
                      <a:pt x="822" y="1215"/>
                      <a:pt x="822" y="1262"/>
                    </a:cubicBezTo>
                    <a:cubicBezTo>
                      <a:pt x="822" y="1323"/>
                      <a:pt x="772" y="1373"/>
                      <a:pt x="710" y="1373"/>
                    </a:cubicBezTo>
                    <a:cubicBezTo>
                      <a:pt x="649" y="1373"/>
                      <a:pt x="599" y="1323"/>
                      <a:pt x="599" y="1262"/>
                    </a:cubicBezTo>
                    <a:cubicBezTo>
                      <a:pt x="599" y="1218"/>
                      <a:pt x="624" y="1180"/>
                      <a:pt x="661" y="1162"/>
                    </a:cubicBezTo>
                    <a:close/>
                  </a:path>
                </a:pathLst>
              </a:custGeom>
              <a:solidFill>
                <a:schemeClr val="bg1"/>
              </a:solidFill>
              <a:ln w="3175">
                <a:solidFill>
                  <a:schemeClr val="accent4"/>
                </a:solidFill>
              </a:ln>
            </p:spPr>
            <p:txBody>
              <a:bodyPr lIns="73693" tIns="36846" rIns="73693" bIns="36846"/>
              <a:lstStyle/>
              <a:p>
                <a:pPr defTabSz="751746">
                  <a:defRPr/>
                </a:pPr>
                <a:endParaRPr lang="en-US" sz="1451">
                  <a:solidFill>
                    <a:srgbClr val="505050"/>
                  </a:solidFill>
                </a:endParaRPr>
              </a:p>
            </p:txBody>
          </p:sp>
          <p:sp>
            <p:nvSpPr>
              <p:cNvPr id="11" name="Freeform 6"/>
              <p:cNvSpPr>
                <a:spLocks noEditPoints="1"/>
              </p:cNvSpPr>
              <p:nvPr/>
            </p:nvSpPr>
            <p:spPr bwMode="auto">
              <a:xfrm>
                <a:off x="-3412664" y="626415"/>
                <a:ext cx="753665" cy="739854"/>
              </a:xfrm>
              <a:custGeom>
                <a:avLst/>
                <a:gdLst>
                  <a:gd name="T0" fmla="*/ 690 w 804"/>
                  <a:gd name="T1" fmla="*/ 604 h 787"/>
                  <a:gd name="T2" fmla="*/ 587 w 804"/>
                  <a:gd name="T3" fmla="*/ 546 h 787"/>
                  <a:gd name="T4" fmla="*/ 604 w 804"/>
                  <a:gd name="T5" fmla="*/ 466 h 787"/>
                  <a:gd name="T6" fmla="*/ 586 w 804"/>
                  <a:gd name="T7" fmla="*/ 384 h 787"/>
                  <a:gd name="T8" fmla="*/ 690 w 804"/>
                  <a:gd name="T9" fmla="*/ 325 h 787"/>
                  <a:gd name="T10" fmla="*/ 732 w 804"/>
                  <a:gd name="T11" fmla="*/ 399 h 787"/>
                  <a:gd name="T12" fmla="*/ 804 w 804"/>
                  <a:gd name="T13" fmla="*/ 231 h 787"/>
                  <a:gd name="T14" fmla="*/ 623 w 804"/>
                  <a:gd name="T15" fmla="*/ 206 h 787"/>
                  <a:gd name="T16" fmla="*/ 664 w 804"/>
                  <a:gd name="T17" fmla="*/ 280 h 787"/>
                  <a:gd name="T18" fmla="*/ 559 w 804"/>
                  <a:gd name="T19" fmla="*/ 340 h 787"/>
                  <a:gd name="T20" fmla="*/ 430 w 804"/>
                  <a:gd name="T21" fmla="*/ 266 h 787"/>
                  <a:gd name="T22" fmla="*/ 430 w 804"/>
                  <a:gd name="T23" fmla="*/ 145 h 787"/>
                  <a:gd name="T24" fmla="*/ 515 w 804"/>
                  <a:gd name="T25" fmla="*/ 145 h 787"/>
                  <a:gd name="T26" fmla="*/ 404 w 804"/>
                  <a:gd name="T27" fmla="*/ 0 h 787"/>
                  <a:gd name="T28" fmla="*/ 293 w 804"/>
                  <a:gd name="T29" fmla="*/ 145 h 787"/>
                  <a:gd name="T30" fmla="*/ 378 w 804"/>
                  <a:gd name="T31" fmla="*/ 145 h 787"/>
                  <a:gd name="T32" fmla="*/ 378 w 804"/>
                  <a:gd name="T33" fmla="*/ 265 h 787"/>
                  <a:gd name="T34" fmla="*/ 243 w 804"/>
                  <a:gd name="T35" fmla="*/ 342 h 787"/>
                  <a:gd name="T36" fmla="*/ 242 w 804"/>
                  <a:gd name="T37" fmla="*/ 342 h 787"/>
                  <a:gd name="T38" fmla="*/ 139 w 804"/>
                  <a:gd name="T39" fmla="*/ 284 h 787"/>
                  <a:gd name="T40" fmla="*/ 181 w 804"/>
                  <a:gd name="T41" fmla="*/ 210 h 787"/>
                  <a:gd name="T42" fmla="*/ 0 w 804"/>
                  <a:gd name="T43" fmla="*/ 235 h 787"/>
                  <a:gd name="T44" fmla="*/ 72 w 804"/>
                  <a:gd name="T45" fmla="*/ 403 h 787"/>
                  <a:gd name="T46" fmla="*/ 114 w 804"/>
                  <a:gd name="T47" fmla="*/ 329 h 787"/>
                  <a:gd name="T48" fmla="*/ 216 w 804"/>
                  <a:gd name="T49" fmla="*/ 387 h 787"/>
                  <a:gd name="T50" fmla="*/ 201 w 804"/>
                  <a:gd name="T51" fmla="*/ 465 h 787"/>
                  <a:gd name="T52" fmla="*/ 217 w 804"/>
                  <a:gd name="T53" fmla="*/ 545 h 787"/>
                  <a:gd name="T54" fmla="*/ 114 w 804"/>
                  <a:gd name="T55" fmla="*/ 604 h 787"/>
                  <a:gd name="T56" fmla="*/ 72 w 804"/>
                  <a:gd name="T57" fmla="*/ 530 h 787"/>
                  <a:gd name="T58" fmla="*/ 0 w 804"/>
                  <a:gd name="T59" fmla="*/ 698 h 787"/>
                  <a:gd name="T60" fmla="*/ 181 w 804"/>
                  <a:gd name="T61" fmla="*/ 723 h 787"/>
                  <a:gd name="T62" fmla="*/ 139 w 804"/>
                  <a:gd name="T63" fmla="*/ 649 h 787"/>
                  <a:gd name="T64" fmla="*/ 244 w 804"/>
                  <a:gd name="T65" fmla="*/ 590 h 787"/>
                  <a:gd name="T66" fmla="*/ 378 w 804"/>
                  <a:gd name="T67" fmla="*/ 667 h 787"/>
                  <a:gd name="T68" fmla="*/ 378 w 804"/>
                  <a:gd name="T69" fmla="*/ 787 h 787"/>
                  <a:gd name="T70" fmla="*/ 426 w 804"/>
                  <a:gd name="T71" fmla="*/ 787 h 787"/>
                  <a:gd name="T72" fmla="*/ 427 w 804"/>
                  <a:gd name="T73" fmla="*/ 667 h 787"/>
                  <a:gd name="T74" fmla="*/ 560 w 804"/>
                  <a:gd name="T75" fmla="*/ 591 h 787"/>
                  <a:gd name="T76" fmla="*/ 664 w 804"/>
                  <a:gd name="T77" fmla="*/ 650 h 787"/>
                  <a:gd name="T78" fmla="*/ 623 w 804"/>
                  <a:gd name="T79" fmla="*/ 723 h 787"/>
                  <a:gd name="T80" fmla="*/ 804 w 804"/>
                  <a:gd name="T81" fmla="*/ 698 h 787"/>
                  <a:gd name="T82" fmla="*/ 732 w 804"/>
                  <a:gd name="T83" fmla="*/ 530 h 787"/>
                  <a:gd name="T84" fmla="*/ 690 w 804"/>
                  <a:gd name="T85" fmla="*/ 604 h 787"/>
                  <a:gd name="T86" fmla="*/ 402 w 804"/>
                  <a:gd name="T87" fmla="*/ 587 h 787"/>
                  <a:gd name="T88" fmla="*/ 275 w 804"/>
                  <a:gd name="T89" fmla="*/ 460 h 787"/>
                  <a:gd name="T90" fmla="*/ 402 w 804"/>
                  <a:gd name="T91" fmla="*/ 334 h 787"/>
                  <a:gd name="T92" fmla="*/ 529 w 804"/>
                  <a:gd name="T93" fmla="*/ 460 h 787"/>
                  <a:gd name="T94" fmla="*/ 402 w 804"/>
                  <a:gd name="T95" fmla="*/ 587 h 7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804" h="787">
                    <a:moveTo>
                      <a:pt x="690" y="604"/>
                    </a:moveTo>
                    <a:cubicBezTo>
                      <a:pt x="587" y="546"/>
                      <a:pt x="587" y="546"/>
                      <a:pt x="587" y="546"/>
                    </a:cubicBezTo>
                    <a:cubicBezTo>
                      <a:pt x="598" y="521"/>
                      <a:pt x="604" y="494"/>
                      <a:pt x="604" y="466"/>
                    </a:cubicBezTo>
                    <a:cubicBezTo>
                      <a:pt x="604" y="437"/>
                      <a:pt x="597" y="409"/>
                      <a:pt x="586" y="384"/>
                    </a:cubicBezTo>
                    <a:cubicBezTo>
                      <a:pt x="690" y="325"/>
                      <a:pt x="690" y="325"/>
                      <a:pt x="690" y="325"/>
                    </a:cubicBezTo>
                    <a:cubicBezTo>
                      <a:pt x="732" y="399"/>
                      <a:pt x="732" y="399"/>
                      <a:pt x="732" y="399"/>
                    </a:cubicBezTo>
                    <a:cubicBezTo>
                      <a:pt x="804" y="231"/>
                      <a:pt x="804" y="231"/>
                      <a:pt x="804" y="231"/>
                    </a:cubicBezTo>
                    <a:cubicBezTo>
                      <a:pt x="623" y="206"/>
                      <a:pt x="623" y="206"/>
                      <a:pt x="623" y="206"/>
                    </a:cubicBezTo>
                    <a:cubicBezTo>
                      <a:pt x="664" y="280"/>
                      <a:pt x="664" y="280"/>
                      <a:pt x="664" y="280"/>
                    </a:cubicBezTo>
                    <a:cubicBezTo>
                      <a:pt x="559" y="340"/>
                      <a:pt x="559" y="340"/>
                      <a:pt x="559" y="340"/>
                    </a:cubicBezTo>
                    <a:cubicBezTo>
                      <a:pt x="528" y="300"/>
                      <a:pt x="482" y="273"/>
                      <a:pt x="430" y="266"/>
                    </a:cubicBezTo>
                    <a:cubicBezTo>
                      <a:pt x="430" y="145"/>
                      <a:pt x="430" y="145"/>
                      <a:pt x="430" y="145"/>
                    </a:cubicBezTo>
                    <a:cubicBezTo>
                      <a:pt x="515" y="145"/>
                      <a:pt x="515" y="145"/>
                      <a:pt x="515" y="145"/>
                    </a:cubicBezTo>
                    <a:cubicBezTo>
                      <a:pt x="404" y="0"/>
                      <a:pt x="404" y="0"/>
                      <a:pt x="404" y="0"/>
                    </a:cubicBezTo>
                    <a:cubicBezTo>
                      <a:pt x="293" y="145"/>
                      <a:pt x="293" y="145"/>
                      <a:pt x="293" y="145"/>
                    </a:cubicBezTo>
                    <a:cubicBezTo>
                      <a:pt x="378" y="145"/>
                      <a:pt x="378" y="145"/>
                      <a:pt x="378" y="145"/>
                    </a:cubicBezTo>
                    <a:cubicBezTo>
                      <a:pt x="378" y="265"/>
                      <a:pt x="378" y="265"/>
                      <a:pt x="378" y="265"/>
                    </a:cubicBezTo>
                    <a:cubicBezTo>
                      <a:pt x="323" y="272"/>
                      <a:pt x="275" y="301"/>
                      <a:pt x="243" y="342"/>
                    </a:cubicBezTo>
                    <a:cubicBezTo>
                      <a:pt x="242" y="342"/>
                      <a:pt x="242" y="342"/>
                      <a:pt x="242" y="342"/>
                    </a:cubicBezTo>
                    <a:cubicBezTo>
                      <a:pt x="139" y="284"/>
                      <a:pt x="139" y="284"/>
                      <a:pt x="139" y="284"/>
                    </a:cubicBezTo>
                    <a:cubicBezTo>
                      <a:pt x="181" y="210"/>
                      <a:pt x="181" y="210"/>
                      <a:pt x="181" y="210"/>
                    </a:cubicBezTo>
                    <a:cubicBezTo>
                      <a:pt x="0" y="235"/>
                      <a:pt x="0" y="235"/>
                      <a:pt x="0" y="235"/>
                    </a:cubicBezTo>
                    <a:cubicBezTo>
                      <a:pt x="72" y="403"/>
                      <a:pt x="72" y="403"/>
                      <a:pt x="72" y="403"/>
                    </a:cubicBezTo>
                    <a:cubicBezTo>
                      <a:pt x="114" y="329"/>
                      <a:pt x="114" y="329"/>
                      <a:pt x="114" y="329"/>
                    </a:cubicBezTo>
                    <a:cubicBezTo>
                      <a:pt x="216" y="387"/>
                      <a:pt x="216" y="387"/>
                      <a:pt x="216" y="387"/>
                    </a:cubicBezTo>
                    <a:cubicBezTo>
                      <a:pt x="206" y="411"/>
                      <a:pt x="201" y="438"/>
                      <a:pt x="201" y="465"/>
                    </a:cubicBezTo>
                    <a:cubicBezTo>
                      <a:pt x="201" y="494"/>
                      <a:pt x="206" y="521"/>
                      <a:pt x="217" y="545"/>
                    </a:cubicBezTo>
                    <a:cubicBezTo>
                      <a:pt x="114" y="604"/>
                      <a:pt x="114" y="604"/>
                      <a:pt x="114" y="604"/>
                    </a:cubicBezTo>
                    <a:cubicBezTo>
                      <a:pt x="72" y="530"/>
                      <a:pt x="72" y="530"/>
                      <a:pt x="72" y="530"/>
                    </a:cubicBezTo>
                    <a:cubicBezTo>
                      <a:pt x="0" y="698"/>
                      <a:pt x="0" y="698"/>
                      <a:pt x="0" y="698"/>
                    </a:cubicBezTo>
                    <a:cubicBezTo>
                      <a:pt x="181" y="723"/>
                      <a:pt x="181" y="723"/>
                      <a:pt x="181" y="723"/>
                    </a:cubicBezTo>
                    <a:cubicBezTo>
                      <a:pt x="139" y="649"/>
                      <a:pt x="139" y="649"/>
                      <a:pt x="139" y="649"/>
                    </a:cubicBezTo>
                    <a:cubicBezTo>
                      <a:pt x="244" y="590"/>
                      <a:pt x="244" y="590"/>
                      <a:pt x="244" y="590"/>
                    </a:cubicBezTo>
                    <a:cubicBezTo>
                      <a:pt x="276" y="631"/>
                      <a:pt x="324" y="660"/>
                      <a:pt x="378" y="667"/>
                    </a:cubicBezTo>
                    <a:cubicBezTo>
                      <a:pt x="378" y="787"/>
                      <a:pt x="378" y="787"/>
                      <a:pt x="378" y="787"/>
                    </a:cubicBezTo>
                    <a:cubicBezTo>
                      <a:pt x="426" y="787"/>
                      <a:pt x="426" y="787"/>
                      <a:pt x="426" y="787"/>
                    </a:cubicBezTo>
                    <a:cubicBezTo>
                      <a:pt x="427" y="667"/>
                      <a:pt x="427" y="667"/>
                      <a:pt x="427" y="667"/>
                    </a:cubicBezTo>
                    <a:cubicBezTo>
                      <a:pt x="481" y="661"/>
                      <a:pt x="528" y="632"/>
                      <a:pt x="560" y="591"/>
                    </a:cubicBezTo>
                    <a:cubicBezTo>
                      <a:pt x="664" y="650"/>
                      <a:pt x="664" y="650"/>
                      <a:pt x="664" y="650"/>
                    </a:cubicBezTo>
                    <a:cubicBezTo>
                      <a:pt x="623" y="723"/>
                      <a:pt x="623" y="723"/>
                      <a:pt x="623" y="723"/>
                    </a:cubicBezTo>
                    <a:cubicBezTo>
                      <a:pt x="804" y="698"/>
                      <a:pt x="804" y="698"/>
                      <a:pt x="804" y="698"/>
                    </a:cubicBezTo>
                    <a:cubicBezTo>
                      <a:pt x="732" y="530"/>
                      <a:pt x="732" y="530"/>
                      <a:pt x="732" y="530"/>
                    </a:cubicBezTo>
                    <a:lnTo>
                      <a:pt x="690" y="604"/>
                    </a:lnTo>
                    <a:close/>
                    <a:moveTo>
                      <a:pt x="402" y="587"/>
                    </a:moveTo>
                    <a:cubicBezTo>
                      <a:pt x="332" y="587"/>
                      <a:pt x="275" y="530"/>
                      <a:pt x="275" y="460"/>
                    </a:cubicBezTo>
                    <a:cubicBezTo>
                      <a:pt x="275" y="390"/>
                      <a:pt x="332" y="334"/>
                      <a:pt x="402" y="334"/>
                    </a:cubicBezTo>
                    <a:cubicBezTo>
                      <a:pt x="472" y="334"/>
                      <a:pt x="529" y="390"/>
                      <a:pt x="529" y="460"/>
                    </a:cubicBezTo>
                    <a:cubicBezTo>
                      <a:pt x="529" y="530"/>
                      <a:pt x="472" y="587"/>
                      <a:pt x="402" y="587"/>
                    </a:cubicBezTo>
                    <a:close/>
                  </a:path>
                </a:pathLst>
              </a:custGeom>
              <a:solidFill>
                <a:schemeClr val="accent4"/>
              </a:solidFill>
              <a:ln>
                <a:noFill/>
              </a:ln>
            </p:spPr>
            <p:txBody>
              <a:bodyPr lIns="73693" tIns="36846" rIns="73693" bIns="36846"/>
              <a:lstStyle/>
              <a:p>
                <a:pPr defTabSz="751746">
                  <a:defRPr/>
                </a:pPr>
                <a:endParaRPr lang="en-US" sz="1451">
                  <a:solidFill>
                    <a:srgbClr val="505050"/>
                  </a:solidFill>
                </a:endParaRPr>
              </a:p>
            </p:txBody>
          </p:sp>
        </p:grpSp>
      </p:grpSp>
      <p:sp>
        <p:nvSpPr>
          <p:cNvPr id="151" name="Rectangle 150"/>
          <p:cNvSpPr/>
          <p:nvPr/>
        </p:nvSpPr>
        <p:spPr>
          <a:xfrm>
            <a:off x="1427783" y="1427519"/>
            <a:ext cx="2112664" cy="1272913"/>
          </a:xfrm>
          <a:prstGeom prst="rect">
            <a:avLst/>
          </a:prstGeom>
        </p:spPr>
        <p:txBody>
          <a:bodyPr>
            <a:spAutoFit/>
          </a:bodyPr>
          <a:lstStyle/>
          <a:p>
            <a:pPr algn="r" defTabSz="751746">
              <a:lnSpc>
                <a:spcPct val="85000"/>
              </a:lnSpc>
              <a:defRPr/>
            </a:pPr>
            <a:r>
              <a:rPr lang="en-US" sz="2579" b="1" spc="-57" dirty="0">
                <a:solidFill>
                  <a:srgbClr val="0072C6"/>
                </a:solidFill>
                <a:ea typeface="Times New Roman" panose="02020603050405020304" pitchFamily="18" charset="0"/>
                <a:cs typeface="Segoe UI Light" panose="020B0502040204020203" pitchFamily="34" charset="0"/>
              </a:rPr>
              <a:t>~50%</a:t>
            </a:r>
            <a:r>
              <a:rPr lang="en-US" sz="2257" dirty="0">
                <a:solidFill>
                  <a:srgbClr val="505050"/>
                </a:solidFill>
              </a:rPr>
              <a:t> </a:t>
            </a:r>
            <a:br>
              <a:rPr lang="en-US" sz="2257" dirty="0">
                <a:solidFill>
                  <a:srgbClr val="505050"/>
                </a:solidFill>
              </a:rPr>
            </a:br>
            <a:r>
              <a:rPr lang="ru-RU" sz="1289" dirty="0">
                <a:solidFill>
                  <a:srgbClr val="000000"/>
                </a:solidFill>
                <a:ea typeface="Segoe UI" panose="020B0502040204020203" pitchFamily="34" charset="0"/>
                <a:cs typeface="Segoe UI" panose="020B0502040204020203" pitchFamily="34" charset="0"/>
              </a:rPr>
              <a:t>больших </a:t>
            </a:r>
            <a:r>
              <a:rPr lang="ru-RU" sz="1289" dirty="0" smtClean="0">
                <a:solidFill>
                  <a:srgbClr val="000000"/>
                </a:solidFill>
                <a:ea typeface="Segoe UI" panose="020B0502040204020203" pitchFamily="34" charset="0"/>
                <a:cs typeface="Segoe UI" panose="020B0502040204020203" pitchFamily="34" charset="0"/>
              </a:rPr>
              <a:t>предприятий будут иметь гибридное построение инфраструктуры к концу</a:t>
            </a:r>
            <a:r>
              <a:rPr lang="en-US" sz="1289" dirty="0" smtClean="0">
                <a:solidFill>
                  <a:srgbClr val="000000"/>
                </a:solidFill>
                <a:ea typeface="Segoe UI" panose="020B0502040204020203" pitchFamily="34" charset="0"/>
                <a:cs typeface="Segoe UI" panose="020B0502040204020203" pitchFamily="34" charset="0"/>
              </a:rPr>
              <a:t> </a:t>
            </a:r>
            <a:r>
              <a:rPr lang="en-US" sz="1289" dirty="0">
                <a:solidFill>
                  <a:srgbClr val="000000"/>
                </a:solidFill>
                <a:ea typeface="Segoe UI" panose="020B0502040204020203" pitchFamily="34" charset="0"/>
                <a:cs typeface="Segoe UI" panose="020B0502040204020203" pitchFamily="34" charset="0"/>
              </a:rPr>
              <a:t>2017</a:t>
            </a:r>
            <a:r>
              <a:rPr lang="en-US" sz="1289" baseline="30000" dirty="0">
                <a:solidFill>
                  <a:srgbClr val="000000"/>
                </a:solidFill>
                <a:ea typeface="Segoe UI" panose="020B0502040204020203" pitchFamily="34" charset="0"/>
                <a:cs typeface="Segoe UI" panose="020B0502040204020203" pitchFamily="34" charset="0"/>
              </a:rPr>
              <a:t>1</a:t>
            </a:r>
            <a:endParaRPr lang="en-US" sz="1289" spc="-57" baseline="30000" dirty="0">
              <a:solidFill>
                <a:srgbClr val="505050"/>
              </a:solidFill>
              <a:ea typeface="Times New Roman" panose="02020603050405020304" pitchFamily="18" charset="0"/>
              <a:cs typeface="Segoe UI Light" panose="020B0502040204020203" pitchFamily="34" charset="0"/>
            </a:endParaRPr>
          </a:p>
        </p:txBody>
      </p:sp>
      <p:sp>
        <p:nvSpPr>
          <p:cNvPr id="4" name="Title 3"/>
          <p:cNvSpPr>
            <a:spLocks noGrp="1"/>
          </p:cNvSpPr>
          <p:nvPr>
            <p:ph type="title"/>
          </p:nvPr>
        </p:nvSpPr>
        <p:spPr>
          <a:xfrm>
            <a:off x="1427783" y="3076919"/>
            <a:ext cx="9582499" cy="770070"/>
          </a:xfrm>
        </p:spPr>
        <p:txBody>
          <a:bodyPr/>
          <a:lstStyle/>
          <a:p>
            <a:pPr algn="ctr"/>
            <a:r>
              <a:rPr lang="ru-RU" altLang="pl-PL" dirty="0" smtClean="0"/>
              <a:t>Предоставляемая возможность</a:t>
            </a:r>
            <a:br>
              <a:rPr lang="ru-RU" altLang="pl-PL" dirty="0" smtClean="0"/>
            </a:br>
            <a:endParaRPr lang="en-US" altLang="pl-PL" dirty="0" smtClean="0"/>
          </a:p>
        </p:txBody>
      </p:sp>
      <p:sp>
        <p:nvSpPr>
          <p:cNvPr id="3" name="Rectangle 2"/>
          <p:cNvSpPr/>
          <p:nvPr/>
        </p:nvSpPr>
        <p:spPr>
          <a:xfrm>
            <a:off x="5112626" y="6493781"/>
            <a:ext cx="1586485" cy="98559"/>
          </a:xfrm>
          <a:prstGeom prst="rect">
            <a:avLst/>
          </a:prstGeom>
          <a:noFill/>
        </p:spPr>
        <p:txBody>
          <a:bodyPr wrap="none" lIns="0" tIns="0" rIns="0" bIns="0">
            <a:spAutoFit/>
          </a:bodyPr>
          <a:lstStyle/>
          <a:p>
            <a:pPr defTabSz="751746">
              <a:defRPr/>
            </a:pPr>
            <a:r>
              <a:rPr lang="en-US" sz="645" dirty="0">
                <a:solidFill>
                  <a:srgbClr val="505050">
                    <a:lumMod val="60000"/>
                    <a:lumOff val="40000"/>
                  </a:srgbClr>
                </a:solidFill>
              </a:rPr>
              <a:t>4. Source: IDC Buying Into the Cloud 2014 </a:t>
            </a:r>
          </a:p>
        </p:txBody>
      </p:sp>
      <p:sp>
        <p:nvSpPr>
          <p:cNvPr id="63" name="Rectangle 62"/>
          <p:cNvSpPr/>
          <p:nvPr/>
        </p:nvSpPr>
        <p:spPr>
          <a:xfrm>
            <a:off x="9293444" y="4424038"/>
            <a:ext cx="1445005" cy="767005"/>
          </a:xfrm>
          <a:prstGeom prst="rect">
            <a:avLst/>
          </a:prstGeom>
        </p:spPr>
        <p:txBody>
          <a:bodyPr>
            <a:spAutoFit/>
          </a:bodyPr>
          <a:lstStyle/>
          <a:p>
            <a:pPr algn="ctr" defTabSz="751746">
              <a:lnSpc>
                <a:spcPct val="85000"/>
              </a:lnSpc>
              <a:defRPr/>
            </a:pPr>
            <a:r>
              <a:rPr lang="en-US" sz="2579" b="1" spc="-57" dirty="0">
                <a:solidFill>
                  <a:srgbClr val="0072C6"/>
                </a:solidFill>
                <a:ea typeface="Times New Roman" panose="02020603050405020304" pitchFamily="18" charset="0"/>
                <a:cs typeface="Segoe UI Light" panose="020B0502040204020203" pitchFamily="34" charset="0"/>
              </a:rPr>
              <a:t>44</a:t>
            </a:r>
            <a:r>
              <a:rPr lang="en-US" sz="2257" b="1" dirty="0">
                <a:solidFill>
                  <a:srgbClr val="505050"/>
                </a:solidFill>
                <a:ea typeface="Times New Roman" panose="02020603050405020304" pitchFamily="18" charset="0"/>
                <a:cs typeface="Segoe UI Light" panose="020B0502040204020203" pitchFamily="34" charset="0"/>
              </a:rPr>
              <a:t> </a:t>
            </a:r>
            <a:r>
              <a:rPr lang="ru-RU" sz="1289" spc="-57" dirty="0" err="1" smtClean="0">
                <a:solidFill>
                  <a:srgbClr val="505050"/>
                </a:solidFill>
                <a:ea typeface="Times New Roman" panose="02020603050405020304" pitchFamily="18" charset="0"/>
                <a:cs typeface="Segoe UI Light" panose="020B0502040204020203" pitchFamily="34" charset="0"/>
              </a:rPr>
              <a:t>Зеттабайтов</a:t>
            </a:r>
            <a:r>
              <a:rPr lang="ru-RU" sz="1289" spc="-57" dirty="0" smtClean="0">
                <a:solidFill>
                  <a:srgbClr val="505050"/>
                </a:solidFill>
                <a:ea typeface="Times New Roman" panose="02020603050405020304" pitchFamily="18" charset="0"/>
                <a:cs typeface="Segoe UI Light" panose="020B0502040204020203" pitchFamily="34" charset="0"/>
              </a:rPr>
              <a:t> </a:t>
            </a:r>
            <a:r>
              <a:rPr lang="en-US" sz="1289" spc="-57" dirty="0" smtClean="0">
                <a:solidFill>
                  <a:srgbClr val="505050"/>
                </a:solidFill>
                <a:ea typeface="Times New Roman" panose="02020603050405020304" pitchFamily="18" charset="0"/>
                <a:cs typeface="Segoe UI Light" panose="020B0502040204020203" pitchFamily="34" charset="0"/>
              </a:rPr>
              <a:t> </a:t>
            </a:r>
            <a:r>
              <a:rPr lang="ru-RU" sz="1289" spc="-57" dirty="0" smtClean="0">
                <a:solidFill>
                  <a:srgbClr val="505050"/>
                </a:solidFill>
                <a:ea typeface="Times New Roman" panose="02020603050405020304" pitchFamily="18" charset="0"/>
                <a:cs typeface="Segoe UI Light" panose="020B0502040204020203" pitchFamily="34" charset="0"/>
              </a:rPr>
              <a:t>данных до </a:t>
            </a:r>
            <a:r>
              <a:rPr lang="en-US" sz="1289" spc="-57" dirty="0" smtClean="0">
                <a:solidFill>
                  <a:srgbClr val="505050"/>
                </a:solidFill>
                <a:ea typeface="Times New Roman" panose="02020603050405020304" pitchFamily="18" charset="0"/>
                <a:cs typeface="Segoe UI Light" panose="020B0502040204020203" pitchFamily="34" charset="0"/>
              </a:rPr>
              <a:t>2020</a:t>
            </a:r>
            <a:r>
              <a:rPr lang="en-US" sz="1289" baseline="30000" dirty="0" smtClean="0">
                <a:solidFill>
                  <a:srgbClr val="505050"/>
                </a:solidFill>
                <a:ea typeface="Times New Roman" panose="02020603050405020304" pitchFamily="18" charset="0"/>
                <a:cs typeface="Segoe UI Light" panose="020B0502040204020203" pitchFamily="34" charset="0"/>
              </a:rPr>
              <a:t>4</a:t>
            </a:r>
            <a:endParaRPr lang="en-US" sz="1289" baseline="30000" dirty="0">
              <a:solidFill>
                <a:srgbClr val="505050"/>
              </a:solidFill>
              <a:ea typeface="Times New Roman" panose="02020603050405020304" pitchFamily="18" charset="0"/>
              <a:cs typeface="Segoe UI Light" panose="020B0502040204020203" pitchFamily="34" charset="0"/>
            </a:endParaRPr>
          </a:p>
        </p:txBody>
      </p:sp>
      <p:sp>
        <p:nvSpPr>
          <p:cNvPr id="74" name="Rectangle 73"/>
          <p:cNvSpPr/>
          <p:nvPr/>
        </p:nvSpPr>
        <p:spPr>
          <a:xfrm>
            <a:off x="8433435" y="5382604"/>
            <a:ext cx="2212813" cy="935641"/>
          </a:xfrm>
          <a:prstGeom prst="rect">
            <a:avLst/>
          </a:prstGeom>
        </p:spPr>
        <p:txBody>
          <a:bodyPr>
            <a:spAutoFit/>
          </a:bodyPr>
          <a:lstStyle/>
          <a:p>
            <a:pPr defTabSz="751746">
              <a:lnSpc>
                <a:spcPct val="85000"/>
              </a:lnSpc>
              <a:defRPr/>
            </a:pPr>
            <a:r>
              <a:rPr lang="en-US" sz="2579" b="1" spc="-57" dirty="0">
                <a:solidFill>
                  <a:srgbClr val="0072C6"/>
                </a:solidFill>
                <a:ea typeface="Times New Roman" panose="02020603050405020304" pitchFamily="18" charset="0"/>
                <a:cs typeface="Segoe UI Light" panose="020B0502040204020203" pitchFamily="34" charset="0"/>
              </a:rPr>
              <a:t>90%</a:t>
            </a:r>
            <a:r>
              <a:rPr lang="en-US" sz="2257" dirty="0">
                <a:solidFill>
                  <a:srgbClr val="505050"/>
                </a:solidFill>
              </a:rPr>
              <a:t> </a:t>
            </a:r>
            <a:r>
              <a:rPr lang="ru-RU" sz="1289" spc="-57" dirty="0" smtClean="0">
                <a:solidFill>
                  <a:srgbClr val="505050"/>
                </a:solidFill>
                <a:ea typeface="Times New Roman" panose="02020603050405020304" pitchFamily="18" charset="0"/>
                <a:cs typeface="Segoe UI Light" panose="020B0502040204020203" pitchFamily="34" charset="0"/>
              </a:rPr>
              <a:t>всего нового ПО, которое попадает на рынок это</a:t>
            </a:r>
            <a:r>
              <a:rPr lang="en-US" sz="1289" spc="-57" dirty="0" smtClean="0">
                <a:solidFill>
                  <a:srgbClr val="505050"/>
                </a:solidFill>
                <a:ea typeface="Times New Roman" panose="02020603050405020304" pitchFamily="18" charset="0"/>
                <a:cs typeface="Segoe UI Light" panose="020B0502040204020203" pitchFamily="34" charset="0"/>
              </a:rPr>
              <a:t> </a:t>
            </a:r>
            <a:r>
              <a:rPr lang="ru-RU" sz="1289" spc="-57" dirty="0" smtClean="0">
                <a:solidFill>
                  <a:srgbClr val="505050"/>
                </a:solidFill>
                <a:ea typeface="Times New Roman" panose="02020603050405020304" pitchFamily="18" charset="0"/>
                <a:cs typeface="Segoe UI Light" panose="020B0502040204020203" pitchFamily="34" charset="0"/>
              </a:rPr>
              <a:t>«Сервис как услуга» (</a:t>
            </a:r>
            <a:r>
              <a:rPr lang="en-US" sz="1289" spc="-57" dirty="0" smtClean="0">
                <a:solidFill>
                  <a:srgbClr val="505050"/>
                </a:solidFill>
                <a:ea typeface="Times New Roman" panose="02020603050405020304" pitchFamily="18" charset="0"/>
                <a:cs typeface="Segoe UI Light" panose="020B0502040204020203" pitchFamily="34" charset="0"/>
              </a:rPr>
              <a:t>SaaS</a:t>
            </a:r>
            <a:r>
              <a:rPr lang="ru-RU" sz="1289" spc="-57" dirty="0" smtClean="0">
                <a:solidFill>
                  <a:srgbClr val="505050"/>
                </a:solidFill>
                <a:ea typeface="Times New Roman" panose="02020603050405020304" pitchFamily="18" charset="0"/>
                <a:cs typeface="Segoe UI Light" panose="020B0502040204020203" pitchFamily="34" charset="0"/>
              </a:rPr>
              <a:t>)</a:t>
            </a:r>
            <a:endParaRPr lang="en-US" sz="1289" spc="-57" dirty="0">
              <a:solidFill>
                <a:srgbClr val="505050"/>
              </a:solidFill>
              <a:ea typeface="Times New Roman" panose="02020603050405020304" pitchFamily="18" charset="0"/>
              <a:cs typeface="Segoe UI Light" panose="020B0502040204020203" pitchFamily="34" charset="0"/>
            </a:endParaRPr>
          </a:p>
        </p:txBody>
      </p:sp>
      <p:sp>
        <p:nvSpPr>
          <p:cNvPr id="75" name="Rectangle 74"/>
          <p:cNvSpPr/>
          <p:nvPr/>
        </p:nvSpPr>
        <p:spPr>
          <a:xfrm>
            <a:off x="4808999" y="6751306"/>
            <a:ext cx="540949" cy="99393"/>
          </a:xfrm>
          <a:prstGeom prst="rect">
            <a:avLst/>
          </a:prstGeom>
          <a:noFill/>
        </p:spPr>
        <p:txBody>
          <a:bodyPr wrap="none" lIns="0" tIns="0" rIns="0" bIns="0">
            <a:spAutoFit/>
          </a:bodyPr>
          <a:lstStyle/>
          <a:p>
            <a:pPr defTabSz="751746">
              <a:defRPr/>
            </a:pPr>
            <a:r>
              <a:rPr lang="en-US" sz="645" dirty="0">
                <a:solidFill>
                  <a:srgbClr val="505050">
                    <a:lumMod val="60000"/>
                    <a:lumOff val="40000"/>
                  </a:srgbClr>
                </a:solidFill>
              </a:rPr>
              <a:t>2. Source: </a:t>
            </a:r>
            <a:r>
              <a:rPr lang="en-US" sz="645" dirty="0">
                <a:solidFill>
                  <a:srgbClr val="505050">
                    <a:lumMod val="60000"/>
                    <a:lumOff val="40000"/>
                  </a:srgbClr>
                </a:solidFill>
                <a:hlinkClick r:id="rId3"/>
              </a:rPr>
              <a:t>EMC</a:t>
            </a:r>
            <a:endParaRPr lang="en-US" sz="645" dirty="0">
              <a:solidFill>
                <a:srgbClr val="505050">
                  <a:lumMod val="60000"/>
                  <a:lumOff val="40000"/>
                </a:srgbClr>
              </a:solidFill>
            </a:endParaRPr>
          </a:p>
        </p:txBody>
      </p:sp>
      <p:sp>
        <p:nvSpPr>
          <p:cNvPr id="6" name="Rectangle 5"/>
          <p:cNvSpPr/>
          <p:nvPr/>
        </p:nvSpPr>
        <p:spPr>
          <a:xfrm>
            <a:off x="1469114" y="5290404"/>
            <a:ext cx="2530746" cy="727122"/>
          </a:xfrm>
          <a:prstGeom prst="rect">
            <a:avLst/>
          </a:prstGeom>
        </p:spPr>
        <p:txBody>
          <a:bodyPr>
            <a:spAutoFit/>
          </a:bodyPr>
          <a:lstStyle/>
          <a:p>
            <a:pPr algn="r" defTabSz="751746">
              <a:lnSpc>
                <a:spcPct val="80000"/>
              </a:lnSpc>
              <a:defRPr/>
            </a:pPr>
            <a:r>
              <a:rPr lang="ru-RU" sz="1289" spc="-57" dirty="0">
                <a:solidFill>
                  <a:srgbClr val="505050"/>
                </a:solidFill>
                <a:ea typeface="Times New Roman" panose="02020603050405020304" pitchFamily="18" charset="0"/>
                <a:cs typeface="Segoe UI Light" panose="020B0502040204020203" pitchFamily="34" charset="0"/>
              </a:rPr>
              <a:t>До 2020 года будет в </a:t>
            </a:r>
            <a:r>
              <a:rPr lang="en-US" sz="1289" spc="-57" dirty="0">
                <a:solidFill>
                  <a:srgbClr val="505050"/>
                </a:solidFill>
                <a:ea typeface="Times New Roman" panose="02020603050405020304" pitchFamily="18" charset="0"/>
                <a:cs typeface="Segoe UI Light" panose="020B0502040204020203" pitchFamily="34" charset="0"/>
              </a:rPr>
              <a:t>2x </a:t>
            </a:r>
            <a:br>
              <a:rPr lang="en-US" sz="1289" spc="-57" dirty="0">
                <a:solidFill>
                  <a:srgbClr val="505050"/>
                </a:solidFill>
                <a:ea typeface="Times New Roman" panose="02020603050405020304" pitchFamily="18" charset="0"/>
                <a:cs typeface="Segoe UI Light" panose="020B0502040204020203" pitchFamily="34" charset="0"/>
              </a:rPr>
            </a:br>
            <a:r>
              <a:rPr lang="ru-RU" sz="1289" spc="-57" dirty="0">
                <a:solidFill>
                  <a:srgbClr val="505050"/>
                </a:solidFill>
                <a:ea typeface="Times New Roman" panose="02020603050405020304" pitchFamily="18" charset="0"/>
                <a:cs typeface="Segoe UI Light" panose="020B0502040204020203" pitchFamily="34" charset="0"/>
              </a:rPr>
              <a:t>больше </a:t>
            </a:r>
            <a:r>
              <a:rPr lang="en-US" sz="1289" spc="-57" dirty="0" err="1" smtClean="0">
                <a:solidFill>
                  <a:srgbClr val="505050"/>
                </a:solidFill>
                <a:ea typeface="Times New Roman" panose="02020603050405020304" pitchFamily="18" charset="0"/>
                <a:cs typeface="Segoe UI Light" panose="020B0502040204020203" pitchFamily="34" charset="0"/>
              </a:rPr>
              <a:t>IoT</a:t>
            </a:r>
            <a:r>
              <a:rPr lang="en-US" sz="1289" spc="-57" dirty="0" smtClean="0">
                <a:solidFill>
                  <a:srgbClr val="505050"/>
                </a:solidFill>
                <a:ea typeface="Times New Roman" panose="02020603050405020304" pitchFamily="18" charset="0"/>
                <a:cs typeface="Segoe UI Light" panose="020B0502040204020203" pitchFamily="34" charset="0"/>
              </a:rPr>
              <a:t> </a:t>
            </a:r>
            <a:r>
              <a:rPr lang="ru-RU" sz="1289" spc="-57" dirty="0" smtClean="0">
                <a:solidFill>
                  <a:srgbClr val="505050"/>
                </a:solidFill>
                <a:ea typeface="Times New Roman" panose="02020603050405020304" pitchFamily="18" charset="0"/>
                <a:cs typeface="Segoe UI Light" panose="020B0502040204020203" pitchFamily="34" charset="0"/>
              </a:rPr>
              <a:t>девайсов чем</a:t>
            </a:r>
            <a:r>
              <a:rPr lang="en-US" sz="1289" spc="-57" dirty="0" smtClean="0">
                <a:solidFill>
                  <a:srgbClr val="505050"/>
                </a:solidFill>
                <a:ea typeface="Times New Roman" panose="02020603050405020304" pitchFamily="18" charset="0"/>
                <a:cs typeface="Segoe UI Light" panose="020B0502040204020203" pitchFamily="34" charset="0"/>
              </a:rPr>
              <a:t> </a:t>
            </a:r>
            <a:r>
              <a:rPr lang="en-US" sz="1289" spc="-57" dirty="0">
                <a:solidFill>
                  <a:srgbClr val="505050"/>
                </a:solidFill>
                <a:ea typeface="Times New Roman" panose="02020603050405020304" pitchFamily="18" charset="0"/>
                <a:cs typeface="Segoe UI Light" panose="020B0502040204020203" pitchFamily="34" charset="0"/>
              </a:rPr>
              <a:t>PCs, </a:t>
            </a:r>
            <a:r>
              <a:rPr lang="ru-RU" sz="1289" spc="-57" dirty="0" smtClean="0">
                <a:solidFill>
                  <a:srgbClr val="505050"/>
                </a:solidFill>
                <a:ea typeface="Times New Roman" panose="02020603050405020304" pitchFamily="18" charset="0"/>
                <a:cs typeface="Segoe UI Light" panose="020B0502040204020203" pitchFamily="34" charset="0"/>
              </a:rPr>
              <a:t>смартфонов и планшетов вместе взятых</a:t>
            </a:r>
            <a:r>
              <a:rPr lang="en-US" sz="1289" baseline="30000" dirty="0" smtClean="0">
                <a:solidFill>
                  <a:srgbClr val="505050"/>
                </a:solidFill>
                <a:ea typeface="Times New Roman" panose="02020603050405020304" pitchFamily="18" charset="0"/>
                <a:cs typeface="Segoe UI Light" panose="020B0502040204020203" pitchFamily="34" charset="0"/>
              </a:rPr>
              <a:t>3</a:t>
            </a:r>
            <a:endParaRPr lang="en-US" sz="1289" baseline="30000" dirty="0">
              <a:solidFill>
                <a:srgbClr val="505050"/>
              </a:solidFill>
              <a:ea typeface="Times New Roman" panose="02020603050405020304" pitchFamily="18" charset="0"/>
              <a:cs typeface="Segoe UI Light" panose="020B0502040204020203" pitchFamily="34" charset="0"/>
            </a:endParaRPr>
          </a:p>
        </p:txBody>
      </p:sp>
      <p:sp>
        <p:nvSpPr>
          <p:cNvPr id="89" name="Rectangle 88"/>
          <p:cNvSpPr/>
          <p:nvPr/>
        </p:nvSpPr>
        <p:spPr>
          <a:xfrm>
            <a:off x="5641983" y="6751306"/>
            <a:ext cx="917237" cy="100148"/>
          </a:xfrm>
          <a:prstGeom prst="rect">
            <a:avLst/>
          </a:prstGeom>
          <a:noFill/>
        </p:spPr>
        <p:txBody>
          <a:bodyPr wrap="none" lIns="0" tIns="0" rIns="0" bIns="0">
            <a:spAutoFit/>
          </a:bodyPr>
          <a:lstStyle/>
          <a:p>
            <a:pPr defTabSz="751746">
              <a:defRPr/>
            </a:pPr>
            <a:r>
              <a:rPr lang="en-US" sz="645" dirty="0">
                <a:solidFill>
                  <a:srgbClr val="505050">
                    <a:lumMod val="60000"/>
                    <a:lumOff val="40000"/>
                  </a:srgbClr>
                </a:solidFill>
              </a:rPr>
              <a:t>3. Source:</a:t>
            </a:r>
            <a:r>
              <a:rPr lang="en-US" sz="645" dirty="0">
                <a:solidFill>
                  <a:srgbClr val="505050">
                    <a:lumMod val="60000"/>
                    <a:lumOff val="40000"/>
                  </a:srgbClr>
                </a:solidFill>
                <a:hlinkClick r:id="rId4"/>
              </a:rPr>
              <a:t> BI Intelligence</a:t>
            </a:r>
            <a:endParaRPr lang="en-US" sz="645" dirty="0">
              <a:solidFill>
                <a:srgbClr val="505050">
                  <a:lumMod val="60000"/>
                  <a:lumOff val="40000"/>
                </a:srgbClr>
              </a:solidFill>
            </a:endParaRPr>
          </a:p>
        </p:txBody>
      </p:sp>
      <p:sp>
        <p:nvSpPr>
          <p:cNvPr id="289" name="Rectangle 288"/>
          <p:cNvSpPr/>
          <p:nvPr/>
        </p:nvSpPr>
        <p:spPr>
          <a:xfrm>
            <a:off x="1586749" y="4180818"/>
            <a:ext cx="2312962" cy="985206"/>
          </a:xfrm>
          <a:prstGeom prst="rect">
            <a:avLst/>
          </a:prstGeom>
        </p:spPr>
        <p:txBody>
          <a:bodyPr>
            <a:spAutoFit/>
          </a:bodyPr>
          <a:lstStyle/>
          <a:p>
            <a:pPr algn="r" defTabSz="751746">
              <a:lnSpc>
                <a:spcPct val="80000"/>
              </a:lnSpc>
              <a:defRPr/>
            </a:pPr>
            <a:r>
              <a:rPr lang="en-US" sz="2579" b="1" spc="-57" dirty="0">
                <a:solidFill>
                  <a:srgbClr val="0072C6"/>
                </a:solidFill>
                <a:ea typeface="Times New Roman" panose="02020603050405020304" pitchFamily="18" charset="0"/>
                <a:cs typeface="Segoe UI Light" panose="020B0502040204020203" pitchFamily="34" charset="0"/>
              </a:rPr>
              <a:t>84%</a:t>
            </a:r>
            <a:r>
              <a:rPr lang="en-US" sz="2579" spc="-57" dirty="0">
                <a:solidFill>
                  <a:srgbClr val="0072C6"/>
                </a:solidFill>
                <a:ea typeface="Times New Roman" panose="02020603050405020304" pitchFamily="18" charset="0"/>
                <a:cs typeface="Segoe UI Light" panose="020B0502040204020203" pitchFamily="34" charset="0"/>
              </a:rPr>
              <a:t> </a:t>
            </a:r>
            <a:r>
              <a:rPr lang="en-US" sz="1128" spc="-57" dirty="0">
                <a:solidFill>
                  <a:srgbClr val="505050"/>
                </a:solidFill>
                <a:ea typeface="Times New Roman" panose="02020603050405020304" pitchFamily="18" charset="0"/>
                <a:cs typeface="Segoe UI Light" panose="020B0502040204020203" pitchFamily="34" charset="0"/>
              </a:rPr>
              <a:t/>
            </a:r>
            <a:br>
              <a:rPr lang="en-US" sz="1128" spc="-57" dirty="0">
                <a:solidFill>
                  <a:srgbClr val="505050"/>
                </a:solidFill>
                <a:ea typeface="Times New Roman" panose="02020603050405020304" pitchFamily="18" charset="0"/>
                <a:cs typeface="Segoe UI Light" panose="020B0502040204020203" pitchFamily="34" charset="0"/>
              </a:rPr>
            </a:br>
            <a:r>
              <a:rPr lang="ru-RU" sz="1128" spc="-57" dirty="0" smtClean="0">
                <a:solidFill>
                  <a:srgbClr val="505050"/>
                </a:solidFill>
                <a:ea typeface="Times New Roman" panose="02020603050405020304" pitchFamily="18" charset="0"/>
                <a:cs typeface="Segoe UI Light" panose="020B0502040204020203" pitchFamily="34" charset="0"/>
              </a:rPr>
              <a:t>всех клиентов хотят иметь постоянные надежные отношения с 1 проверенным провайдером облачных услуг</a:t>
            </a:r>
            <a:r>
              <a:rPr lang="en-US" sz="1289" spc="-57" baseline="30000" dirty="0" smtClean="0">
                <a:solidFill>
                  <a:srgbClr val="505050"/>
                </a:solidFill>
                <a:ea typeface="Times New Roman" panose="02020603050405020304" pitchFamily="18" charset="0"/>
                <a:cs typeface="Segoe UI Light" panose="020B0502040204020203" pitchFamily="34" charset="0"/>
              </a:rPr>
              <a:t>2</a:t>
            </a:r>
            <a:endParaRPr lang="en-US" sz="1935" spc="-57" baseline="30000" dirty="0">
              <a:solidFill>
                <a:srgbClr val="505050"/>
              </a:solidFill>
              <a:ea typeface="Times New Roman" panose="02020603050405020304" pitchFamily="18" charset="0"/>
            </a:endParaRPr>
          </a:p>
        </p:txBody>
      </p:sp>
      <p:grpSp>
        <p:nvGrpSpPr>
          <p:cNvPr id="21" name="Group 20"/>
          <p:cNvGrpSpPr>
            <a:grpSpLocks/>
          </p:cNvGrpSpPr>
          <p:nvPr/>
        </p:nvGrpSpPr>
        <p:grpSpPr bwMode="auto">
          <a:xfrm>
            <a:off x="4018937" y="4493983"/>
            <a:ext cx="1534026" cy="1534026"/>
            <a:chOff x="2727571" y="4365758"/>
            <a:chExt cx="1903893" cy="1903893"/>
          </a:xfrm>
        </p:grpSpPr>
        <p:sp>
          <p:nvSpPr>
            <p:cNvPr id="276" name="data outline circle"/>
            <p:cNvSpPr/>
            <p:nvPr/>
          </p:nvSpPr>
          <p:spPr bwMode="auto">
            <a:xfrm>
              <a:off x="2727571" y="4365758"/>
              <a:ext cx="1903893" cy="1903893"/>
            </a:xfrm>
            <a:prstGeom prst="ellipse">
              <a:avLst/>
            </a:prstGeom>
            <a:solidFill>
              <a:schemeClr val="bg1">
                <a:lumMod val="95000"/>
              </a:schemeClr>
            </a:solidFill>
            <a:ln w="107950">
              <a:solidFill>
                <a:schemeClr val="accent4"/>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147387" tIns="117910" rIns="147387" bIns="117910"/>
            <a:lstStyle/>
            <a:p>
              <a:pPr algn="ctr" defTabSz="751529">
                <a:lnSpc>
                  <a:spcPct val="90000"/>
                </a:lnSpc>
                <a:defRPr/>
              </a:pPr>
              <a:endParaRPr lang="en-US" sz="1289" dirty="0">
                <a:gradFill>
                  <a:gsLst>
                    <a:gs pos="0">
                      <a:srgbClr val="FFFFFF"/>
                    </a:gs>
                    <a:gs pos="100000">
                      <a:srgbClr val="FFFFFF"/>
                    </a:gs>
                  </a:gsLst>
                  <a:lin ang="5400000" scaled="0"/>
                </a:gradFill>
                <a:ea typeface="Segoe UI" pitchFamily="34" charset="0"/>
                <a:cs typeface="Segoe UI" pitchFamily="34" charset="0"/>
              </a:endParaRPr>
            </a:p>
          </p:txBody>
        </p:sp>
        <p:pic>
          <p:nvPicPr>
            <p:cNvPr id="12440" name="Picture 8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250510" y="4812497"/>
              <a:ext cx="858014" cy="8580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 name="TextBox 78"/>
            <p:cNvSpPr txBox="1"/>
            <p:nvPr/>
          </p:nvSpPr>
          <p:spPr>
            <a:xfrm>
              <a:off x="3491101" y="5790226"/>
              <a:ext cx="376833" cy="331455"/>
            </a:xfrm>
            <a:prstGeom prst="rect">
              <a:avLst/>
            </a:prstGeom>
            <a:noFill/>
          </p:spPr>
          <p:txBody>
            <a:bodyPr wrap="none" lIns="0" tIns="0" rIns="0" bIns="0">
              <a:spAutoFit/>
            </a:bodyPr>
            <a:lstStyle>
              <a:defPPr>
                <a:defRPr lang="en-US"/>
              </a:defPPr>
              <a:lvl1pPr algn="ctr">
                <a:lnSpc>
                  <a:spcPct val="90000"/>
                </a:lnSpc>
                <a:spcAft>
                  <a:spcPts val="600"/>
                </a:spcAft>
                <a:defRPr spc="-50">
                  <a:gradFill>
                    <a:gsLst>
                      <a:gs pos="23121">
                        <a:srgbClr val="3E5A72"/>
                      </a:gs>
                      <a:gs pos="2917">
                        <a:srgbClr val="496B87"/>
                      </a:gs>
                    </a:gsLst>
                    <a:lin ang="5400000" scaled="0"/>
                  </a:gradFill>
                  <a:latin typeface="Segoe UI Semibold" panose="020B0702040204020203" pitchFamily="34" charset="0"/>
                  <a:cs typeface="Segoe UI Semibold" panose="020B0702040204020203" pitchFamily="34" charset="0"/>
                </a:defRPr>
              </a:lvl1pPr>
            </a:lstStyle>
            <a:p>
              <a:pPr defTabSz="751746">
                <a:defRPr/>
              </a:pPr>
              <a:r>
                <a:rPr lang="en-US" sz="1935" dirty="0" err="1">
                  <a:solidFill>
                    <a:srgbClr val="505050"/>
                  </a:solidFill>
                  <a:latin typeface="Segoe UI Light"/>
                </a:rPr>
                <a:t>IoT</a:t>
              </a:r>
              <a:endParaRPr lang="en-US" sz="1935" dirty="0">
                <a:solidFill>
                  <a:srgbClr val="505050"/>
                </a:solidFill>
                <a:latin typeface="Segoe UI Light"/>
              </a:endParaRPr>
            </a:p>
          </p:txBody>
        </p:sp>
      </p:grpSp>
      <p:sp>
        <p:nvSpPr>
          <p:cNvPr id="321" name="Rectangle 320"/>
          <p:cNvSpPr/>
          <p:nvPr/>
        </p:nvSpPr>
        <p:spPr>
          <a:xfrm>
            <a:off x="8854696" y="1793142"/>
            <a:ext cx="2155585" cy="724814"/>
          </a:xfrm>
          <a:prstGeom prst="rect">
            <a:avLst/>
          </a:prstGeom>
        </p:spPr>
        <p:txBody>
          <a:bodyPr>
            <a:spAutoFit/>
          </a:bodyPr>
          <a:lstStyle/>
          <a:p>
            <a:pPr defTabSz="751746">
              <a:lnSpc>
                <a:spcPct val="85000"/>
              </a:lnSpc>
              <a:defRPr/>
            </a:pPr>
            <a:r>
              <a:rPr lang="en-US" sz="1128" spc="-57" dirty="0">
                <a:solidFill>
                  <a:srgbClr val="505050"/>
                </a:solidFill>
                <a:ea typeface="Times New Roman" panose="02020603050405020304" pitchFamily="18" charset="0"/>
                <a:cs typeface="Segoe UI Light" panose="020B0502040204020203" pitchFamily="34" charset="0"/>
              </a:rPr>
              <a:t/>
            </a:r>
            <a:br>
              <a:rPr lang="en-US" sz="1128" spc="-57" dirty="0">
                <a:solidFill>
                  <a:srgbClr val="505050"/>
                </a:solidFill>
                <a:ea typeface="Times New Roman" panose="02020603050405020304" pitchFamily="18" charset="0"/>
                <a:cs typeface="Segoe UI Light" panose="020B0502040204020203" pitchFamily="34" charset="0"/>
              </a:rPr>
            </a:br>
            <a:r>
              <a:rPr lang="ru-RU" sz="1128" spc="-57" dirty="0" smtClean="0">
                <a:solidFill>
                  <a:srgbClr val="505050"/>
                </a:solidFill>
                <a:ea typeface="Times New Roman" panose="02020603050405020304" pitchFamily="18" charset="0"/>
                <a:cs typeface="Segoe UI Light" panose="020B0502040204020203" pitchFamily="34" charset="0"/>
              </a:rPr>
              <a:t>пользуются своими девайсами порядка </a:t>
            </a:r>
            <a:r>
              <a:rPr lang="en-US" sz="1289" spc="-57" dirty="0" smtClean="0">
                <a:solidFill>
                  <a:srgbClr val="505050"/>
                </a:solidFill>
                <a:ea typeface="Times New Roman" panose="02020603050405020304" pitchFamily="18" charset="0"/>
                <a:cs typeface="Segoe UI Light" panose="020B0502040204020203" pitchFamily="34" charset="0"/>
              </a:rPr>
              <a:t> </a:t>
            </a:r>
            <a:r>
              <a:rPr lang="en-US" sz="2579" b="1" spc="-57" dirty="0">
                <a:solidFill>
                  <a:srgbClr val="0072C6"/>
                </a:solidFill>
                <a:ea typeface="Times New Roman" panose="02020603050405020304" pitchFamily="18" charset="0"/>
                <a:cs typeface="Segoe UI Light" panose="020B0502040204020203" pitchFamily="34" charset="0"/>
              </a:rPr>
              <a:t>150x </a:t>
            </a:r>
            <a:r>
              <a:rPr lang="ru-RU" sz="1289" spc="-57" dirty="0" smtClean="0">
                <a:solidFill>
                  <a:srgbClr val="505050"/>
                </a:solidFill>
                <a:ea typeface="Times New Roman" panose="02020603050405020304" pitchFamily="18" charset="0"/>
                <a:cs typeface="Segoe UI Light" panose="020B0502040204020203" pitchFamily="34" charset="0"/>
              </a:rPr>
              <a:t>в день</a:t>
            </a:r>
            <a:endParaRPr lang="en-US" sz="1289" spc="-57" dirty="0">
              <a:solidFill>
                <a:srgbClr val="505050"/>
              </a:solidFill>
              <a:ea typeface="Times New Roman" panose="02020603050405020304" pitchFamily="18" charset="0"/>
              <a:cs typeface="Segoe UI Light" panose="020B0502040204020203" pitchFamily="34" charset="0"/>
            </a:endParaRPr>
          </a:p>
        </p:txBody>
      </p:sp>
      <p:grpSp>
        <p:nvGrpSpPr>
          <p:cNvPr id="24" name="Group 23"/>
          <p:cNvGrpSpPr>
            <a:grpSpLocks/>
          </p:cNvGrpSpPr>
          <p:nvPr/>
        </p:nvGrpSpPr>
        <p:grpSpPr bwMode="auto">
          <a:xfrm>
            <a:off x="1872889" y="2848679"/>
            <a:ext cx="1534026" cy="1534027"/>
            <a:chOff x="2324558" y="1180956"/>
            <a:chExt cx="1903893" cy="1903893"/>
          </a:xfrm>
        </p:grpSpPr>
        <p:sp>
          <p:nvSpPr>
            <p:cNvPr id="288" name="data outline circle"/>
            <p:cNvSpPr/>
            <p:nvPr/>
          </p:nvSpPr>
          <p:spPr bwMode="auto">
            <a:xfrm>
              <a:off x="2324558" y="1180956"/>
              <a:ext cx="1903893" cy="1903893"/>
            </a:xfrm>
            <a:prstGeom prst="ellipse">
              <a:avLst/>
            </a:prstGeom>
            <a:solidFill>
              <a:schemeClr val="bg1">
                <a:lumMod val="95000"/>
              </a:schemeClr>
            </a:solidFill>
            <a:ln w="107950">
              <a:solidFill>
                <a:schemeClr val="accent4"/>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147387" tIns="117910" rIns="147387" bIns="117910"/>
            <a:lstStyle/>
            <a:p>
              <a:pPr algn="ctr" defTabSz="751529">
                <a:lnSpc>
                  <a:spcPct val="90000"/>
                </a:lnSpc>
                <a:defRPr/>
              </a:pPr>
              <a:endParaRPr lang="en-US" sz="1451" dirty="0">
                <a:gradFill>
                  <a:gsLst>
                    <a:gs pos="0">
                      <a:srgbClr val="FFFFFF"/>
                    </a:gs>
                    <a:gs pos="100000">
                      <a:srgbClr val="FFFFFF"/>
                    </a:gs>
                  </a:gsLst>
                  <a:lin ang="5400000" scaled="0"/>
                </a:gradFill>
                <a:ea typeface="Segoe UI" pitchFamily="34" charset="0"/>
                <a:cs typeface="Segoe UI" pitchFamily="34" charset="0"/>
              </a:endParaRPr>
            </a:p>
          </p:txBody>
        </p:sp>
        <p:grpSp>
          <p:nvGrpSpPr>
            <p:cNvPr id="12404" name="Group 16"/>
            <p:cNvGrpSpPr>
              <a:grpSpLocks/>
            </p:cNvGrpSpPr>
            <p:nvPr/>
          </p:nvGrpSpPr>
          <p:grpSpPr bwMode="auto">
            <a:xfrm>
              <a:off x="2469126" y="1941595"/>
              <a:ext cx="1614757" cy="382615"/>
              <a:chOff x="2577329" y="2410417"/>
              <a:chExt cx="1403375" cy="332528"/>
            </a:xfrm>
          </p:grpSpPr>
          <p:grpSp>
            <p:nvGrpSpPr>
              <p:cNvPr id="12406" name="Group 290"/>
              <p:cNvGrpSpPr>
                <a:grpSpLocks/>
              </p:cNvGrpSpPr>
              <p:nvPr/>
            </p:nvGrpSpPr>
            <p:grpSpPr bwMode="auto">
              <a:xfrm>
                <a:off x="2577329" y="2411343"/>
                <a:ext cx="130247" cy="330677"/>
                <a:chOff x="2992553" y="2016409"/>
                <a:chExt cx="385907" cy="979761"/>
              </a:xfrm>
            </p:grpSpPr>
            <p:sp>
              <p:nvSpPr>
                <p:cNvPr id="319" name="Freeform 25"/>
                <p:cNvSpPr>
                  <a:spLocks/>
                </p:cNvSpPr>
                <p:nvPr/>
              </p:nvSpPr>
              <p:spPr bwMode="auto">
                <a:xfrm>
                  <a:off x="2991154" y="2204008"/>
                  <a:ext cx="386109" cy="782382"/>
                </a:xfrm>
                <a:custGeom>
                  <a:avLst/>
                  <a:gdLst>
                    <a:gd name="T0" fmla="*/ 303 w 414"/>
                    <a:gd name="T1" fmla="*/ 0 h 856"/>
                    <a:gd name="T2" fmla="*/ 414 w 414"/>
                    <a:gd name="T3" fmla="*/ 111 h 856"/>
                    <a:gd name="T4" fmla="*/ 414 w 414"/>
                    <a:gd name="T5" fmla="*/ 379 h 856"/>
                    <a:gd name="T6" fmla="*/ 377 w 414"/>
                    <a:gd name="T7" fmla="*/ 417 h 856"/>
                    <a:gd name="T8" fmla="*/ 339 w 414"/>
                    <a:gd name="T9" fmla="*/ 379 h 856"/>
                    <a:gd name="T10" fmla="*/ 339 w 414"/>
                    <a:gd name="T11" fmla="*/ 137 h 856"/>
                    <a:gd name="T12" fmla="*/ 319 w 414"/>
                    <a:gd name="T13" fmla="*/ 137 h 856"/>
                    <a:gd name="T14" fmla="*/ 319 w 414"/>
                    <a:gd name="T15" fmla="*/ 806 h 856"/>
                    <a:gd name="T16" fmla="*/ 268 w 414"/>
                    <a:gd name="T17" fmla="*/ 856 h 856"/>
                    <a:gd name="T18" fmla="*/ 217 w 414"/>
                    <a:gd name="T19" fmla="*/ 806 h 856"/>
                    <a:gd name="T20" fmla="*/ 217 w 414"/>
                    <a:gd name="T21" fmla="*/ 419 h 856"/>
                    <a:gd name="T22" fmla="*/ 197 w 414"/>
                    <a:gd name="T23" fmla="*/ 419 h 856"/>
                    <a:gd name="T24" fmla="*/ 197 w 414"/>
                    <a:gd name="T25" fmla="*/ 806 h 856"/>
                    <a:gd name="T26" fmla="*/ 146 w 414"/>
                    <a:gd name="T27" fmla="*/ 856 h 856"/>
                    <a:gd name="T28" fmla="*/ 95 w 414"/>
                    <a:gd name="T29" fmla="*/ 806 h 856"/>
                    <a:gd name="T30" fmla="*/ 95 w 414"/>
                    <a:gd name="T31" fmla="*/ 137 h 856"/>
                    <a:gd name="T32" fmla="*/ 75 w 414"/>
                    <a:gd name="T33" fmla="*/ 137 h 856"/>
                    <a:gd name="T34" fmla="*/ 75 w 414"/>
                    <a:gd name="T35" fmla="*/ 379 h 856"/>
                    <a:gd name="T36" fmla="*/ 38 w 414"/>
                    <a:gd name="T37" fmla="*/ 417 h 856"/>
                    <a:gd name="T38" fmla="*/ 0 w 414"/>
                    <a:gd name="T39" fmla="*/ 379 h 856"/>
                    <a:gd name="T40" fmla="*/ 0 w 414"/>
                    <a:gd name="T41" fmla="*/ 111 h 856"/>
                    <a:gd name="T42" fmla="*/ 112 w 414"/>
                    <a:gd name="T43" fmla="*/ 0 h 856"/>
                    <a:gd name="T44" fmla="*/ 303 w 414"/>
                    <a:gd name="T45" fmla="*/ 0 h 8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14" h="856">
                      <a:moveTo>
                        <a:pt x="303" y="0"/>
                      </a:moveTo>
                      <a:cubicBezTo>
                        <a:pt x="364" y="0"/>
                        <a:pt x="414" y="50"/>
                        <a:pt x="414" y="111"/>
                      </a:cubicBezTo>
                      <a:cubicBezTo>
                        <a:pt x="414" y="142"/>
                        <a:pt x="414" y="358"/>
                        <a:pt x="414" y="379"/>
                      </a:cubicBezTo>
                      <a:cubicBezTo>
                        <a:pt x="414" y="400"/>
                        <a:pt x="397" y="417"/>
                        <a:pt x="377" y="417"/>
                      </a:cubicBezTo>
                      <a:cubicBezTo>
                        <a:pt x="356" y="417"/>
                        <a:pt x="339" y="400"/>
                        <a:pt x="339" y="379"/>
                      </a:cubicBezTo>
                      <a:cubicBezTo>
                        <a:pt x="339" y="355"/>
                        <a:pt x="339" y="137"/>
                        <a:pt x="339" y="137"/>
                      </a:cubicBezTo>
                      <a:cubicBezTo>
                        <a:pt x="319" y="137"/>
                        <a:pt x="319" y="137"/>
                        <a:pt x="319" y="137"/>
                      </a:cubicBezTo>
                      <a:cubicBezTo>
                        <a:pt x="319" y="137"/>
                        <a:pt x="319" y="764"/>
                        <a:pt x="319" y="806"/>
                      </a:cubicBezTo>
                      <a:cubicBezTo>
                        <a:pt x="319" y="834"/>
                        <a:pt x="296" y="856"/>
                        <a:pt x="268" y="856"/>
                      </a:cubicBezTo>
                      <a:cubicBezTo>
                        <a:pt x="240" y="856"/>
                        <a:pt x="217" y="834"/>
                        <a:pt x="217" y="806"/>
                      </a:cubicBezTo>
                      <a:cubicBezTo>
                        <a:pt x="217" y="764"/>
                        <a:pt x="217" y="419"/>
                        <a:pt x="217" y="419"/>
                      </a:cubicBezTo>
                      <a:cubicBezTo>
                        <a:pt x="197" y="419"/>
                        <a:pt x="197" y="419"/>
                        <a:pt x="197" y="419"/>
                      </a:cubicBezTo>
                      <a:cubicBezTo>
                        <a:pt x="197" y="419"/>
                        <a:pt x="197" y="764"/>
                        <a:pt x="197" y="806"/>
                      </a:cubicBezTo>
                      <a:cubicBezTo>
                        <a:pt x="197" y="834"/>
                        <a:pt x="174" y="856"/>
                        <a:pt x="146" y="856"/>
                      </a:cubicBezTo>
                      <a:cubicBezTo>
                        <a:pt x="118" y="856"/>
                        <a:pt x="95" y="834"/>
                        <a:pt x="95" y="806"/>
                      </a:cubicBezTo>
                      <a:cubicBezTo>
                        <a:pt x="95" y="764"/>
                        <a:pt x="95" y="137"/>
                        <a:pt x="95" y="137"/>
                      </a:cubicBezTo>
                      <a:cubicBezTo>
                        <a:pt x="75" y="137"/>
                        <a:pt x="75" y="137"/>
                        <a:pt x="75" y="137"/>
                      </a:cubicBezTo>
                      <a:cubicBezTo>
                        <a:pt x="75" y="137"/>
                        <a:pt x="75" y="355"/>
                        <a:pt x="75" y="379"/>
                      </a:cubicBezTo>
                      <a:cubicBezTo>
                        <a:pt x="75" y="400"/>
                        <a:pt x="59" y="417"/>
                        <a:pt x="38" y="417"/>
                      </a:cubicBezTo>
                      <a:cubicBezTo>
                        <a:pt x="17" y="417"/>
                        <a:pt x="0" y="400"/>
                        <a:pt x="0" y="379"/>
                      </a:cubicBezTo>
                      <a:cubicBezTo>
                        <a:pt x="0" y="358"/>
                        <a:pt x="0" y="142"/>
                        <a:pt x="0" y="111"/>
                      </a:cubicBezTo>
                      <a:cubicBezTo>
                        <a:pt x="0" y="50"/>
                        <a:pt x="50" y="0"/>
                        <a:pt x="112" y="0"/>
                      </a:cubicBezTo>
                      <a:cubicBezTo>
                        <a:pt x="141" y="0"/>
                        <a:pt x="272" y="0"/>
                        <a:pt x="303" y="0"/>
                      </a:cubicBezTo>
                      <a:close/>
                    </a:path>
                  </a:pathLst>
                </a:custGeom>
                <a:solidFill>
                  <a:schemeClr val="tx1"/>
                </a:solidFill>
                <a:ln>
                  <a:noFill/>
                </a:ln>
                <a:effectLst/>
                <a:extLst/>
              </p:spPr>
              <p:txBody>
                <a:bodyPr lIns="73693" tIns="36846" rIns="73693" bIns="36846"/>
                <a:lstStyle/>
                <a:p>
                  <a:pPr defTabSz="751746">
                    <a:defRPr/>
                  </a:pPr>
                  <a:endParaRPr lang="en-US" sz="1128" dirty="0">
                    <a:solidFill>
                      <a:srgbClr val="505050"/>
                    </a:solidFill>
                  </a:endParaRPr>
                </a:p>
              </p:txBody>
            </p:sp>
            <p:sp>
              <p:nvSpPr>
                <p:cNvPr id="320" name="Oval 24"/>
                <p:cNvSpPr>
                  <a:spLocks noChangeArrowheads="1"/>
                </p:cNvSpPr>
                <p:nvPr/>
              </p:nvSpPr>
              <p:spPr bwMode="auto">
                <a:xfrm>
                  <a:off x="3102923" y="2026192"/>
                  <a:ext cx="162572" cy="157494"/>
                </a:xfrm>
                <a:prstGeom prst="ellipse">
                  <a:avLst/>
                </a:prstGeom>
                <a:solidFill>
                  <a:schemeClr val="tx1"/>
                </a:solidFill>
                <a:ln>
                  <a:noFill/>
                </a:ln>
                <a:effectLst/>
                <a:extLst/>
              </p:spPr>
              <p:txBody>
                <a:bodyPr lIns="73693" tIns="36846" rIns="73693" bIns="36846"/>
                <a:lstStyle/>
                <a:p>
                  <a:pPr defTabSz="751746">
                    <a:defRPr/>
                  </a:pPr>
                  <a:endParaRPr lang="en-US" sz="1128" dirty="0">
                    <a:solidFill>
                      <a:srgbClr val="505050"/>
                    </a:solidFill>
                  </a:endParaRPr>
                </a:p>
              </p:txBody>
            </p:sp>
          </p:grpSp>
          <p:grpSp>
            <p:nvGrpSpPr>
              <p:cNvPr id="12407" name="Group 291"/>
              <p:cNvGrpSpPr>
                <a:grpSpLocks/>
              </p:cNvGrpSpPr>
              <p:nvPr/>
            </p:nvGrpSpPr>
            <p:grpSpPr bwMode="auto">
              <a:xfrm>
                <a:off x="2718541" y="2411343"/>
                <a:ext cx="130247" cy="330677"/>
                <a:chOff x="2992553" y="2016409"/>
                <a:chExt cx="385907" cy="979761"/>
              </a:xfrm>
            </p:grpSpPr>
            <p:sp>
              <p:nvSpPr>
                <p:cNvPr id="317" name="Freeform 25"/>
                <p:cNvSpPr>
                  <a:spLocks/>
                </p:cNvSpPr>
                <p:nvPr/>
              </p:nvSpPr>
              <p:spPr bwMode="auto">
                <a:xfrm>
                  <a:off x="2984274" y="2204008"/>
                  <a:ext cx="386109" cy="782382"/>
                </a:xfrm>
                <a:custGeom>
                  <a:avLst/>
                  <a:gdLst>
                    <a:gd name="T0" fmla="*/ 303 w 414"/>
                    <a:gd name="T1" fmla="*/ 0 h 856"/>
                    <a:gd name="T2" fmla="*/ 414 w 414"/>
                    <a:gd name="T3" fmla="*/ 111 h 856"/>
                    <a:gd name="T4" fmla="*/ 414 w 414"/>
                    <a:gd name="T5" fmla="*/ 379 h 856"/>
                    <a:gd name="T6" fmla="*/ 377 w 414"/>
                    <a:gd name="T7" fmla="*/ 417 h 856"/>
                    <a:gd name="T8" fmla="*/ 339 w 414"/>
                    <a:gd name="T9" fmla="*/ 379 h 856"/>
                    <a:gd name="T10" fmla="*/ 339 w 414"/>
                    <a:gd name="T11" fmla="*/ 137 h 856"/>
                    <a:gd name="T12" fmla="*/ 319 w 414"/>
                    <a:gd name="T13" fmla="*/ 137 h 856"/>
                    <a:gd name="T14" fmla="*/ 319 w 414"/>
                    <a:gd name="T15" fmla="*/ 806 h 856"/>
                    <a:gd name="T16" fmla="*/ 268 w 414"/>
                    <a:gd name="T17" fmla="*/ 856 h 856"/>
                    <a:gd name="T18" fmla="*/ 217 w 414"/>
                    <a:gd name="T19" fmla="*/ 806 h 856"/>
                    <a:gd name="T20" fmla="*/ 217 w 414"/>
                    <a:gd name="T21" fmla="*/ 419 h 856"/>
                    <a:gd name="T22" fmla="*/ 197 w 414"/>
                    <a:gd name="T23" fmla="*/ 419 h 856"/>
                    <a:gd name="T24" fmla="*/ 197 w 414"/>
                    <a:gd name="T25" fmla="*/ 806 h 856"/>
                    <a:gd name="T26" fmla="*/ 146 w 414"/>
                    <a:gd name="T27" fmla="*/ 856 h 856"/>
                    <a:gd name="T28" fmla="*/ 95 w 414"/>
                    <a:gd name="T29" fmla="*/ 806 h 856"/>
                    <a:gd name="T30" fmla="*/ 95 w 414"/>
                    <a:gd name="T31" fmla="*/ 137 h 856"/>
                    <a:gd name="T32" fmla="*/ 75 w 414"/>
                    <a:gd name="T33" fmla="*/ 137 h 856"/>
                    <a:gd name="T34" fmla="*/ 75 w 414"/>
                    <a:gd name="T35" fmla="*/ 379 h 856"/>
                    <a:gd name="T36" fmla="*/ 38 w 414"/>
                    <a:gd name="T37" fmla="*/ 417 h 856"/>
                    <a:gd name="T38" fmla="*/ 0 w 414"/>
                    <a:gd name="T39" fmla="*/ 379 h 856"/>
                    <a:gd name="T40" fmla="*/ 0 w 414"/>
                    <a:gd name="T41" fmla="*/ 111 h 856"/>
                    <a:gd name="T42" fmla="*/ 112 w 414"/>
                    <a:gd name="T43" fmla="*/ 0 h 856"/>
                    <a:gd name="T44" fmla="*/ 303 w 414"/>
                    <a:gd name="T45" fmla="*/ 0 h 8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14" h="856">
                      <a:moveTo>
                        <a:pt x="303" y="0"/>
                      </a:moveTo>
                      <a:cubicBezTo>
                        <a:pt x="364" y="0"/>
                        <a:pt x="414" y="50"/>
                        <a:pt x="414" y="111"/>
                      </a:cubicBezTo>
                      <a:cubicBezTo>
                        <a:pt x="414" y="142"/>
                        <a:pt x="414" y="358"/>
                        <a:pt x="414" y="379"/>
                      </a:cubicBezTo>
                      <a:cubicBezTo>
                        <a:pt x="414" y="400"/>
                        <a:pt x="397" y="417"/>
                        <a:pt x="377" y="417"/>
                      </a:cubicBezTo>
                      <a:cubicBezTo>
                        <a:pt x="356" y="417"/>
                        <a:pt x="339" y="400"/>
                        <a:pt x="339" y="379"/>
                      </a:cubicBezTo>
                      <a:cubicBezTo>
                        <a:pt x="339" y="355"/>
                        <a:pt x="339" y="137"/>
                        <a:pt x="339" y="137"/>
                      </a:cubicBezTo>
                      <a:cubicBezTo>
                        <a:pt x="319" y="137"/>
                        <a:pt x="319" y="137"/>
                        <a:pt x="319" y="137"/>
                      </a:cubicBezTo>
                      <a:cubicBezTo>
                        <a:pt x="319" y="137"/>
                        <a:pt x="319" y="764"/>
                        <a:pt x="319" y="806"/>
                      </a:cubicBezTo>
                      <a:cubicBezTo>
                        <a:pt x="319" y="834"/>
                        <a:pt x="296" y="856"/>
                        <a:pt x="268" y="856"/>
                      </a:cubicBezTo>
                      <a:cubicBezTo>
                        <a:pt x="240" y="856"/>
                        <a:pt x="217" y="834"/>
                        <a:pt x="217" y="806"/>
                      </a:cubicBezTo>
                      <a:cubicBezTo>
                        <a:pt x="217" y="764"/>
                        <a:pt x="217" y="419"/>
                        <a:pt x="217" y="419"/>
                      </a:cubicBezTo>
                      <a:cubicBezTo>
                        <a:pt x="197" y="419"/>
                        <a:pt x="197" y="419"/>
                        <a:pt x="197" y="419"/>
                      </a:cubicBezTo>
                      <a:cubicBezTo>
                        <a:pt x="197" y="419"/>
                        <a:pt x="197" y="764"/>
                        <a:pt x="197" y="806"/>
                      </a:cubicBezTo>
                      <a:cubicBezTo>
                        <a:pt x="197" y="834"/>
                        <a:pt x="174" y="856"/>
                        <a:pt x="146" y="856"/>
                      </a:cubicBezTo>
                      <a:cubicBezTo>
                        <a:pt x="118" y="856"/>
                        <a:pt x="95" y="834"/>
                        <a:pt x="95" y="806"/>
                      </a:cubicBezTo>
                      <a:cubicBezTo>
                        <a:pt x="95" y="764"/>
                        <a:pt x="95" y="137"/>
                        <a:pt x="95" y="137"/>
                      </a:cubicBezTo>
                      <a:cubicBezTo>
                        <a:pt x="75" y="137"/>
                        <a:pt x="75" y="137"/>
                        <a:pt x="75" y="137"/>
                      </a:cubicBezTo>
                      <a:cubicBezTo>
                        <a:pt x="75" y="137"/>
                        <a:pt x="75" y="355"/>
                        <a:pt x="75" y="379"/>
                      </a:cubicBezTo>
                      <a:cubicBezTo>
                        <a:pt x="75" y="400"/>
                        <a:pt x="59" y="417"/>
                        <a:pt x="38" y="417"/>
                      </a:cubicBezTo>
                      <a:cubicBezTo>
                        <a:pt x="17" y="417"/>
                        <a:pt x="0" y="400"/>
                        <a:pt x="0" y="379"/>
                      </a:cubicBezTo>
                      <a:cubicBezTo>
                        <a:pt x="0" y="358"/>
                        <a:pt x="0" y="142"/>
                        <a:pt x="0" y="111"/>
                      </a:cubicBezTo>
                      <a:cubicBezTo>
                        <a:pt x="0" y="50"/>
                        <a:pt x="50" y="0"/>
                        <a:pt x="112" y="0"/>
                      </a:cubicBezTo>
                      <a:cubicBezTo>
                        <a:pt x="141" y="0"/>
                        <a:pt x="272" y="0"/>
                        <a:pt x="303" y="0"/>
                      </a:cubicBezTo>
                      <a:close/>
                    </a:path>
                  </a:pathLst>
                </a:custGeom>
                <a:solidFill>
                  <a:schemeClr val="tx1"/>
                </a:solidFill>
                <a:ln>
                  <a:noFill/>
                </a:ln>
                <a:effectLst/>
                <a:extLst/>
              </p:spPr>
              <p:txBody>
                <a:bodyPr lIns="73693" tIns="36846" rIns="73693" bIns="36846"/>
                <a:lstStyle/>
                <a:p>
                  <a:pPr defTabSz="751746">
                    <a:defRPr/>
                  </a:pPr>
                  <a:endParaRPr lang="en-US" sz="1128" dirty="0">
                    <a:solidFill>
                      <a:srgbClr val="505050"/>
                    </a:solidFill>
                  </a:endParaRPr>
                </a:p>
              </p:txBody>
            </p:sp>
            <p:sp>
              <p:nvSpPr>
                <p:cNvPr id="318" name="Oval 24"/>
                <p:cNvSpPr>
                  <a:spLocks noChangeArrowheads="1"/>
                </p:cNvSpPr>
                <p:nvPr/>
              </p:nvSpPr>
              <p:spPr bwMode="auto">
                <a:xfrm>
                  <a:off x="3096042" y="2026192"/>
                  <a:ext cx="162572" cy="157494"/>
                </a:xfrm>
                <a:prstGeom prst="ellipse">
                  <a:avLst/>
                </a:prstGeom>
                <a:solidFill>
                  <a:schemeClr val="tx1"/>
                </a:solidFill>
                <a:ln>
                  <a:noFill/>
                </a:ln>
                <a:effectLst/>
                <a:extLst/>
              </p:spPr>
              <p:txBody>
                <a:bodyPr lIns="73693" tIns="36846" rIns="73693" bIns="36846"/>
                <a:lstStyle/>
                <a:p>
                  <a:pPr defTabSz="751746">
                    <a:defRPr/>
                  </a:pPr>
                  <a:endParaRPr lang="en-US" sz="1128" dirty="0">
                    <a:solidFill>
                      <a:srgbClr val="505050"/>
                    </a:solidFill>
                  </a:endParaRPr>
                </a:p>
              </p:txBody>
            </p:sp>
          </p:grpSp>
          <p:grpSp>
            <p:nvGrpSpPr>
              <p:cNvPr id="12408" name="Group 292"/>
              <p:cNvGrpSpPr>
                <a:grpSpLocks/>
              </p:cNvGrpSpPr>
              <p:nvPr/>
            </p:nvGrpSpPr>
            <p:grpSpPr bwMode="auto">
              <a:xfrm>
                <a:off x="2859753" y="2411343"/>
                <a:ext cx="130247" cy="330677"/>
                <a:chOff x="2992553" y="2016409"/>
                <a:chExt cx="385907" cy="979761"/>
              </a:xfrm>
            </p:grpSpPr>
            <p:sp>
              <p:nvSpPr>
                <p:cNvPr id="315" name="Freeform 25"/>
                <p:cNvSpPr>
                  <a:spLocks/>
                </p:cNvSpPr>
                <p:nvPr/>
              </p:nvSpPr>
              <p:spPr bwMode="auto">
                <a:xfrm>
                  <a:off x="2992630" y="2204008"/>
                  <a:ext cx="386109" cy="782382"/>
                </a:xfrm>
                <a:custGeom>
                  <a:avLst/>
                  <a:gdLst>
                    <a:gd name="T0" fmla="*/ 303 w 414"/>
                    <a:gd name="T1" fmla="*/ 0 h 856"/>
                    <a:gd name="T2" fmla="*/ 414 w 414"/>
                    <a:gd name="T3" fmla="*/ 111 h 856"/>
                    <a:gd name="T4" fmla="*/ 414 w 414"/>
                    <a:gd name="T5" fmla="*/ 379 h 856"/>
                    <a:gd name="T6" fmla="*/ 377 w 414"/>
                    <a:gd name="T7" fmla="*/ 417 h 856"/>
                    <a:gd name="T8" fmla="*/ 339 w 414"/>
                    <a:gd name="T9" fmla="*/ 379 h 856"/>
                    <a:gd name="T10" fmla="*/ 339 w 414"/>
                    <a:gd name="T11" fmla="*/ 137 h 856"/>
                    <a:gd name="T12" fmla="*/ 319 w 414"/>
                    <a:gd name="T13" fmla="*/ 137 h 856"/>
                    <a:gd name="T14" fmla="*/ 319 w 414"/>
                    <a:gd name="T15" fmla="*/ 806 h 856"/>
                    <a:gd name="T16" fmla="*/ 268 w 414"/>
                    <a:gd name="T17" fmla="*/ 856 h 856"/>
                    <a:gd name="T18" fmla="*/ 217 w 414"/>
                    <a:gd name="T19" fmla="*/ 806 h 856"/>
                    <a:gd name="T20" fmla="*/ 217 w 414"/>
                    <a:gd name="T21" fmla="*/ 419 h 856"/>
                    <a:gd name="T22" fmla="*/ 197 w 414"/>
                    <a:gd name="T23" fmla="*/ 419 h 856"/>
                    <a:gd name="T24" fmla="*/ 197 w 414"/>
                    <a:gd name="T25" fmla="*/ 806 h 856"/>
                    <a:gd name="T26" fmla="*/ 146 w 414"/>
                    <a:gd name="T27" fmla="*/ 856 h 856"/>
                    <a:gd name="T28" fmla="*/ 95 w 414"/>
                    <a:gd name="T29" fmla="*/ 806 h 856"/>
                    <a:gd name="T30" fmla="*/ 95 w 414"/>
                    <a:gd name="T31" fmla="*/ 137 h 856"/>
                    <a:gd name="T32" fmla="*/ 75 w 414"/>
                    <a:gd name="T33" fmla="*/ 137 h 856"/>
                    <a:gd name="T34" fmla="*/ 75 w 414"/>
                    <a:gd name="T35" fmla="*/ 379 h 856"/>
                    <a:gd name="T36" fmla="*/ 38 w 414"/>
                    <a:gd name="T37" fmla="*/ 417 h 856"/>
                    <a:gd name="T38" fmla="*/ 0 w 414"/>
                    <a:gd name="T39" fmla="*/ 379 h 856"/>
                    <a:gd name="T40" fmla="*/ 0 w 414"/>
                    <a:gd name="T41" fmla="*/ 111 h 856"/>
                    <a:gd name="T42" fmla="*/ 112 w 414"/>
                    <a:gd name="T43" fmla="*/ 0 h 856"/>
                    <a:gd name="T44" fmla="*/ 303 w 414"/>
                    <a:gd name="T45" fmla="*/ 0 h 8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14" h="856">
                      <a:moveTo>
                        <a:pt x="303" y="0"/>
                      </a:moveTo>
                      <a:cubicBezTo>
                        <a:pt x="364" y="0"/>
                        <a:pt x="414" y="50"/>
                        <a:pt x="414" y="111"/>
                      </a:cubicBezTo>
                      <a:cubicBezTo>
                        <a:pt x="414" y="142"/>
                        <a:pt x="414" y="358"/>
                        <a:pt x="414" y="379"/>
                      </a:cubicBezTo>
                      <a:cubicBezTo>
                        <a:pt x="414" y="400"/>
                        <a:pt x="397" y="417"/>
                        <a:pt x="377" y="417"/>
                      </a:cubicBezTo>
                      <a:cubicBezTo>
                        <a:pt x="356" y="417"/>
                        <a:pt x="339" y="400"/>
                        <a:pt x="339" y="379"/>
                      </a:cubicBezTo>
                      <a:cubicBezTo>
                        <a:pt x="339" y="355"/>
                        <a:pt x="339" y="137"/>
                        <a:pt x="339" y="137"/>
                      </a:cubicBezTo>
                      <a:cubicBezTo>
                        <a:pt x="319" y="137"/>
                        <a:pt x="319" y="137"/>
                        <a:pt x="319" y="137"/>
                      </a:cubicBezTo>
                      <a:cubicBezTo>
                        <a:pt x="319" y="137"/>
                        <a:pt x="319" y="764"/>
                        <a:pt x="319" y="806"/>
                      </a:cubicBezTo>
                      <a:cubicBezTo>
                        <a:pt x="319" y="834"/>
                        <a:pt x="296" y="856"/>
                        <a:pt x="268" y="856"/>
                      </a:cubicBezTo>
                      <a:cubicBezTo>
                        <a:pt x="240" y="856"/>
                        <a:pt x="217" y="834"/>
                        <a:pt x="217" y="806"/>
                      </a:cubicBezTo>
                      <a:cubicBezTo>
                        <a:pt x="217" y="764"/>
                        <a:pt x="217" y="419"/>
                        <a:pt x="217" y="419"/>
                      </a:cubicBezTo>
                      <a:cubicBezTo>
                        <a:pt x="197" y="419"/>
                        <a:pt x="197" y="419"/>
                        <a:pt x="197" y="419"/>
                      </a:cubicBezTo>
                      <a:cubicBezTo>
                        <a:pt x="197" y="419"/>
                        <a:pt x="197" y="764"/>
                        <a:pt x="197" y="806"/>
                      </a:cubicBezTo>
                      <a:cubicBezTo>
                        <a:pt x="197" y="834"/>
                        <a:pt x="174" y="856"/>
                        <a:pt x="146" y="856"/>
                      </a:cubicBezTo>
                      <a:cubicBezTo>
                        <a:pt x="118" y="856"/>
                        <a:pt x="95" y="834"/>
                        <a:pt x="95" y="806"/>
                      </a:cubicBezTo>
                      <a:cubicBezTo>
                        <a:pt x="95" y="764"/>
                        <a:pt x="95" y="137"/>
                        <a:pt x="95" y="137"/>
                      </a:cubicBezTo>
                      <a:cubicBezTo>
                        <a:pt x="75" y="137"/>
                        <a:pt x="75" y="137"/>
                        <a:pt x="75" y="137"/>
                      </a:cubicBezTo>
                      <a:cubicBezTo>
                        <a:pt x="75" y="137"/>
                        <a:pt x="75" y="355"/>
                        <a:pt x="75" y="379"/>
                      </a:cubicBezTo>
                      <a:cubicBezTo>
                        <a:pt x="75" y="400"/>
                        <a:pt x="59" y="417"/>
                        <a:pt x="38" y="417"/>
                      </a:cubicBezTo>
                      <a:cubicBezTo>
                        <a:pt x="17" y="417"/>
                        <a:pt x="0" y="400"/>
                        <a:pt x="0" y="379"/>
                      </a:cubicBezTo>
                      <a:cubicBezTo>
                        <a:pt x="0" y="358"/>
                        <a:pt x="0" y="142"/>
                        <a:pt x="0" y="111"/>
                      </a:cubicBezTo>
                      <a:cubicBezTo>
                        <a:pt x="0" y="50"/>
                        <a:pt x="50" y="0"/>
                        <a:pt x="112" y="0"/>
                      </a:cubicBezTo>
                      <a:cubicBezTo>
                        <a:pt x="141" y="0"/>
                        <a:pt x="272" y="0"/>
                        <a:pt x="303" y="0"/>
                      </a:cubicBezTo>
                      <a:close/>
                    </a:path>
                  </a:pathLst>
                </a:custGeom>
                <a:solidFill>
                  <a:schemeClr val="tx1"/>
                </a:solidFill>
                <a:ln>
                  <a:noFill/>
                </a:ln>
                <a:effectLst/>
                <a:extLst/>
              </p:spPr>
              <p:txBody>
                <a:bodyPr lIns="73693" tIns="36846" rIns="73693" bIns="36846"/>
                <a:lstStyle/>
                <a:p>
                  <a:pPr defTabSz="751746">
                    <a:defRPr/>
                  </a:pPr>
                  <a:endParaRPr lang="en-US" sz="1128" dirty="0">
                    <a:solidFill>
                      <a:srgbClr val="505050"/>
                    </a:solidFill>
                  </a:endParaRPr>
                </a:p>
              </p:txBody>
            </p:sp>
            <p:sp>
              <p:nvSpPr>
                <p:cNvPr id="316" name="Oval 24"/>
                <p:cNvSpPr>
                  <a:spLocks noChangeArrowheads="1"/>
                </p:cNvSpPr>
                <p:nvPr/>
              </p:nvSpPr>
              <p:spPr bwMode="auto">
                <a:xfrm>
                  <a:off x="3104398" y="2026192"/>
                  <a:ext cx="162572" cy="157494"/>
                </a:xfrm>
                <a:prstGeom prst="ellipse">
                  <a:avLst/>
                </a:prstGeom>
                <a:solidFill>
                  <a:schemeClr val="tx1"/>
                </a:solidFill>
                <a:ln>
                  <a:noFill/>
                </a:ln>
                <a:effectLst/>
                <a:extLst/>
              </p:spPr>
              <p:txBody>
                <a:bodyPr lIns="73693" tIns="36846" rIns="73693" bIns="36846"/>
                <a:lstStyle/>
                <a:p>
                  <a:pPr defTabSz="751746">
                    <a:defRPr/>
                  </a:pPr>
                  <a:endParaRPr lang="en-US" sz="1128" dirty="0">
                    <a:solidFill>
                      <a:srgbClr val="505050"/>
                    </a:solidFill>
                  </a:endParaRPr>
                </a:p>
              </p:txBody>
            </p:sp>
          </p:grpSp>
          <p:grpSp>
            <p:nvGrpSpPr>
              <p:cNvPr id="12409" name="Group 293"/>
              <p:cNvGrpSpPr>
                <a:grpSpLocks/>
              </p:cNvGrpSpPr>
              <p:nvPr/>
            </p:nvGrpSpPr>
            <p:grpSpPr bwMode="auto">
              <a:xfrm>
                <a:off x="3000965" y="2411343"/>
                <a:ext cx="130247" cy="330677"/>
                <a:chOff x="2992553" y="2016409"/>
                <a:chExt cx="385907" cy="979761"/>
              </a:xfrm>
            </p:grpSpPr>
            <p:sp>
              <p:nvSpPr>
                <p:cNvPr id="313" name="Freeform 25"/>
                <p:cNvSpPr>
                  <a:spLocks/>
                </p:cNvSpPr>
                <p:nvPr/>
              </p:nvSpPr>
              <p:spPr bwMode="auto">
                <a:xfrm>
                  <a:off x="2990828" y="2204008"/>
                  <a:ext cx="386109" cy="782382"/>
                </a:xfrm>
                <a:custGeom>
                  <a:avLst/>
                  <a:gdLst>
                    <a:gd name="T0" fmla="*/ 303 w 414"/>
                    <a:gd name="T1" fmla="*/ 0 h 856"/>
                    <a:gd name="T2" fmla="*/ 414 w 414"/>
                    <a:gd name="T3" fmla="*/ 111 h 856"/>
                    <a:gd name="T4" fmla="*/ 414 w 414"/>
                    <a:gd name="T5" fmla="*/ 379 h 856"/>
                    <a:gd name="T6" fmla="*/ 377 w 414"/>
                    <a:gd name="T7" fmla="*/ 417 h 856"/>
                    <a:gd name="T8" fmla="*/ 339 w 414"/>
                    <a:gd name="T9" fmla="*/ 379 h 856"/>
                    <a:gd name="T10" fmla="*/ 339 w 414"/>
                    <a:gd name="T11" fmla="*/ 137 h 856"/>
                    <a:gd name="T12" fmla="*/ 319 w 414"/>
                    <a:gd name="T13" fmla="*/ 137 h 856"/>
                    <a:gd name="T14" fmla="*/ 319 w 414"/>
                    <a:gd name="T15" fmla="*/ 806 h 856"/>
                    <a:gd name="T16" fmla="*/ 268 w 414"/>
                    <a:gd name="T17" fmla="*/ 856 h 856"/>
                    <a:gd name="T18" fmla="*/ 217 w 414"/>
                    <a:gd name="T19" fmla="*/ 806 h 856"/>
                    <a:gd name="T20" fmla="*/ 217 w 414"/>
                    <a:gd name="T21" fmla="*/ 419 h 856"/>
                    <a:gd name="T22" fmla="*/ 197 w 414"/>
                    <a:gd name="T23" fmla="*/ 419 h 856"/>
                    <a:gd name="T24" fmla="*/ 197 w 414"/>
                    <a:gd name="T25" fmla="*/ 806 h 856"/>
                    <a:gd name="T26" fmla="*/ 146 w 414"/>
                    <a:gd name="T27" fmla="*/ 856 h 856"/>
                    <a:gd name="T28" fmla="*/ 95 w 414"/>
                    <a:gd name="T29" fmla="*/ 806 h 856"/>
                    <a:gd name="T30" fmla="*/ 95 w 414"/>
                    <a:gd name="T31" fmla="*/ 137 h 856"/>
                    <a:gd name="T32" fmla="*/ 75 w 414"/>
                    <a:gd name="T33" fmla="*/ 137 h 856"/>
                    <a:gd name="T34" fmla="*/ 75 w 414"/>
                    <a:gd name="T35" fmla="*/ 379 h 856"/>
                    <a:gd name="T36" fmla="*/ 38 w 414"/>
                    <a:gd name="T37" fmla="*/ 417 h 856"/>
                    <a:gd name="T38" fmla="*/ 0 w 414"/>
                    <a:gd name="T39" fmla="*/ 379 h 856"/>
                    <a:gd name="T40" fmla="*/ 0 w 414"/>
                    <a:gd name="T41" fmla="*/ 111 h 856"/>
                    <a:gd name="T42" fmla="*/ 112 w 414"/>
                    <a:gd name="T43" fmla="*/ 0 h 856"/>
                    <a:gd name="T44" fmla="*/ 303 w 414"/>
                    <a:gd name="T45" fmla="*/ 0 h 8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14" h="856">
                      <a:moveTo>
                        <a:pt x="303" y="0"/>
                      </a:moveTo>
                      <a:cubicBezTo>
                        <a:pt x="364" y="0"/>
                        <a:pt x="414" y="50"/>
                        <a:pt x="414" y="111"/>
                      </a:cubicBezTo>
                      <a:cubicBezTo>
                        <a:pt x="414" y="142"/>
                        <a:pt x="414" y="358"/>
                        <a:pt x="414" y="379"/>
                      </a:cubicBezTo>
                      <a:cubicBezTo>
                        <a:pt x="414" y="400"/>
                        <a:pt x="397" y="417"/>
                        <a:pt x="377" y="417"/>
                      </a:cubicBezTo>
                      <a:cubicBezTo>
                        <a:pt x="356" y="417"/>
                        <a:pt x="339" y="400"/>
                        <a:pt x="339" y="379"/>
                      </a:cubicBezTo>
                      <a:cubicBezTo>
                        <a:pt x="339" y="355"/>
                        <a:pt x="339" y="137"/>
                        <a:pt x="339" y="137"/>
                      </a:cubicBezTo>
                      <a:cubicBezTo>
                        <a:pt x="319" y="137"/>
                        <a:pt x="319" y="137"/>
                        <a:pt x="319" y="137"/>
                      </a:cubicBezTo>
                      <a:cubicBezTo>
                        <a:pt x="319" y="137"/>
                        <a:pt x="319" y="764"/>
                        <a:pt x="319" y="806"/>
                      </a:cubicBezTo>
                      <a:cubicBezTo>
                        <a:pt x="319" y="834"/>
                        <a:pt x="296" y="856"/>
                        <a:pt x="268" y="856"/>
                      </a:cubicBezTo>
                      <a:cubicBezTo>
                        <a:pt x="240" y="856"/>
                        <a:pt x="217" y="834"/>
                        <a:pt x="217" y="806"/>
                      </a:cubicBezTo>
                      <a:cubicBezTo>
                        <a:pt x="217" y="764"/>
                        <a:pt x="217" y="419"/>
                        <a:pt x="217" y="419"/>
                      </a:cubicBezTo>
                      <a:cubicBezTo>
                        <a:pt x="197" y="419"/>
                        <a:pt x="197" y="419"/>
                        <a:pt x="197" y="419"/>
                      </a:cubicBezTo>
                      <a:cubicBezTo>
                        <a:pt x="197" y="419"/>
                        <a:pt x="197" y="764"/>
                        <a:pt x="197" y="806"/>
                      </a:cubicBezTo>
                      <a:cubicBezTo>
                        <a:pt x="197" y="834"/>
                        <a:pt x="174" y="856"/>
                        <a:pt x="146" y="856"/>
                      </a:cubicBezTo>
                      <a:cubicBezTo>
                        <a:pt x="118" y="856"/>
                        <a:pt x="95" y="834"/>
                        <a:pt x="95" y="806"/>
                      </a:cubicBezTo>
                      <a:cubicBezTo>
                        <a:pt x="95" y="764"/>
                        <a:pt x="95" y="137"/>
                        <a:pt x="95" y="137"/>
                      </a:cubicBezTo>
                      <a:cubicBezTo>
                        <a:pt x="75" y="137"/>
                        <a:pt x="75" y="137"/>
                        <a:pt x="75" y="137"/>
                      </a:cubicBezTo>
                      <a:cubicBezTo>
                        <a:pt x="75" y="137"/>
                        <a:pt x="75" y="355"/>
                        <a:pt x="75" y="379"/>
                      </a:cubicBezTo>
                      <a:cubicBezTo>
                        <a:pt x="75" y="400"/>
                        <a:pt x="59" y="417"/>
                        <a:pt x="38" y="417"/>
                      </a:cubicBezTo>
                      <a:cubicBezTo>
                        <a:pt x="17" y="417"/>
                        <a:pt x="0" y="400"/>
                        <a:pt x="0" y="379"/>
                      </a:cubicBezTo>
                      <a:cubicBezTo>
                        <a:pt x="0" y="358"/>
                        <a:pt x="0" y="142"/>
                        <a:pt x="0" y="111"/>
                      </a:cubicBezTo>
                      <a:cubicBezTo>
                        <a:pt x="0" y="50"/>
                        <a:pt x="50" y="0"/>
                        <a:pt x="112" y="0"/>
                      </a:cubicBezTo>
                      <a:cubicBezTo>
                        <a:pt x="141" y="0"/>
                        <a:pt x="272" y="0"/>
                        <a:pt x="303" y="0"/>
                      </a:cubicBezTo>
                      <a:close/>
                    </a:path>
                  </a:pathLst>
                </a:custGeom>
                <a:solidFill>
                  <a:schemeClr val="tx1"/>
                </a:solidFill>
                <a:ln>
                  <a:noFill/>
                </a:ln>
                <a:effectLst/>
                <a:extLst/>
              </p:spPr>
              <p:txBody>
                <a:bodyPr lIns="73693" tIns="36846" rIns="73693" bIns="36846"/>
                <a:lstStyle/>
                <a:p>
                  <a:pPr defTabSz="751746">
                    <a:defRPr/>
                  </a:pPr>
                  <a:endParaRPr lang="en-US" sz="1128" dirty="0">
                    <a:solidFill>
                      <a:srgbClr val="505050"/>
                    </a:solidFill>
                  </a:endParaRPr>
                </a:p>
              </p:txBody>
            </p:sp>
            <p:sp>
              <p:nvSpPr>
                <p:cNvPr id="314" name="Oval 24"/>
                <p:cNvSpPr>
                  <a:spLocks noChangeArrowheads="1"/>
                </p:cNvSpPr>
                <p:nvPr/>
              </p:nvSpPr>
              <p:spPr bwMode="auto">
                <a:xfrm>
                  <a:off x="3102596" y="2026192"/>
                  <a:ext cx="162572" cy="157494"/>
                </a:xfrm>
                <a:prstGeom prst="ellipse">
                  <a:avLst/>
                </a:prstGeom>
                <a:solidFill>
                  <a:schemeClr val="tx1"/>
                </a:solidFill>
                <a:ln>
                  <a:noFill/>
                </a:ln>
                <a:effectLst/>
                <a:extLst/>
              </p:spPr>
              <p:txBody>
                <a:bodyPr lIns="73693" tIns="36846" rIns="73693" bIns="36846"/>
                <a:lstStyle/>
                <a:p>
                  <a:pPr defTabSz="751746">
                    <a:defRPr/>
                  </a:pPr>
                  <a:endParaRPr lang="en-US" sz="1128" dirty="0">
                    <a:solidFill>
                      <a:srgbClr val="505050"/>
                    </a:solidFill>
                  </a:endParaRPr>
                </a:p>
              </p:txBody>
            </p:sp>
          </p:grpSp>
          <p:grpSp>
            <p:nvGrpSpPr>
              <p:cNvPr id="12410" name="Group 294"/>
              <p:cNvGrpSpPr>
                <a:grpSpLocks/>
              </p:cNvGrpSpPr>
              <p:nvPr/>
            </p:nvGrpSpPr>
            <p:grpSpPr bwMode="auto">
              <a:xfrm>
                <a:off x="3142177" y="2411343"/>
                <a:ext cx="130247" cy="330677"/>
                <a:chOff x="2992553" y="2016409"/>
                <a:chExt cx="385907" cy="979761"/>
              </a:xfrm>
            </p:grpSpPr>
            <p:sp>
              <p:nvSpPr>
                <p:cNvPr id="311" name="Freeform 25"/>
                <p:cNvSpPr>
                  <a:spLocks/>
                </p:cNvSpPr>
                <p:nvPr/>
              </p:nvSpPr>
              <p:spPr bwMode="auto">
                <a:xfrm>
                  <a:off x="2994102" y="2204008"/>
                  <a:ext cx="386109" cy="782382"/>
                </a:xfrm>
                <a:custGeom>
                  <a:avLst/>
                  <a:gdLst>
                    <a:gd name="T0" fmla="*/ 303 w 414"/>
                    <a:gd name="T1" fmla="*/ 0 h 856"/>
                    <a:gd name="T2" fmla="*/ 414 w 414"/>
                    <a:gd name="T3" fmla="*/ 111 h 856"/>
                    <a:gd name="T4" fmla="*/ 414 w 414"/>
                    <a:gd name="T5" fmla="*/ 379 h 856"/>
                    <a:gd name="T6" fmla="*/ 377 w 414"/>
                    <a:gd name="T7" fmla="*/ 417 h 856"/>
                    <a:gd name="T8" fmla="*/ 339 w 414"/>
                    <a:gd name="T9" fmla="*/ 379 h 856"/>
                    <a:gd name="T10" fmla="*/ 339 w 414"/>
                    <a:gd name="T11" fmla="*/ 137 h 856"/>
                    <a:gd name="T12" fmla="*/ 319 w 414"/>
                    <a:gd name="T13" fmla="*/ 137 h 856"/>
                    <a:gd name="T14" fmla="*/ 319 w 414"/>
                    <a:gd name="T15" fmla="*/ 806 h 856"/>
                    <a:gd name="T16" fmla="*/ 268 w 414"/>
                    <a:gd name="T17" fmla="*/ 856 h 856"/>
                    <a:gd name="T18" fmla="*/ 217 w 414"/>
                    <a:gd name="T19" fmla="*/ 806 h 856"/>
                    <a:gd name="T20" fmla="*/ 217 w 414"/>
                    <a:gd name="T21" fmla="*/ 419 h 856"/>
                    <a:gd name="T22" fmla="*/ 197 w 414"/>
                    <a:gd name="T23" fmla="*/ 419 h 856"/>
                    <a:gd name="T24" fmla="*/ 197 w 414"/>
                    <a:gd name="T25" fmla="*/ 806 h 856"/>
                    <a:gd name="T26" fmla="*/ 146 w 414"/>
                    <a:gd name="T27" fmla="*/ 856 h 856"/>
                    <a:gd name="T28" fmla="*/ 95 w 414"/>
                    <a:gd name="T29" fmla="*/ 806 h 856"/>
                    <a:gd name="T30" fmla="*/ 95 w 414"/>
                    <a:gd name="T31" fmla="*/ 137 h 856"/>
                    <a:gd name="T32" fmla="*/ 75 w 414"/>
                    <a:gd name="T33" fmla="*/ 137 h 856"/>
                    <a:gd name="T34" fmla="*/ 75 w 414"/>
                    <a:gd name="T35" fmla="*/ 379 h 856"/>
                    <a:gd name="T36" fmla="*/ 38 w 414"/>
                    <a:gd name="T37" fmla="*/ 417 h 856"/>
                    <a:gd name="T38" fmla="*/ 0 w 414"/>
                    <a:gd name="T39" fmla="*/ 379 h 856"/>
                    <a:gd name="T40" fmla="*/ 0 w 414"/>
                    <a:gd name="T41" fmla="*/ 111 h 856"/>
                    <a:gd name="T42" fmla="*/ 112 w 414"/>
                    <a:gd name="T43" fmla="*/ 0 h 856"/>
                    <a:gd name="T44" fmla="*/ 303 w 414"/>
                    <a:gd name="T45" fmla="*/ 0 h 8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14" h="856">
                      <a:moveTo>
                        <a:pt x="303" y="0"/>
                      </a:moveTo>
                      <a:cubicBezTo>
                        <a:pt x="364" y="0"/>
                        <a:pt x="414" y="50"/>
                        <a:pt x="414" y="111"/>
                      </a:cubicBezTo>
                      <a:cubicBezTo>
                        <a:pt x="414" y="142"/>
                        <a:pt x="414" y="358"/>
                        <a:pt x="414" y="379"/>
                      </a:cubicBezTo>
                      <a:cubicBezTo>
                        <a:pt x="414" y="400"/>
                        <a:pt x="397" y="417"/>
                        <a:pt x="377" y="417"/>
                      </a:cubicBezTo>
                      <a:cubicBezTo>
                        <a:pt x="356" y="417"/>
                        <a:pt x="339" y="400"/>
                        <a:pt x="339" y="379"/>
                      </a:cubicBezTo>
                      <a:cubicBezTo>
                        <a:pt x="339" y="355"/>
                        <a:pt x="339" y="137"/>
                        <a:pt x="339" y="137"/>
                      </a:cubicBezTo>
                      <a:cubicBezTo>
                        <a:pt x="319" y="137"/>
                        <a:pt x="319" y="137"/>
                        <a:pt x="319" y="137"/>
                      </a:cubicBezTo>
                      <a:cubicBezTo>
                        <a:pt x="319" y="137"/>
                        <a:pt x="319" y="764"/>
                        <a:pt x="319" y="806"/>
                      </a:cubicBezTo>
                      <a:cubicBezTo>
                        <a:pt x="319" y="834"/>
                        <a:pt x="296" y="856"/>
                        <a:pt x="268" y="856"/>
                      </a:cubicBezTo>
                      <a:cubicBezTo>
                        <a:pt x="240" y="856"/>
                        <a:pt x="217" y="834"/>
                        <a:pt x="217" y="806"/>
                      </a:cubicBezTo>
                      <a:cubicBezTo>
                        <a:pt x="217" y="764"/>
                        <a:pt x="217" y="419"/>
                        <a:pt x="217" y="419"/>
                      </a:cubicBezTo>
                      <a:cubicBezTo>
                        <a:pt x="197" y="419"/>
                        <a:pt x="197" y="419"/>
                        <a:pt x="197" y="419"/>
                      </a:cubicBezTo>
                      <a:cubicBezTo>
                        <a:pt x="197" y="419"/>
                        <a:pt x="197" y="764"/>
                        <a:pt x="197" y="806"/>
                      </a:cubicBezTo>
                      <a:cubicBezTo>
                        <a:pt x="197" y="834"/>
                        <a:pt x="174" y="856"/>
                        <a:pt x="146" y="856"/>
                      </a:cubicBezTo>
                      <a:cubicBezTo>
                        <a:pt x="118" y="856"/>
                        <a:pt x="95" y="834"/>
                        <a:pt x="95" y="806"/>
                      </a:cubicBezTo>
                      <a:cubicBezTo>
                        <a:pt x="95" y="764"/>
                        <a:pt x="95" y="137"/>
                        <a:pt x="95" y="137"/>
                      </a:cubicBezTo>
                      <a:cubicBezTo>
                        <a:pt x="75" y="137"/>
                        <a:pt x="75" y="137"/>
                        <a:pt x="75" y="137"/>
                      </a:cubicBezTo>
                      <a:cubicBezTo>
                        <a:pt x="75" y="137"/>
                        <a:pt x="75" y="355"/>
                        <a:pt x="75" y="379"/>
                      </a:cubicBezTo>
                      <a:cubicBezTo>
                        <a:pt x="75" y="400"/>
                        <a:pt x="59" y="417"/>
                        <a:pt x="38" y="417"/>
                      </a:cubicBezTo>
                      <a:cubicBezTo>
                        <a:pt x="17" y="417"/>
                        <a:pt x="0" y="400"/>
                        <a:pt x="0" y="379"/>
                      </a:cubicBezTo>
                      <a:cubicBezTo>
                        <a:pt x="0" y="358"/>
                        <a:pt x="0" y="142"/>
                        <a:pt x="0" y="111"/>
                      </a:cubicBezTo>
                      <a:cubicBezTo>
                        <a:pt x="0" y="50"/>
                        <a:pt x="50" y="0"/>
                        <a:pt x="112" y="0"/>
                      </a:cubicBezTo>
                      <a:cubicBezTo>
                        <a:pt x="141" y="0"/>
                        <a:pt x="272" y="0"/>
                        <a:pt x="303" y="0"/>
                      </a:cubicBezTo>
                      <a:close/>
                    </a:path>
                  </a:pathLst>
                </a:custGeom>
                <a:solidFill>
                  <a:schemeClr val="tx1"/>
                </a:solidFill>
                <a:ln>
                  <a:noFill/>
                </a:ln>
                <a:effectLst/>
                <a:extLst/>
              </p:spPr>
              <p:txBody>
                <a:bodyPr lIns="73693" tIns="36846" rIns="73693" bIns="36846"/>
                <a:lstStyle/>
                <a:p>
                  <a:pPr defTabSz="751746">
                    <a:defRPr/>
                  </a:pPr>
                  <a:endParaRPr lang="en-US" sz="1128" dirty="0">
                    <a:solidFill>
                      <a:srgbClr val="505050"/>
                    </a:solidFill>
                  </a:endParaRPr>
                </a:p>
              </p:txBody>
            </p:sp>
            <p:sp>
              <p:nvSpPr>
                <p:cNvPr id="312" name="Oval 24"/>
                <p:cNvSpPr>
                  <a:spLocks noChangeArrowheads="1"/>
                </p:cNvSpPr>
                <p:nvPr/>
              </p:nvSpPr>
              <p:spPr bwMode="auto">
                <a:xfrm>
                  <a:off x="3105870" y="2026192"/>
                  <a:ext cx="162572" cy="157494"/>
                </a:xfrm>
                <a:prstGeom prst="ellipse">
                  <a:avLst/>
                </a:prstGeom>
                <a:solidFill>
                  <a:schemeClr val="tx1"/>
                </a:solidFill>
                <a:ln>
                  <a:noFill/>
                </a:ln>
                <a:effectLst/>
                <a:extLst/>
              </p:spPr>
              <p:txBody>
                <a:bodyPr lIns="73693" tIns="36846" rIns="73693" bIns="36846"/>
                <a:lstStyle/>
                <a:p>
                  <a:pPr defTabSz="751746">
                    <a:defRPr/>
                  </a:pPr>
                  <a:endParaRPr lang="en-US" sz="1128" dirty="0">
                    <a:solidFill>
                      <a:srgbClr val="505050"/>
                    </a:solidFill>
                  </a:endParaRPr>
                </a:p>
              </p:txBody>
            </p:sp>
          </p:grpSp>
          <p:grpSp>
            <p:nvGrpSpPr>
              <p:cNvPr id="12411" name="Group 295"/>
              <p:cNvGrpSpPr>
                <a:grpSpLocks/>
              </p:cNvGrpSpPr>
              <p:nvPr/>
            </p:nvGrpSpPr>
            <p:grpSpPr bwMode="auto">
              <a:xfrm>
                <a:off x="3283389" y="2411343"/>
                <a:ext cx="130247" cy="330677"/>
                <a:chOff x="2992553" y="2016409"/>
                <a:chExt cx="385907" cy="979761"/>
              </a:xfrm>
            </p:grpSpPr>
            <p:sp>
              <p:nvSpPr>
                <p:cNvPr id="309" name="Freeform 25"/>
                <p:cNvSpPr>
                  <a:spLocks/>
                </p:cNvSpPr>
                <p:nvPr/>
              </p:nvSpPr>
              <p:spPr bwMode="auto">
                <a:xfrm>
                  <a:off x="2992300" y="2204008"/>
                  <a:ext cx="386109" cy="782382"/>
                </a:xfrm>
                <a:custGeom>
                  <a:avLst/>
                  <a:gdLst>
                    <a:gd name="T0" fmla="*/ 303 w 414"/>
                    <a:gd name="T1" fmla="*/ 0 h 856"/>
                    <a:gd name="T2" fmla="*/ 414 w 414"/>
                    <a:gd name="T3" fmla="*/ 111 h 856"/>
                    <a:gd name="T4" fmla="*/ 414 w 414"/>
                    <a:gd name="T5" fmla="*/ 379 h 856"/>
                    <a:gd name="T6" fmla="*/ 377 w 414"/>
                    <a:gd name="T7" fmla="*/ 417 h 856"/>
                    <a:gd name="T8" fmla="*/ 339 w 414"/>
                    <a:gd name="T9" fmla="*/ 379 h 856"/>
                    <a:gd name="T10" fmla="*/ 339 w 414"/>
                    <a:gd name="T11" fmla="*/ 137 h 856"/>
                    <a:gd name="T12" fmla="*/ 319 w 414"/>
                    <a:gd name="T13" fmla="*/ 137 h 856"/>
                    <a:gd name="T14" fmla="*/ 319 w 414"/>
                    <a:gd name="T15" fmla="*/ 806 h 856"/>
                    <a:gd name="T16" fmla="*/ 268 w 414"/>
                    <a:gd name="T17" fmla="*/ 856 h 856"/>
                    <a:gd name="T18" fmla="*/ 217 w 414"/>
                    <a:gd name="T19" fmla="*/ 806 h 856"/>
                    <a:gd name="T20" fmla="*/ 217 w 414"/>
                    <a:gd name="T21" fmla="*/ 419 h 856"/>
                    <a:gd name="T22" fmla="*/ 197 w 414"/>
                    <a:gd name="T23" fmla="*/ 419 h 856"/>
                    <a:gd name="T24" fmla="*/ 197 w 414"/>
                    <a:gd name="T25" fmla="*/ 806 h 856"/>
                    <a:gd name="T26" fmla="*/ 146 w 414"/>
                    <a:gd name="T27" fmla="*/ 856 h 856"/>
                    <a:gd name="T28" fmla="*/ 95 w 414"/>
                    <a:gd name="T29" fmla="*/ 806 h 856"/>
                    <a:gd name="T30" fmla="*/ 95 w 414"/>
                    <a:gd name="T31" fmla="*/ 137 h 856"/>
                    <a:gd name="T32" fmla="*/ 75 w 414"/>
                    <a:gd name="T33" fmla="*/ 137 h 856"/>
                    <a:gd name="T34" fmla="*/ 75 w 414"/>
                    <a:gd name="T35" fmla="*/ 379 h 856"/>
                    <a:gd name="T36" fmla="*/ 38 w 414"/>
                    <a:gd name="T37" fmla="*/ 417 h 856"/>
                    <a:gd name="T38" fmla="*/ 0 w 414"/>
                    <a:gd name="T39" fmla="*/ 379 h 856"/>
                    <a:gd name="T40" fmla="*/ 0 w 414"/>
                    <a:gd name="T41" fmla="*/ 111 h 856"/>
                    <a:gd name="T42" fmla="*/ 112 w 414"/>
                    <a:gd name="T43" fmla="*/ 0 h 856"/>
                    <a:gd name="T44" fmla="*/ 303 w 414"/>
                    <a:gd name="T45" fmla="*/ 0 h 8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14" h="856">
                      <a:moveTo>
                        <a:pt x="303" y="0"/>
                      </a:moveTo>
                      <a:cubicBezTo>
                        <a:pt x="364" y="0"/>
                        <a:pt x="414" y="50"/>
                        <a:pt x="414" y="111"/>
                      </a:cubicBezTo>
                      <a:cubicBezTo>
                        <a:pt x="414" y="142"/>
                        <a:pt x="414" y="358"/>
                        <a:pt x="414" y="379"/>
                      </a:cubicBezTo>
                      <a:cubicBezTo>
                        <a:pt x="414" y="400"/>
                        <a:pt x="397" y="417"/>
                        <a:pt x="377" y="417"/>
                      </a:cubicBezTo>
                      <a:cubicBezTo>
                        <a:pt x="356" y="417"/>
                        <a:pt x="339" y="400"/>
                        <a:pt x="339" y="379"/>
                      </a:cubicBezTo>
                      <a:cubicBezTo>
                        <a:pt x="339" y="355"/>
                        <a:pt x="339" y="137"/>
                        <a:pt x="339" y="137"/>
                      </a:cubicBezTo>
                      <a:cubicBezTo>
                        <a:pt x="319" y="137"/>
                        <a:pt x="319" y="137"/>
                        <a:pt x="319" y="137"/>
                      </a:cubicBezTo>
                      <a:cubicBezTo>
                        <a:pt x="319" y="137"/>
                        <a:pt x="319" y="764"/>
                        <a:pt x="319" y="806"/>
                      </a:cubicBezTo>
                      <a:cubicBezTo>
                        <a:pt x="319" y="834"/>
                        <a:pt x="296" y="856"/>
                        <a:pt x="268" y="856"/>
                      </a:cubicBezTo>
                      <a:cubicBezTo>
                        <a:pt x="240" y="856"/>
                        <a:pt x="217" y="834"/>
                        <a:pt x="217" y="806"/>
                      </a:cubicBezTo>
                      <a:cubicBezTo>
                        <a:pt x="217" y="764"/>
                        <a:pt x="217" y="419"/>
                        <a:pt x="217" y="419"/>
                      </a:cubicBezTo>
                      <a:cubicBezTo>
                        <a:pt x="197" y="419"/>
                        <a:pt x="197" y="419"/>
                        <a:pt x="197" y="419"/>
                      </a:cubicBezTo>
                      <a:cubicBezTo>
                        <a:pt x="197" y="419"/>
                        <a:pt x="197" y="764"/>
                        <a:pt x="197" y="806"/>
                      </a:cubicBezTo>
                      <a:cubicBezTo>
                        <a:pt x="197" y="834"/>
                        <a:pt x="174" y="856"/>
                        <a:pt x="146" y="856"/>
                      </a:cubicBezTo>
                      <a:cubicBezTo>
                        <a:pt x="118" y="856"/>
                        <a:pt x="95" y="834"/>
                        <a:pt x="95" y="806"/>
                      </a:cubicBezTo>
                      <a:cubicBezTo>
                        <a:pt x="95" y="764"/>
                        <a:pt x="95" y="137"/>
                        <a:pt x="95" y="137"/>
                      </a:cubicBezTo>
                      <a:cubicBezTo>
                        <a:pt x="75" y="137"/>
                        <a:pt x="75" y="137"/>
                        <a:pt x="75" y="137"/>
                      </a:cubicBezTo>
                      <a:cubicBezTo>
                        <a:pt x="75" y="137"/>
                        <a:pt x="75" y="355"/>
                        <a:pt x="75" y="379"/>
                      </a:cubicBezTo>
                      <a:cubicBezTo>
                        <a:pt x="75" y="400"/>
                        <a:pt x="59" y="417"/>
                        <a:pt x="38" y="417"/>
                      </a:cubicBezTo>
                      <a:cubicBezTo>
                        <a:pt x="17" y="417"/>
                        <a:pt x="0" y="400"/>
                        <a:pt x="0" y="379"/>
                      </a:cubicBezTo>
                      <a:cubicBezTo>
                        <a:pt x="0" y="358"/>
                        <a:pt x="0" y="142"/>
                        <a:pt x="0" y="111"/>
                      </a:cubicBezTo>
                      <a:cubicBezTo>
                        <a:pt x="0" y="50"/>
                        <a:pt x="50" y="0"/>
                        <a:pt x="112" y="0"/>
                      </a:cubicBezTo>
                      <a:cubicBezTo>
                        <a:pt x="141" y="0"/>
                        <a:pt x="272" y="0"/>
                        <a:pt x="303" y="0"/>
                      </a:cubicBezTo>
                      <a:close/>
                    </a:path>
                  </a:pathLst>
                </a:custGeom>
                <a:solidFill>
                  <a:srgbClr val="505050"/>
                </a:solidFill>
                <a:ln>
                  <a:noFill/>
                </a:ln>
                <a:effectLst/>
                <a:extLst/>
              </p:spPr>
              <p:txBody>
                <a:bodyPr lIns="73693" tIns="36846" rIns="73693" bIns="36846"/>
                <a:lstStyle/>
                <a:p>
                  <a:pPr defTabSz="751746">
                    <a:defRPr/>
                  </a:pPr>
                  <a:endParaRPr lang="en-US" sz="1128" dirty="0">
                    <a:solidFill>
                      <a:srgbClr val="505050"/>
                    </a:solidFill>
                  </a:endParaRPr>
                </a:p>
              </p:txBody>
            </p:sp>
            <p:sp>
              <p:nvSpPr>
                <p:cNvPr id="310" name="Oval 24"/>
                <p:cNvSpPr>
                  <a:spLocks noChangeArrowheads="1"/>
                </p:cNvSpPr>
                <p:nvPr/>
              </p:nvSpPr>
              <p:spPr bwMode="auto">
                <a:xfrm>
                  <a:off x="3104068" y="2026192"/>
                  <a:ext cx="162572" cy="157494"/>
                </a:xfrm>
                <a:prstGeom prst="ellipse">
                  <a:avLst/>
                </a:prstGeom>
                <a:solidFill>
                  <a:srgbClr val="505050"/>
                </a:solidFill>
                <a:ln>
                  <a:noFill/>
                </a:ln>
                <a:effectLst/>
                <a:extLst/>
              </p:spPr>
              <p:txBody>
                <a:bodyPr lIns="73693" tIns="36846" rIns="73693" bIns="36846"/>
                <a:lstStyle/>
                <a:p>
                  <a:pPr defTabSz="751746">
                    <a:defRPr/>
                  </a:pPr>
                  <a:endParaRPr lang="en-US" sz="1128" dirty="0">
                    <a:solidFill>
                      <a:srgbClr val="505050"/>
                    </a:solidFill>
                  </a:endParaRPr>
                </a:p>
              </p:txBody>
            </p:sp>
          </p:grpSp>
          <p:grpSp>
            <p:nvGrpSpPr>
              <p:cNvPr id="12412" name="Group 296"/>
              <p:cNvGrpSpPr>
                <a:grpSpLocks/>
              </p:cNvGrpSpPr>
              <p:nvPr/>
            </p:nvGrpSpPr>
            <p:grpSpPr bwMode="auto">
              <a:xfrm>
                <a:off x="3424601" y="2411343"/>
                <a:ext cx="130247" cy="330677"/>
                <a:chOff x="2992553" y="2016409"/>
                <a:chExt cx="385907" cy="979761"/>
              </a:xfrm>
            </p:grpSpPr>
            <p:sp>
              <p:nvSpPr>
                <p:cNvPr id="307" name="Freeform 25"/>
                <p:cNvSpPr>
                  <a:spLocks/>
                </p:cNvSpPr>
                <p:nvPr/>
              </p:nvSpPr>
              <p:spPr bwMode="auto">
                <a:xfrm>
                  <a:off x="2990495" y="2204008"/>
                  <a:ext cx="386109" cy="782382"/>
                </a:xfrm>
                <a:custGeom>
                  <a:avLst/>
                  <a:gdLst>
                    <a:gd name="T0" fmla="*/ 303 w 414"/>
                    <a:gd name="T1" fmla="*/ 0 h 856"/>
                    <a:gd name="T2" fmla="*/ 414 w 414"/>
                    <a:gd name="T3" fmla="*/ 111 h 856"/>
                    <a:gd name="T4" fmla="*/ 414 w 414"/>
                    <a:gd name="T5" fmla="*/ 379 h 856"/>
                    <a:gd name="T6" fmla="*/ 377 w 414"/>
                    <a:gd name="T7" fmla="*/ 417 h 856"/>
                    <a:gd name="T8" fmla="*/ 339 w 414"/>
                    <a:gd name="T9" fmla="*/ 379 h 856"/>
                    <a:gd name="T10" fmla="*/ 339 w 414"/>
                    <a:gd name="T11" fmla="*/ 137 h 856"/>
                    <a:gd name="T12" fmla="*/ 319 w 414"/>
                    <a:gd name="T13" fmla="*/ 137 h 856"/>
                    <a:gd name="T14" fmla="*/ 319 w 414"/>
                    <a:gd name="T15" fmla="*/ 806 h 856"/>
                    <a:gd name="T16" fmla="*/ 268 w 414"/>
                    <a:gd name="T17" fmla="*/ 856 h 856"/>
                    <a:gd name="T18" fmla="*/ 217 w 414"/>
                    <a:gd name="T19" fmla="*/ 806 h 856"/>
                    <a:gd name="T20" fmla="*/ 217 w 414"/>
                    <a:gd name="T21" fmla="*/ 419 h 856"/>
                    <a:gd name="T22" fmla="*/ 197 w 414"/>
                    <a:gd name="T23" fmla="*/ 419 h 856"/>
                    <a:gd name="T24" fmla="*/ 197 w 414"/>
                    <a:gd name="T25" fmla="*/ 806 h 856"/>
                    <a:gd name="T26" fmla="*/ 146 w 414"/>
                    <a:gd name="T27" fmla="*/ 856 h 856"/>
                    <a:gd name="T28" fmla="*/ 95 w 414"/>
                    <a:gd name="T29" fmla="*/ 806 h 856"/>
                    <a:gd name="T30" fmla="*/ 95 w 414"/>
                    <a:gd name="T31" fmla="*/ 137 h 856"/>
                    <a:gd name="T32" fmla="*/ 75 w 414"/>
                    <a:gd name="T33" fmla="*/ 137 h 856"/>
                    <a:gd name="T34" fmla="*/ 75 w 414"/>
                    <a:gd name="T35" fmla="*/ 379 h 856"/>
                    <a:gd name="T36" fmla="*/ 38 w 414"/>
                    <a:gd name="T37" fmla="*/ 417 h 856"/>
                    <a:gd name="T38" fmla="*/ 0 w 414"/>
                    <a:gd name="T39" fmla="*/ 379 h 856"/>
                    <a:gd name="T40" fmla="*/ 0 w 414"/>
                    <a:gd name="T41" fmla="*/ 111 h 856"/>
                    <a:gd name="T42" fmla="*/ 112 w 414"/>
                    <a:gd name="T43" fmla="*/ 0 h 856"/>
                    <a:gd name="T44" fmla="*/ 303 w 414"/>
                    <a:gd name="T45" fmla="*/ 0 h 8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14" h="856">
                      <a:moveTo>
                        <a:pt x="303" y="0"/>
                      </a:moveTo>
                      <a:cubicBezTo>
                        <a:pt x="364" y="0"/>
                        <a:pt x="414" y="50"/>
                        <a:pt x="414" y="111"/>
                      </a:cubicBezTo>
                      <a:cubicBezTo>
                        <a:pt x="414" y="142"/>
                        <a:pt x="414" y="358"/>
                        <a:pt x="414" y="379"/>
                      </a:cubicBezTo>
                      <a:cubicBezTo>
                        <a:pt x="414" y="400"/>
                        <a:pt x="397" y="417"/>
                        <a:pt x="377" y="417"/>
                      </a:cubicBezTo>
                      <a:cubicBezTo>
                        <a:pt x="356" y="417"/>
                        <a:pt x="339" y="400"/>
                        <a:pt x="339" y="379"/>
                      </a:cubicBezTo>
                      <a:cubicBezTo>
                        <a:pt x="339" y="355"/>
                        <a:pt x="339" y="137"/>
                        <a:pt x="339" y="137"/>
                      </a:cubicBezTo>
                      <a:cubicBezTo>
                        <a:pt x="319" y="137"/>
                        <a:pt x="319" y="137"/>
                        <a:pt x="319" y="137"/>
                      </a:cubicBezTo>
                      <a:cubicBezTo>
                        <a:pt x="319" y="137"/>
                        <a:pt x="319" y="764"/>
                        <a:pt x="319" y="806"/>
                      </a:cubicBezTo>
                      <a:cubicBezTo>
                        <a:pt x="319" y="834"/>
                        <a:pt x="296" y="856"/>
                        <a:pt x="268" y="856"/>
                      </a:cubicBezTo>
                      <a:cubicBezTo>
                        <a:pt x="240" y="856"/>
                        <a:pt x="217" y="834"/>
                        <a:pt x="217" y="806"/>
                      </a:cubicBezTo>
                      <a:cubicBezTo>
                        <a:pt x="217" y="764"/>
                        <a:pt x="217" y="419"/>
                        <a:pt x="217" y="419"/>
                      </a:cubicBezTo>
                      <a:cubicBezTo>
                        <a:pt x="197" y="419"/>
                        <a:pt x="197" y="419"/>
                        <a:pt x="197" y="419"/>
                      </a:cubicBezTo>
                      <a:cubicBezTo>
                        <a:pt x="197" y="419"/>
                        <a:pt x="197" y="764"/>
                        <a:pt x="197" y="806"/>
                      </a:cubicBezTo>
                      <a:cubicBezTo>
                        <a:pt x="197" y="834"/>
                        <a:pt x="174" y="856"/>
                        <a:pt x="146" y="856"/>
                      </a:cubicBezTo>
                      <a:cubicBezTo>
                        <a:pt x="118" y="856"/>
                        <a:pt x="95" y="834"/>
                        <a:pt x="95" y="806"/>
                      </a:cubicBezTo>
                      <a:cubicBezTo>
                        <a:pt x="95" y="764"/>
                        <a:pt x="95" y="137"/>
                        <a:pt x="95" y="137"/>
                      </a:cubicBezTo>
                      <a:cubicBezTo>
                        <a:pt x="75" y="137"/>
                        <a:pt x="75" y="137"/>
                        <a:pt x="75" y="137"/>
                      </a:cubicBezTo>
                      <a:cubicBezTo>
                        <a:pt x="75" y="137"/>
                        <a:pt x="75" y="355"/>
                        <a:pt x="75" y="379"/>
                      </a:cubicBezTo>
                      <a:cubicBezTo>
                        <a:pt x="75" y="400"/>
                        <a:pt x="59" y="417"/>
                        <a:pt x="38" y="417"/>
                      </a:cubicBezTo>
                      <a:cubicBezTo>
                        <a:pt x="17" y="417"/>
                        <a:pt x="0" y="400"/>
                        <a:pt x="0" y="379"/>
                      </a:cubicBezTo>
                      <a:cubicBezTo>
                        <a:pt x="0" y="358"/>
                        <a:pt x="0" y="142"/>
                        <a:pt x="0" y="111"/>
                      </a:cubicBezTo>
                      <a:cubicBezTo>
                        <a:pt x="0" y="50"/>
                        <a:pt x="50" y="0"/>
                        <a:pt x="112" y="0"/>
                      </a:cubicBezTo>
                      <a:cubicBezTo>
                        <a:pt x="141" y="0"/>
                        <a:pt x="272" y="0"/>
                        <a:pt x="303" y="0"/>
                      </a:cubicBezTo>
                      <a:close/>
                    </a:path>
                  </a:pathLst>
                </a:custGeom>
                <a:solidFill>
                  <a:srgbClr val="505050"/>
                </a:solidFill>
                <a:ln>
                  <a:noFill/>
                </a:ln>
                <a:effectLst/>
                <a:extLst/>
              </p:spPr>
              <p:txBody>
                <a:bodyPr lIns="73693" tIns="36846" rIns="73693" bIns="36846"/>
                <a:lstStyle/>
                <a:p>
                  <a:pPr defTabSz="751746">
                    <a:defRPr/>
                  </a:pPr>
                  <a:endParaRPr lang="en-US" sz="1128" dirty="0">
                    <a:solidFill>
                      <a:srgbClr val="505050"/>
                    </a:solidFill>
                  </a:endParaRPr>
                </a:p>
              </p:txBody>
            </p:sp>
            <p:sp>
              <p:nvSpPr>
                <p:cNvPr id="308" name="Oval 24"/>
                <p:cNvSpPr>
                  <a:spLocks noChangeArrowheads="1"/>
                </p:cNvSpPr>
                <p:nvPr/>
              </p:nvSpPr>
              <p:spPr bwMode="auto">
                <a:xfrm>
                  <a:off x="3102264" y="2026192"/>
                  <a:ext cx="162572" cy="157494"/>
                </a:xfrm>
                <a:prstGeom prst="ellipse">
                  <a:avLst/>
                </a:prstGeom>
                <a:solidFill>
                  <a:srgbClr val="505050"/>
                </a:solidFill>
                <a:ln>
                  <a:noFill/>
                </a:ln>
                <a:effectLst/>
                <a:extLst/>
              </p:spPr>
              <p:txBody>
                <a:bodyPr lIns="73693" tIns="36846" rIns="73693" bIns="36846"/>
                <a:lstStyle/>
                <a:p>
                  <a:pPr defTabSz="751746">
                    <a:defRPr/>
                  </a:pPr>
                  <a:endParaRPr lang="en-US" sz="1128" dirty="0">
                    <a:solidFill>
                      <a:srgbClr val="505050"/>
                    </a:solidFill>
                  </a:endParaRPr>
                </a:p>
              </p:txBody>
            </p:sp>
          </p:grpSp>
          <p:grpSp>
            <p:nvGrpSpPr>
              <p:cNvPr id="12413" name="Group 297"/>
              <p:cNvGrpSpPr>
                <a:grpSpLocks/>
              </p:cNvGrpSpPr>
              <p:nvPr/>
            </p:nvGrpSpPr>
            <p:grpSpPr bwMode="auto">
              <a:xfrm>
                <a:off x="3565813" y="2411343"/>
                <a:ext cx="130247" cy="330677"/>
                <a:chOff x="2992553" y="2016409"/>
                <a:chExt cx="385907" cy="979761"/>
              </a:xfrm>
            </p:grpSpPr>
            <p:sp>
              <p:nvSpPr>
                <p:cNvPr id="305" name="Freeform 25"/>
                <p:cNvSpPr>
                  <a:spLocks/>
                </p:cNvSpPr>
                <p:nvPr/>
              </p:nvSpPr>
              <p:spPr bwMode="auto">
                <a:xfrm>
                  <a:off x="2993775" y="2204008"/>
                  <a:ext cx="386109" cy="782382"/>
                </a:xfrm>
                <a:custGeom>
                  <a:avLst/>
                  <a:gdLst>
                    <a:gd name="T0" fmla="*/ 303 w 414"/>
                    <a:gd name="T1" fmla="*/ 0 h 856"/>
                    <a:gd name="T2" fmla="*/ 414 w 414"/>
                    <a:gd name="T3" fmla="*/ 111 h 856"/>
                    <a:gd name="T4" fmla="*/ 414 w 414"/>
                    <a:gd name="T5" fmla="*/ 379 h 856"/>
                    <a:gd name="T6" fmla="*/ 377 w 414"/>
                    <a:gd name="T7" fmla="*/ 417 h 856"/>
                    <a:gd name="T8" fmla="*/ 339 w 414"/>
                    <a:gd name="T9" fmla="*/ 379 h 856"/>
                    <a:gd name="T10" fmla="*/ 339 w 414"/>
                    <a:gd name="T11" fmla="*/ 137 h 856"/>
                    <a:gd name="T12" fmla="*/ 319 w 414"/>
                    <a:gd name="T13" fmla="*/ 137 h 856"/>
                    <a:gd name="T14" fmla="*/ 319 w 414"/>
                    <a:gd name="T15" fmla="*/ 806 h 856"/>
                    <a:gd name="T16" fmla="*/ 268 w 414"/>
                    <a:gd name="T17" fmla="*/ 856 h 856"/>
                    <a:gd name="T18" fmla="*/ 217 w 414"/>
                    <a:gd name="T19" fmla="*/ 806 h 856"/>
                    <a:gd name="T20" fmla="*/ 217 w 414"/>
                    <a:gd name="T21" fmla="*/ 419 h 856"/>
                    <a:gd name="T22" fmla="*/ 197 w 414"/>
                    <a:gd name="T23" fmla="*/ 419 h 856"/>
                    <a:gd name="T24" fmla="*/ 197 w 414"/>
                    <a:gd name="T25" fmla="*/ 806 h 856"/>
                    <a:gd name="T26" fmla="*/ 146 w 414"/>
                    <a:gd name="T27" fmla="*/ 856 h 856"/>
                    <a:gd name="T28" fmla="*/ 95 w 414"/>
                    <a:gd name="T29" fmla="*/ 806 h 856"/>
                    <a:gd name="T30" fmla="*/ 95 w 414"/>
                    <a:gd name="T31" fmla="*/ 137 h 856"/>
                    <a:gd name="T32" fmla="*/ 75 w 414"/>
                    <a:gd name="T33" fmla="*/ 137 h 856"/>
                    <a:gd name="T34" fmla="*/ 75 w 414"/>
                    <a:gd name="T35" fmla="*/ 379 h 856"/>
                    <a:gd name="T36" fmla="*/ 38 w 414"/>
                    <a:gd name="T37" fmla="*/ 417 h 856"/>
                    <a:gd name="T38" fmla="*/ 0 w 414"/>
                    <a:gd name="T39" fmla="*/ 379 h 856"/>
                    <a:gd name="T40" fmla="*/ 0 w 414"/>
                    <a:gd name="T41" fmla="*/ 111 h 856"/>
                    <a:gd name="T42" fmla="*/ 112 w 414"/>
                    <a:gd name="T43" fmla="*/ 0 h 856"/>
                    <a:gd name="T44" fmla="*/ 303 w 414"/>
                    <a:gd name="T45" fmla="*/ 0 h 8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14" h="856">
                      <a:moveTo>
                        <a:pt x="303" y="0"/>
                      </a:moveTo>
                      <a:cubicBezTo>
                        <a:pt x="364" y="0"/>
                        <a:pt x="414" y="50"/>
                        <a:pt x="414" y="111"/>
                      </a:cubicBezTo>
                      <a:cubicBezTo>
                        <a:pt x="414" y="142"/>
                        <a:pt x="414" y="358"/>
                        <a:pt x="414" y="379"/>
                      </a:cubicBezTo>
                      <a:cubicBezTo>
                        <a:pt x="414" y="400"/>
                        <a:pt x="397" y="417"/>
                        <a:pt x="377" y="417"/>
                      </a:cubicBezTo>
                      <a:cubicBezTo>
                        <a:pt x="356" y="417"/>
                        <a:pt x="339" y="400"/>
                        <a:pt x="339" y="379"/>
                      </a:cubicBezTo>
                      <a:cubicBezTo>
                        <a:pt x="339" y="355"/>
                        <a:pt x="339" y="137"/>
                        <a:pt x="339" y="137"/>
                      </a:cubicBezTo>
                      <a:cubicBezTo>
                        <a:pt x="319" y="137"/>
                        <a:pt x="319" y="137"/>
                        <a:pt x="319" y="137"/>
                      </a:cubicBezTo>
                      <a:cubicBezTo>
                        <a:pt x="319" y="137"/>
                        <a:pt x="319" y="764"/>
                        <a:pt x="319" y="806"/>
                      </a:cubicBezTo>
                      <a:cubicBezTo>
                        <a:pt x="319" y="834"/>
                        <a:pt x="296" y="856"/>
                        <a:pt x="268" y="856"/>
                      </a:cubicBezTo>
                      <a:cubicBezTo>
                        <a:pt x="240" y="856"/>
                        <a:pt x="217" y="834"/>
                        <a:pt x="217" y="806"/>
                      </a:cubicBezTo>
                      <a:cubicBezTo>
                        <a:pt x="217" y="764"/>
                        <a:pt x="217" y="419"/>
                        <a:pt x="217" y="419"/>
                      </a:cubicBezTo>
                      <a:cubicBezTo>
                        <a:pt x="197" y="419"/>
                        <a:pt x="197" y="419"/>
                        <a:pt x="197" y="419"/>
                      </a:cubicBezTo>
                      <a:cubicBezTo>
                        <a:pt x="197" y="419"/>
                        <a:pt x="197" y="764"/>
                        <a:pt x="197" y="806"/>
                      </a:cubicBezTo>
                      <a:cubicBezTo>
                        <a:pt x="197" y="834"/>
                        <a:pt x="174" y="856"/>
                        <a:pt x="146" y="856"/>
                      </a:cubicBezTo>
                      <a:cubicBezTo>
                        <a:pt x="118" y="856"/>
                        <a:pt x="95" y="834"/>
                        <a:pt x="95" y="806"/>
                      </a:cubicBezTo>
                      <a:cubicBezTo>
                        <a:pt x="95" y="764"/>
                        <a:pt x="95" y="137"/>
                        <a:pt x="95" y="137"/>
                      </a:cubicBezTo>
                      <a:cubicBezTo>
                        <a:pt x="75" y="137"/>
                        <a:pt x="75" y="137"/>
                        <a:pt x="75" y="137"/>
                      </a:cubicBezTo>
                      <a:cubicBezTo>
                        <a:pt x="75" y="137"/>
                        <a:pt x="75" y="355"/>
                        <a:pt x="75" y="379"/>
                      </a:cubicBezTo>
                      <a:cubicBezTo>
                        <a:pt x="75" y="400"/>
                        <a:pt x="59" y="417"/>
                        <a:pt x="38" y="417"/>
                      </a:cubicBezTo>
                      <a:cubicBezTo>
                        <a:pt x="17" y="417"/>
                        <a:pt x="0" y="400"/>
                        <a:pt x="0" y="379"/>
                      </a:cubicBezTo>
                      <a:cubicBezTo>
                        <a:pt x="0" y="358"/>
                        <a:pt x="0" y="142"/>
                        <a:pt x="0" y="111"/>
                      </a:cubicBezTo>
                      <a:cubicBezTo>
                        <a:pt x="0" y="50"/>
                        <a:pt x="50" y="0"/>
                        <a:pt x="112" y="0"/>
                      </a:cubicBezTo>
                      <a:cubicBezTo>
                        <a:pt x="141" y="0"/>
                        <a:pt x="272" y="0"/>
                        <a:pt x="303" y="0"/>
                      </a:cubicBezTo>
                      <a:close/>
                    </a:path>
                  </a:pathLst>
                </a:custGeom>
                <a:solidFill>
                  <a:srgbClr val="505050"/>
                </a:solidFill>
                <a:ln>
                  <a:noFill/>
                </a:ln>
                <a:effectLst/>
                <a:extLst/>
              </p:spPr>
              <p:txBody>
                <a:bodyPr lIns="73693" tIns="36846" rIns="73693" bIns="36846"/>
                <a:lstStyle/>
                <a:p>
                  <a:pPr defTabSz="751746">
                    <a:defRPr/>
                  </a:pPr>
                  <a:endParaRPr lang="en-US" sz="1128" dirty="0">
                    <a:solidFill>
                      <a:srgbClr val="505050"/>
                    </a:solidFill>
                  </a:endParaRPr>
                </a:p>
              </p:txBody>
            </p:sp>
            <p:sp>
              <p:nvSpPr>
                <p:cNvPr id="306" name="Oval 24"/>
                <p:cNvSpPr>
                  <a:spLocks noChangeArrowheads="1"/>
                </p:cNvSpPr>
                <p:nvPr/>
              </p:nvSpPr>
              <p:spPr bwMode="auto">
                <a:xfrm>
                  <a:off x="3105544" y="2026192"/>
                  <a:ext cx="162572" cy="157494"/>
                </a:xfrm>
                <a:prstGeom prst="ellipse">
                  <a:avLst/>
                </a:prstGeom>
                <a:solidFill>
                  <a:srgbClr val="505050"/>
                </a:solidFill>
                <a:ln>
                  <a:noFill/>
                </a:ln>
                <a:effectLst/>
                <a:extLst/>
              </p:spPr>
              <p:txBody>
                <a:bodyPr lIns="73693" tIns="36846" rIns="73693" bIns="36846"/>
                <a:lstStyle/>
                <a:p>
                  <a:pPr defTabSz="751746">
                    <a:defRPr/>
                  </a:pPr>
                  <a:endParaRPr lang="en-US" sz="1128" dirty="0">
                    <a:solidFill>
                      <a:srgbClr val="505050"/>
                    </a:solidFill>
                  </a:endParaRPr>
                </a:p>
              </p:txBody>
            </p:sp>
          </p:grpSp>
          <p:grpSp>
            <p:nvGrpSpPr>
              <p:cNvPr id="12414" name="Group 299"/>
              <p:cNvGrpSpPr>
                <a:grpSpLocks/>
              </p:cNvGrpSpPr>
              <p:nvPr/>
            </p:nvGrpSpPr>
            <p:grpSpPr bwMode="auto">
              <a:xfrm>
                <a:off x="3850457" y="2411343"/>
                <a:ext cx="130247" cy="330677"/>
                <a:chOff x="2992553" y="2016409"/>
                <a:chExt cx="385907" cy="979761"/>
              </a:xfrm>
            </p:grpSpPr>
            <p:sp>
              <p:nvSpPr>
                <p:cNvPr id="301" name="Freeform 25"/>
                <p:cNvSpPr>
                  <a:spLocks/>
                </p:cNvSpPr>
                <p:nvPr/>
              </p:nvSpPr>
              <p:spPr bwMode="auto">
                <a:xfrm>
                  <a:off x="2993753" y="2204008"/>
                  <a:ext cx="386109" cy="782382"/>
                </a:xfrm>
                <a:custGeom>
                  <a:avLst/>
                  <a:gdLst>
                    <a:gd name="T0" fmla="*/ 303 w 414"/>
                    <a:gd name="T1" fmla="*/ 0 h 856"/>
                    <a:gd name="T2" fmla="*/ 414 w 414"/>
                    <a:gd name="T3" fmla="*/ 111 h 856"/>
                    <a:gd name="T4" fmla="*/ 414 w 414"/>
                    <a:gd name="T5" fmla="*/ 379 h 856"/>
                    <a:gd name="T6" fmla="*/ 377 w 414"/>
                    <a:gd name="T7" fmla="*/ 417 h 856"/>
                    <a:gd name="T8" fmla="*/ 339 w 414"/>
                    <a:gd name="T9" fmla="*/ 379 h 856"/>
                    <a:gd name="T10" fmla="*/ 339 w 414"/>
                    <a:gd name="T11" fmla="*/ 137 h 856"/>
                    <a:gd name="T12" fmla="*/ 319 w 414"/>
                    <a:gd name="T13" fmla="*/ 137 h 856"/>
                    <a:gd name="T14" fmla="*/ 319 w 414"/>
                    <a:gd name="T15" fmla="*/ 806 h 856"/>
                    <a:gd name="T16" fmla="*/ 268 w 414"/>
                    <a:gd name="T17" fmla="*/ 856 h 856"/>
                    <a:gd name="T18" fmla="*/ 217 w 414"/>
                    <a:gd name="T19" fmla="*/ 806 h 856"/>
                    <a:gd name="T20" fmla="*/ 217 w 414"/>
                    <a:gd name="T21" fmla="*/ 419 h 856"/>
                    <a:gd name="T22" fmla="*/ 197 w 414"/>
                    <a:gd name="T23" fmla="*/ 419 h 856"/>
                    <a:gd name="T24" fmla="*/ 197 w 414"/>
                    <a:gd name="T25" fmla="*/ 806 h 856"/>
                    <a:gd name="T26" fmla="*/ 146 w 414"/>
                    <a:gd name="T27" fmla="*/ 856 h 856"/>
                    <a:gd name="T28" fmla="*/ 95 w 414"/>
                    <a:gd name="T29" fmla="*/ 806 h 856"/>
                    <a:gd name="T30" fmla="*/ 95 w 414"/>
                    <a:gd name="T31" fmla="*/ 137 h 856"/>
                    <a:gd name="T32" fmla="*/ 75 w 414"/>
                    <a:gd name="T33" fmla="*/ 137 h 856"/>
                    <a:gd name="T34" fmla="*/ 75 w 414"/>
                    <a:gd name="T35" fmla="*/ 379 h 856"/>
                    <a:gd name="T36" fmla="*/ 38 w 414"/>
                    <a:gd name="T37" fmla="*/ 417 h 856"/>
                    <a:gd name="T38" fmla="*/ 0 w 414"/>
                    <a:gd name="T39" fmla="*/ 379 h 856"/>
                    <a:gd name="T40" fmla="*/ 0 w 414"/>
                    <a:gd name="T41" fmla="*/ 111 h 856"/>
                    <a:gd name="T42" fmla="*/ 112 w 414"/>
                    <a:gd name="T43" fmla="*/ 0 h 856"/>
                    <a:gd name="T44" fmla="*/ 303 w 414"/>
                    <a:gd name="T45" fmla="*/ 0 h 8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14" h="856">
                      <a:moveTo>
                        <a:pt x="303" y="0"/>
                      </a:moveTo>
                      <a:cubicBezTo>
                        <a:pt x="364" y="0"/>
                        <a:pt x="414" y="50"/>
                        <a:pt x="414" y="111"/>
                      </a:cubicBezTo>
                      <a:cubicBezTo>
                        <a:pt x="414" y="142"/>
                        <a:pt x="414" y="358"/>
                        <a:pt x="414" y="379"/>
                      </a:cubicBezTo>
                      <a:cubicBezTo>
                        <a:pt x="414" y="400"/>
                        <a:pt x="397" y="417"/>
                        <a:pt x="377" y="417"/>
                      </a:cubicBezTo>
                      <a:cubicBezTo>
                        <a:pt x="356" y="417"/>
                        <a:pt x="339" y="400"/>
                        <a:pt x="339" y="379"/>
                      </a:cubicBezTo>
                      <a:cubicBezTo>
                        <a:pt x="339" y="355"/>
                        <a:pt x="339" y="137"/>
                        <a:pt x="339" y="137"/>
                      </a:cubicBezTo>
                      <a:cubicBezTo>
                        <a:pt x="319" y="137"/>
                        <a:pt x="319" y="137"/>
                        <a:pt x="319" y="137"/>
                      </a:cubicBezTo>
                      <a:cubicBezTo>
                        <a:pt x="319" y="137"/>
                        <a:pt x="319" y="764"/>
                        <a:pt x="319" y="806"/>
                      </a:cubicBezTo>
                      <a:cubicBezTo>
                        <a:pt x="319" y="834"/>
                        <a:pt x="296" y="856"/>
                        <a:pt x="268" y="856"/>
                      </a:cubicBezTo>
                      <a:cubicBezTo>
                        <a:pt x="240" y="856"/>
                        <a:pt x="217" y="834"/>
                        <a:pt x="217" y="806"/>
                      </a:cubicBezTo>
                      <a:cubicBezTo>
                        <a:pt x="217" y="764"/>
                        <a:pt x="217" y="419"/>
                        <a:pt x="217" y="419"/>
                      </a:cubicBezTo>
                      <a:cubicBezTo>
                        <a:pt x="197" y="419"/>
                        <a:pt x="197" y="419"/>
                        <a:pt x="197" y="419"/>
                      </a:cubicBezTo>
                      <a:cubicBezTo>
                        <a:pt x="197" y="419"/>
                        <a:pt x="197" y="764"/>
                        <a:pt x="197" y="806"/>
                      </a:cubicBezTo>
                      <a:cubicBezTo>
                        <a:pt x="197" y="834"/>
                        <a:pt x="174" y="856"/>
                        <a:pt x="146" y="856"/>
                      </a:cubicBezTo>
                      <a:cubicBezTo>
                        <a:pt x="118" y="856"/>
                        <a:pt x="95" y="834"/>
                        <a:pt x="95" y="806"/>
                      </a:cubicBezTo>
                      <a:cubicBezTo>
                        <a:pt x="95" y="764"/>
                        <a:pt x="95" y="137"/>
                        <a:pt x="95" y="137"/>
                      </a:cubicBezTo>
                      <a:cubicBezTo>
                        <a:pt x="75" y="137"/>
                        <a:pt x="75" y="137"/>
                        <a:pt x="75" y="137"/>
                      </a:cubicBezTo>
                      <a:cubicBezTo>
                        <a:pt x="75" y="137"/>
                        <a:pt x="75" y="355"/>
                        <a:pt x="75" y="379"/>
                      </a:cubicBezTo>
                      <a:cubicBezTo>
                        <a:pt x="75" y="400"/>
                        <a:pt x="59" y="417"/>
                        <a:pt x="38" y="417"/>
                      </a:cubicBezTo>
                      <a:cubicBezTo>
                        <a:pt x="17" y="417"/>
                        <a:pt x="0" y="400"/>
                        <a:pt x="0" y="379"/>
                      </a:cubicBezTo>
                      <a:cubicBezTo>
                        <a:pt x="0" y="358"/>
                        <a:pt x="0" y="142"/>
                        <a:pt x="0" y="111"/>
                      </a:cubicBezTo>
                      <a:cubicBezTo>
                        <a:pt x="0" y="50"/>
                        <a:pt x="50" y="0"/>
                        <a:pt x="112" y="0"/>
                      </a:cubicBezTo>
                      <a:cubicBezTo>
                        <a:pt x="141" y="0"/>
                        <a:pt x="272" y="0"/>
                        <a:pt x="303" y="0"/>
                      </a:cubicBezTo>
                      <a:close/>
                    </a:path>
                  </a:pathLst>
                </a:custGeom>
                <a:solidFill>
                  <a:schemeClr val="tx1">
                    <a:lumMod val="60000"/>
                    <a:lumOff val="40000"/>
                  </a:schemeClr>
                </a:solidFill>
                <a:ln>
                  <a:noFill/>
                </a:ln>
                <a:effectLst/>
                <a:extLst/>
              </p:spPr>
              <p:txBody>
                <a:bodyPr lIns="73693" tIns="36846" rIns="73693" bIns="36846"/>
                <a:lstStyle/>
                <a:p>
                  <a:pPr defTabSz="751746">
                    <a:defRPr/>
                  </a:pPr>
                  <a:endParaRPr lang="en-US" sz="1128" dirty="0">
                    <a:solidFill>
                      <a:srgbClr val="505050"/>
                    </a:solidFill>
                  </a:endParaRPr>
                </a:p>
              </p:txBody>
            </p:sp>
            <p:sp>
              <p:nvSpPr>
                <p:cNvPr id="302" name="Oval 24"/>
                <p:cNvSpPr>
                  <a:spLocks noChangeArrowheads="1"/>
                </p:cNvSpPr>
                <p:nvPr/>
              </p:nvSpPr>
              <p:spPr bwMode="auto">
                <a:xfrm>
                  <a:off x="3105521" y="2026192"/>
                  <a:ext cx="162572" cy="157494"/>
                </a:xfrm>
                <a:prstGeom prst="ellipse">
                  <a:avLst/>
                </a:prstGeom>
                <a:solidFill>
                  <a:schemeClr val="tx1">
                    <a:lumMod val="60000"/>
                    <a:lumOff val="40000"/>
                  </a:schemeClr>
                </a:solidFill>
                <a:ln>
                  <a:noFill/>
                </a:ln>
                <a:effectLst/>
                <a:extLst/>
              </p:spPr>
              <p:txBody>
                <a:bodyPr lIns="73693" tIns="36846" rIns="73693" bIns="36846"/>
                <a:lstStyle/>
                <a:p>
                  <a:pPr defTabSz="751746">
                    <a:defRPr/>
                  </a:pPr>
                  <a:endParaRPr lang="en-US" sz="1128" dirty="0">
                    <a:solidFill>
                      <a:srgbClr val="505050"/>
                    </a:solidFill>
                  </a:endParaRPr>
                </a:p>
              </p:txBody>
            </p:sp>
          </p:grpSp>
          <p:grpSp>
            <p:nvGrpSpPr>
              <p:cNvPr id="12415" name="Group 15"/>
              <p:cNvGrpSpPr>
                <a:grpSpLocks/>
              </p:cNvGrpSpPr>
              <p:nvPr/>
            </p:nvGrpSpPr>
            <p:grpSpPr bwMode="auto">
              <a:xfrm>
                <a:off x="3707025" y="2410417"/>
                <a:ext cx="132464" cy="332528"/>
                <a:chOff x="962025" y="1849438"/>
                <a:chExt cx="768350" cy="1928812"/>
              </a:xfrm>
            </p:grpSpPr>
            <p:sp>
              <p:nvSpPr>
                <p:cNvPr id="12" name="Freeform 6"/>
                <p:cNvSpPr>
                  <a:spLocks/>
                </p:cNvSpPr>
                <p:nvPr/>
              </p:nvSpPr>
              <p:spPr bwMode="auto">
                <a:xfrm>
                  <a:off x="1328880" y="1854068"/>
                  <a:ext cx="179026" cy="318268"/>
                </a:xfrm>
                <a:custGeom>
                  <a:avLst/>
                  <a:gdLst>
                    <a:gd name="T0" fmla="*/ 0 w 46"/>
                    <a:gd name="T1" fmla="*/ 0 h 84"/>
                    <a:gd name="T2" fmla="*/ 5 w 46"/>
                    <a:gd name="T3" fmla="*/ 0 h 84"/>
                    <a:gd name="T4" fmla="*/ 46 w 46"/>
                    <a:gd name="T5" fmla="*/ 42 h 84"/>
                    <a:gd name="T6" fmla="*/ 5 w 46"/>
                    <a:gd name="T7" fmla="*/ 84 h 84"/>
                    <a:gd name="T8" fmla="*/ 0 w 46"/>
                    <a:gd name="T9" fmla="*/ 84 h 84"/>
                  </a:gdLst>
                  <a:ahLst/>
                  <a:cxnLst>
                    <a:cxn ang="0">
                      <a:pos x="T0" y="T1"/>
                    </a:cxn>
                    <a:cxn ang="0">
                      <a:pos x="T2" y="T3"/>
                    </a:cxn>
                    <a:cxn ang="0">
                      <a:pos x="T4" y="T5"/>
                    </a:cxn>
                    <a:cxn ang="0">
                      <a:pos x="T6" y="T7"/>
                    </a:cxn>
                    <a:cxn ang="0">
                      <a:pos x="T8" y="T9"/>
                    </a:cxn>
                  </a:cxnLst>
                  <a:rect l="0" t="0" r="r" b="b"/>
                  <a:pathLst>
                    <a:path w="46" h="84">
                      <a:moveTo>
                        <a:pt x="0" y="0"/>
                      </a:moveTo>
                      <a:cubicBezTo>
                        <a:pt x="1" y="0"/>
                        <a:pt x="3" y="0"/>
                        <a:pt x="5" y="0"/>
                      </a:cubicBezTo>
                      <a:cubicBezTo>
                        <a:pt x="28" y="0"/>
                        <a:pt x="46" y="19"/>
                        <a:pt x="46" y="42"/>
                      </a:cubicBezTo>
                      <a:cubicBezTo>
                        <a:pt x="46" y="65"/>
                        <a:pt x="28" y="84"/>
                        <a:pt x="5" y="84"/>
                      </a:cubicBezTo>
                      <a:cubicBezTo>
                        <a:pt x="3" y="84"/>
                        <a:pt x="1" y="84"/>
                        <a:pt x="0" y="84"/>
                      </a:cubicBezTo>
                    </a:path>
                  </a:pathLst>
                </a:custGeom>
                <a:solidFill>
                  <a:srgbClr val="969696"/>
                </a:solidFill>
                <a:ln>
                  <a:noFill/>
                </a:ln>
                <a:extLst>
                  <a:ext uri="{91240B29-F687-4F45-9708-019B960494DF}">
                    <a14:hiddenLine xmlns:a14="http://schemas.microsoft.com/office/drawing/2010/main" w="9525">
                      <a:solidFill>
                        <a:srgbClr val="000000"/>
                      </a:solidFill>
                      <a:round/>
                      <a:headEnd/>
                      <a:tailEnd/>
                    </a14:hiddenLine>
                  </a:ext>
                </a:extLst>
              </p:spPr>
              <p:txBody>
                <a:bodyPr lIns="73693" tIns="36846" rIns="73693" bIns="36846"/>
                <a:lstStyle/>
                <a:p>
                  <a:pPr defTabSz="751746">
                    <a:defRPr/>
                  </a:pPr>
                  <a:endParaRPr lang="en-US" sz="1612">
                    <a:solidFill>
                      <a:srgbClr val="505050"/>
                    </a:solidFill>
                  </a:endParaRPr>
                </a:p>
              </p:txBody>
            </p:sp>
            <p:grpSp>
              <p:nvGrpSpPr>
                <p:cNvPr id="12417" name="Group 14"/>
                <p:cNvGrpSpPr>
                  <a:grpSpLocks/>
                </p:cNvGrpSpPr>
                <p:nvPr/>
              </p:nvGrpSpPr>
              <p:grpSpPr bwMode="auto">
                <a:xfrm>
                  <a:off x="962025" y="2208213"/>
                  <a:ext cx="768350" cy="1570037"/>
                  <a:chOff x="962025" y="2208213"/>
                  <a:chExt cx="768350" cy="1570037"/>
                </a:xfrm>
              </p:grpSpPr>
              <p:sp>
                <p:nvSpPr>
                  <p:cNvPr id="10" name="Freeform 5"/>
                  <p:cNvSpPr>
                    <a:spLocks/>
                  </p:cNvSpPr>
                  <p:nvPr/>
                </p:nvSpPr>
                <p:spPr bwMode="auto">
                  <a:xfrm>
                    <a:off x="1328880" y="2212122"/>
                    <a:ext cx="417728" cy="1561504"/>
                  </a:xfrm>
                  <a:custGeom>
                    <a:avLst/>
                    <a:gdLst>
                      <a:gd name="T0" fmla="*/ 1 w 106"/>
                      <a:gd name="T1" fmla="*/ 0 h 416"/>
                      <a:gd name="T2" fmla="*/ 52 w 106"/>
                      <a:gd name="T3" fmla="*/ 0 h 416"/>
                      <a:gd name="T4" fmla="*/ 52 w 106"/>
                      <a:gd name="T5" fmla="*/ 0 h 416"/>
                      <a:gd name="T6" fmla="*/ 106 w 106"/>
                      <a:gd name="T7" fmla="*/ 54 h 416"/>
                      <a:gd name="T8" fmla="*/ 106 w 106"/>
                      <a:gd name="T9" fmla="*/ 184 h 416"/>
                      <a:gd name="T10" fmla="*/ 88 w 106"/>
                      <a:gd name="T11" fmla="*/ 202 h 416"/>
                      <a:gd name="T12" fmla="*/ 70 w 106"/>
                      <a:gd name="T13" fmla="*/ 184 h 416"/>
                      <a:gd name="T14" fmla="*/ 70 w 106"/>
                      <a:gd name="T15" fmla="*/ 66 h 416"/>
                      <a:gd name="T16" fmla="*/ 60 w 106"/>
                      <a:gd name="T17" fmla="*/ 66 h 416"/>
                      <a:gd name="T18" fmla="*/ 60 w 106"/>
                      <a:gd name="T19" fmla="*/ 391 h 416"/>
                      <a:gd name="T20" fmla="*/ 35 w 106"/>
                      <a:gd name="T21" fmla="*/ 416 h 416"/>
                      <a:gd name="T22" fmla="*/ 11 w 106"/>
                      <a:gd name="T23" fmla="*/ 391 h 416"/>
                      <a:gd name="T24" fmla="*/ 11 w 106"/>
                      <a:gd name="T25" fmla="*/ 203 h 416"/>
                      <a:gd name="T26" fmla="*/ 1 w 106"/>
                      <a:gd name="T27" fmla="*/ 203 h 416"/>
                      <a:gd name="T28" fmla="*/ 1 w 106"/>
                      <a:gd name="T29" fmla="*/ 391 h 416"/>
                      <a:gd name="T30" fmla="*/ 0 w 106"/>
                      <a:gd name="T31" fmla="*/ 397 h 4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6" h="416">
                        <a:moveTo>
                          <a:pt x="1" y="0"/>
                        </a:moveTo>
                        <a:cubicBezTo>
                          <a:pt x="22" y="0"/>
                          <a:pt x="44" y="0"/>
                          <a:pt x="52" y="0"/>
                        </a:cubicBezTo>
                        <a:cubicBezTo>
                          <a:pt x="52" y="0"/>
                          <a:pt x="52" y="0"/>
                          <a:pt x="52" y="0"/>
                        </a:cubicBezTo>
                        <a:cubicBezTo>
                          <a:pt x="82" y="0"/>
                          <a:pt x="106" y="24"/>
                          <a:pt x="106" y="54"/>
                        </a:cubicBezTo>
                        <a:cubicBezTo>
                          <a:pt x="106" y="69"/>
                          <a:pt x="106" y="174"/>
                          <a:pt x="106" y="184"/>
                        </a:cubicBezTo>
                        <a:cubicBezTo>
                          <a:pt x="106" y="194"/>
                          <a:pt x="98" y="202"/>
                          <a:pt x="88" y="202"/>
                        </a:cubicBezTo>
                        <a:cubicBezTo>
                          <a:pt x="78" y="202"/>
                          <a:pt x="70" y="194"/>
                          <a:pt x="70" y="184"/>
                        </a:cubicBezTo>
                        <a:cubicBezTo>
                          <a:pt x="70" y="172"/>
                          <a:pt x="70" y="66"/>
                          <a:pt x="70" y="66"/>
                        </a:cubicBezTo>
                        <a:cubicBezTo>
                          <a:pt x="60" y="66"/>
                          <a:pt x="60" y="66"/>
                          <a:pt x="60" y="66"/>
                        </a:cubicBezTo>
                        <a:cubicBezTo>
                          <a:pt x="60" y="66"/>
                          <a:pt x="60" y="371"/>
                          <a:pt x="60" y="391"/>
                        </a:cubicBezTo>
                        <a:cubicBezTo>
                          <a:pt x="60" y="405"/>
                          <a:pt x="49" y="416"/>
                          <a:pt x="35" y="416"/>
                        </a:cubicBezTo>
                        <a:cubicBezTo>
                          <a:pt x="22" y="416"/>
                          <a:pt x="11" y="405"/>
                          <a:pt x="11" y="391"/>
                        </a:cubicBezTo>
                        <a:cubicBezTo>
                          <a:pt x="11" y="371"/>
                          <a:pt x="11" y="203"/>
                          <a:pt x="11" y="203"/>
                        </a:cubicBezTo>
                        <a:cubicBezTo>
                          <a:pt x="1" y="203"/>
                          <a:pt x="1" y="203"/>
                          <a:pt x="1" y="203"/>
                        </a:cubicBezTo>
                        <a:cubicBezTo>
                          <a:pt x="1" y="203"/>
                          <a:pt x="1" y="371"/>
                          <a:pt x="1" y="391"/>
                        </a:cubicBezTo>
                        <a:cubicBezTo>
                          <a:pt x="1" y="393"/>
                          <a:pt x="1" y="395"/>
                          <a:pt x="0" y="397"/>
                        </a:cubicBezTo>
                      </a:path>
                    </a:pathLst>
                  </a:custGeom>
                  <a:solidFill>
                    <a:srgbClr val="969696"/>
                  </a:solidFill>
                  <a:ln>
                    <a:noFill/>
                  </a:ln>
                  <a:extLst>
                    <a:ext uri="{91240B29-F687-4F45-9708-019B960494DF}">
                      <a14:hiddenLine xmlns:a14="http://schemas.microsoft.com/office/drawing/2010/main" w="9525">
                        <a:solidFill>
                          <a:srgbClr val="000000"/>
                        </a:solidFill>
                        <a:round/>
                        <a:headEnd/>
                        <a:tailEnd/>
                      </a14:hiddenLine>
                    </a:ext>
                  </a:extLst>
                </p:spPr>
                <p:txBody>
                  <a:bodyPr lIns="73693" tIns="36846" rIns="73693" bIns="36846"/>
                  <a:lstStyle/>
                  <a:p>
                    <a:pPr defTabSz="751746">
                      <a:defRPr/>
                    </a:pPr>
                    <a:endParaRPr lang="en-US" sz="1612">
                      <a:solidFill>
                        <a:srgbClr val="505050"/>
                      </a:solidFill>
                    </a:endParaRPr>
                  </a:p>
                </p:txBody>
              </p:sp>
              <p:sp>
                <p:nvSpPr>
                  <p:cNvPr id="13" name="Freeform 7"/>
                  <p:cNvSpPr>
                    <a:spLocks/>
                  </p:cNvSpPr>
                  <p:nvPr/>
                </p:nvSpPr>
                <p:spPr bwMode="auto">
                  <a:xfrm>
                    <a:off x="960885" y="2212122"/>
                    <a:ext cx="367995" cy="1561504"/>
                  </a:xfrm>
                  <a:custGeom>
                    <a:avLst/>
                    <a:gdLst>
                      <a:gd name="T0" fmla="*/ 96 w 97"/>
                      <a:gd name="T1" fmla="*/ 397 h 415"/>
                      <a:gd name="T2" fmla="*/ 71 w 97"/>
                      <a:gd name="T3" fmla="*/ 415 h 415"/>
                      <a:gd name="T4" fmla="*/ 44 w 97"/>
                      <a:gd name="T5" fmla="*/ 390 h 415"/>
                      <a:gd name="T6" fmla="*/ 44 w 97"/>
                      <a:gd name="T7" fmla="*/ 68 h 415"/>
                      <a:gd name="T8" fmla="*/ 36 w 97"/>
                      <a:gd name="T9" fmla="*/ 68 h 415"/>
                      <a:gd name="T10" fmla="*/ 36 w 97"/>
                      <a:gd name="T11" fmla="*/ 183 h 415"/>
                      <a:gd name="T12" fmla="*/ 18 w 97"/>
                      <a:gd name="T13" fmla="*/ 201 h 415"/>
                      <a:gd name="T14" fmla="*/ 0 w 97"/>
                      <a:gd name="T15" fmla="*/ 183 h 415"/>
                      <a:gd name="T16" fmla="*/ 0 w 97"/>
                      <a:gd name="T17" fmla="*/ 53 h 415"/>
                      <a:gd name="T18" fmla="*/ 56 w 97"/>
                      <a:gd name="T19" fmla="*/ 0 h 415"/>
                      <a:gd name="T20" fmla="*/ 97 w 97"/>
                      <a:gd name="T21" fmla="*/ 0 h 415"/>
                      <a:gd name="T22" fmla="*/ 96 w 97"/>
                      <a:gd name="T23" fmla="*/ 397 h 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7" h="415">
                        <a:moveTo>
                          <a:pt x="96" y="397"/>
                        </a:moveTo>
                        <a:cubicBezTo>
                          <a:pt x="94" y="408"/>
                          <a:pt x="82" y="415"/>
                          <a:pt x="71" y="415"/>
                        </a:cubicBezTo>
                        <a:cubicBezTo>
                          <a:pt x="57" y="415"/>
                          <a:pt x="44" y="404"/>
                          <a:pt x="44" y="390"/>
                        </a:cubicBezTo>
                        <a:cubicBezTo>
                          <a:pt x="44" y="370"/>
                          <a:pt x="44" y="68"/>
                          <a:pt x="44" y="68"/>
                        </a:cubicBezTo>
                        <a:cubicBezTo>
                          <a:pt x="36" y="68"/>
                          <a:pt x="36" y="68"/>
                          <a:pt x="36" y="68"/>
                        </a:cubicBezTo>
                        <a:cubicBezTo>
                          <a:pt x="36" y="68"/>
                          <a:pt x="36" y="171"/>
                          <a:pt x="36" y="183"/>
                        </a:cubicBezTo>
                        <a:cubicBezTo>
                          <a:pt x="36" y="193"/>
                          <a:pt x="28" y="201"/>
                          <a:pt x="18" y="201"/>
                        </a:cubicBezTo>
                        <a:cubicBezTo>
                          <a:pt x="8" y="201"/>
                          <a:pt x="0" y="193"/>
                          <a:pt x="0" y="183"/>
                        </a:cubicBezTo>
                        <a:cubicBezTo>
                          <a:pt x="0" y="172"/>
                          <a:pt x="0" y="68"/>
                          <a:pt x="0" y="53"/>
                        </a:cubicBezTo>
                        <a:cubicBezTo>
                          <a:pt x="0" y="23"/>
                          <a:pt x="26" y="0"/>
                          <a:pt x="56" y="0"/>
                        </a:cubicBezTo>
                        <a:cubicBezTo>
                          <a:pt x="62" y="0"/>
                          <a:pt x="79" y="0"/>
                          <a:pt x="97" y="0"/>
                        </a:cubicBezTo>
                        <a:lnTo>
                          <a:pt x="96" y="397"/>
                        </a:lnTo>
                        <a:close/>
                      </a:path>
                    </a:pathLst>
                  </a:custGeom>
                  <a:solidFill>
                    <a:srgbClr val="505050"/>
                  </a:solidFill>
                  <a:ln>
                    <a:noFill/>
                  </a:ln>
                </p:spPr>
                <p:txBody>
                  <a:bodyPr lIns="73693" tIns="36846" rIns="73693" bIns="36846"/>
                  <a:lstStyle/>
                  <a:p>
                    <a:pPr defTabSz="751746">
                      <a:defRPr/>
                    </a:pPr>
                    <a:endParaRPr lang="en-US" sz="1612">
                      <a:solidFill>
                        <a:srgbClr val="505050"/>
                      </a:solidFill>
                    </a:endParaRPr>
                  </a:p>
                </p:txBody>
              </p:sp>
            </p:grpSp>
            <p:sp>
              <p:nvSpPr>
                <p:cNvPr id="14" name="Freeform 8"/>
                <p:cNvSpPr>
                  <a:spLocks/>
                </p:cNvSpPr>
                <p:nvPr/>
              </p:nvSpPr>
              <p:spPr bwMode="auto">
                <a:xfrm>
                  <a:off x="1199586" y="1854068"/>
                  <a:ext cx="129294" cy="318268"/>
                </a:xfrm>
                <a:custGeom>
                  <a:avLst/>
                  <a:gdLst>
                    <a:gd name="T0" fmla="*/ 36 w 36"/>
                    <a:gd name="T1" fmla="*/ 0 h 84"/>
                    <a:gd name="T2" fmla="*/ 36 w 36"/>
                    <a:gd name="T3" fmla="*/ 84 h 84"/>
                    <a:gd name="T4" fmla="*/ 0 w 36"/>
                    <a:gd name="T5" fmla="*/ 42 h 84"/>
                    <a:gd name="T6" fmla="*/ 0 w 36"/>
                    <a:gd name="T7" fmla="*/ 42 h 84"/>
                    <a:gd name="T8" fmla="*/ 36 w 36"/>
                    <a:gd name="T9" fmla="*/ 0 h 84"/>
                  </a:gdLst>
                  <a:ahLst/>
                  <a:cxnLst>
                    <a:cxn ang="0">
                      <a:pos x="T0" y="T1"/>
                    </a:cxn>
                    <a:cxn ang="0">
                      <a:pos x="T2" y="T3"/>
                    </a:cxn>
                    <a:cxn ang="0">
                      <a:pos x="T4" y="T5"/>
                    </a:cxn>
                    <a:cxn ang="0">
                      <a:pos x="T6" y="T7"/>
                    </a:cxn>
                    <a:cxn ang="0">
                      <a:pos x="T8" y="T9"/>
                    </a:cxn>
                  </a:cxnLst>
                  <a:rect l="0" t="0" r="r" b="b"/>
                  <a:pathLst>
                    <a:path w="36" h="84">
                      <a:moveTo>
                        <a:pt x="36" y="0"/>
                      </a:moveTo>
                      <a:cubicBezTo>
                        <a:pt x="36" y="84"/>
                        <a:pt x="36" y="84"/>
                        <a:pt x="36" y="84"/>
                      </a:cubicBezTo>
                      <a:cubicBezTo>
                        <a:pt x="15" y="81"/>
                        <a:pt x="0" y="63"/>
                        <a:pt x="0" y="42"/>
                      </a:cubicBezTo>
                      <a:cubicBezTo>
                        <a:pt x="0" y="42"/>
                        <a:pt x="0" y="42"/>
                        <a:pt x="0" y="42"/>
                      </a:cubicBezTo>
                      <a:cubicBezTo>
                        <a:pt x="0" y="21"/>
                        <a:pt x="15" y="3"/>
                        <a:pt x="36" y="0"/>
                      </a:cubicBezTo>
                      <a:close/>
                    </a:path>
                  </a:pathLst>
                </a:custGeom>
                <a:solidFill>
                  <a:srgbClr val="505050"/>
                </a:solidFill>
                <a:ln>
                  <a:noFill/>
                </a:ln>
              </p:spPr>
              <p:txBody>
                <a:bodyPr lIns="73693" tIns="36846" rIns="73693" bIns="36846"/>
                <a:lstStyle/>
                <a:p>
                  <a:pPr defTabSz="751746">
                    <a:defRPr/>
                  </a:pPr>
                  <a:endParaRPr lang="en-US" sz="1612">
                    <a:solidFill>
                      <a:srgbClr val="505050"/>
                    </a:solidFill>
                  </a:endParaRPr>
                </a:p>
              </p:txBody>
            </p:sp>
          </p:grpSp>
        </p:grpSp>
        <p:sp>
          <p:nvSpPr>
            <p:cNvPr id="23" name="Rectangle 22"/>
            <p:cNvSpPr/>
            <p:nvPr/>
          </p:nvSpPr>
          <p:spPr>
            <a:xfrm>
              <a:off x="2567983" y="2339076"/>
              <a:ext cx="1413103" cy="484165"/>
            </a:xfrm>
            <a:prstGeom prst="rect">
              <a:avLst/>
            </a:prstGeom>
          </p:spPr>
          <p:txBody>
            <a:bodyPr wrap="none">
              <a:spAutoFit/>
            </a:bodyPr>
            <a:lstStyle/>
            <a:p>
              <a:pPr algn="ctr" defTabSz="751746">
                <a:defRPr/>
              </a:pPr>
              <a:r>
                <a:rPr lang="ru-RU" sz="1935" dirty="0" smtClean="0">
                  <a:solidFill>
                    <a:srgbClr val="505050"/>
                  </a:solidFill>
                </a:rPr>
                <a:t>клиенты</a:t>
              </a:r>
              <a:endParaRPr lang="en-US" sz="1612" dirty="0">
                <a:solidFill>
                  <a:srgbClr val="505050"/>
                </a:solidFill>
              </a:endParaRPr>
            </a:p>
          </p:txBody>
        </p:sp>
      </p:grpSp>
      <p:grpSp>
        <p:nvGrpSpPr>
          <p:cNvPr id="41" name="Group 40"/>
          <p:cNvGrpSpPr>
            <a:grpSpLocks/>
          </p:cNvGrpSpPr>
          <p:nvPr/>
        </p:nvGrpSpPr>
        <p:grpSpPr bwMode="auto">
          <a:xfrm>
            <a:off x="8961203" y="2848679"/>
            <a:ext cx="1534027" cy="1534027"/>
            <a:chOff x="9368045" y="2692968"/>
            <a:chExt cx="1903893" cy="1903893"/>
          </a:xfrm>
        </p:grpSpPr>
        <p:sp>
          <p:nvSpPr>
            <p:cNvPr id="280" name="data outline circle"/>
            <p:cNvSpPr/>
            <p:nvPr/>
          </p:nvSpPr>
          <p:spPr bwMode="auto">
            <a:xfrm>
              <a:off x="9368045" y="2692968"/>
              <a:ext cx="1903893" cy="1903893"/>
            </a:xfrm>
            <a:prstGeom prst="ellipse">
              <a:avLst/>
            </a:prstGeom>
            <a:solidFill>
              <a:schemeClr val="bg1">
                <a:lumMod val="95000"/>
              </a:schemeClr>
            </a:solidFill>
            <a:ln w="107950">
              <a:solidFill>
                <a:schemeClr val="accent4"/>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147387" tIns="117910" rIns="147387" bIns="117910"/>
            <a:lstStyle/>
            <a:p>
              <a:pPr algn="ctr" defTabSz="751529">
                <a:lnSpc>
                  <a:spcPct val="90000"/>
                </a:lnSpc>
                <a:defRPr/>
              </a:pPr>
              <a:endParaRPr lang="en-US" sz="1289" dirty="0">
                <a:gradFill>
                  <a:gsLst>
                    <a:gs pos="0">
                      <a:srgbClr val="FFFFFF"/>
                    </a:gs>
                    <a:gs pos="100000">
                      <a:srgbClr val="FFFFFF"/>
                    </a:gs>
                  </a:gsLst>
                  <a:lin ang="5400000" scaled="0"/>
                </a:gradFill>
                <a:ea typeface="Segoe UI" pitchFamily="34" charset="0"/>
                <a:cs typeface="Segoe UI" pitchFamily="34" charset="0"/>
              </a:endParaRPr>
            </a:p>
          </p:txBody>
        </p:sp>
        <p:sp>
          <p:nvSpPr>
            <p:cNvPr id="58" name="TextBox 57"/>
            <p:cNvSpPr txBox="1"/>
            <p:nvPr/>
          </p:nvSpPr>
          <p:spPr>
            <a:xfrm>
              <a:off x="10132978" y="3965518"/>
              <a:ext cx="374028" cy="332644"/>
            </a:xfrm>
            <a:prstGeom prst="rect">
              <a:avLst/>
            </a:prstGeom>
          </p:spPr>
          <p:txBody>
            <a:bodyPr wrap="none" lIns="0" tIns="0" rIns="0" bIns="0">
              <a:spAutoFit/>
            </a:bodyPr>
            <a:lstStyle>
              <a:defPPr>
                <a:defRPr lang="en-US"/>
              </a:defPPr>
              <a:lvl1pPr algn="ctr">
                <a:lnSpc>
                  <a:spcPct val="90000"/>
                </a:lnSpc>
                <a:spcAft>
                  <a:spcPts val="600"/>
                </a:spcAft>
                <a:defRPr spc="-50">
                  <a:gradFill>
                    <a:gsLst>
                      <a:gs pos="23121">
                        <a:srgbClr val="3E5A72"/>
                      </a:gs>
                      <a:gs pos="2917">
                        <a:srgbClr val="496B87"/>
                      </a:gs>
                    </a:gsLst>
                    <a:lin ang="5400000" scaled="0"/>
                  </a:gradFill>
                  <a:latin typeface="Segoe UI Semibold" panose="020B0702040204020203" pitchFamily="34" charset="0"/>
                  <a:cs typeface="Segoe UI Semibold" panose="020B0702040204020203" pitchFamily="34" charset="0"/>
                </a:defRPr>
              </a:lvl1pPr>
            </a:lstStyle>
            <a:p>
              <a:pPr defTabSz="751746">
                <a:defRPr/>
              </a:pPr>
              <a:r>
                <a:rPr lang="ru-RU" sz="1935" dirty="0" smtClean="0">
                  <a:solidFill>
                    <a:srgbClr val="505050"/>
                  </a:solidFill>
                  <a:latin typeface="Segoe UI"/>
                </a:rPr>
                <a:t>БД</a:t>
              </a:r>
              <a:endParaRPr lang="en-US" sz="1935" dirty="0">
                <a:solidFill>
                  <a:srgbClr val="505050"/>
                </a:solidFill>
                <a:latin typeface="Segoe UI"/>
              </a:endParaRPr>
            </a:p>
          </p:txBody>
        </p:sp>
        <p:pic>
          <p:nvPicPr>
            <p:cNvPr id="12402" name="Picture 25"/>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9929846" y="3059441"/>
              <a:ext cx="780290" cy="7802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2" name="Group 41"/>
          <p:cNvGrpSpPr>
            <a:grpSpLocks/>
          </p:cNvGrpSpPr>
          <p:nvPr/>
        </p:nvGrpSpPr>
        <p:grpSpPr bwMode="auto">
          <a:xfrm>
            <a:off x="7315901" y="958568"/>
            <a:ext cx="1534026" cy="1534026"/>
            <a:chOff x="7579677" y="346737"/>
            <a:chExt cx="1903893" cy="1903893"/>
          </a:xfrm>
        </p:grpSpPr>
        <p:sp>
          <p:nvSpPr>
            <p:cNvPr id="284" name="data outline circle"/>
            <p:cNvSpPr/>
            <p:nvPr/>
          </p:nvSpPr>
          <p:spPr bwMode="auto">
            <a:xfrm>
              <a:off x="7579677" y="346737"/>
              <a:ext cx="1903893" cy="1903893"/>
            </a:xfrm>
            <a:prstGeom prst="ellipse">
              <a:avLst/>
            </a:prstGeom>
            <a:solidFill>
              <a:schemeClr val="bg1">
                <a:lumMod val="95000"/>
              </a:schemeClr>
            </a:solidFill>
            <a:ln w="107950">
              <a:solidFill>
                <a:schemeClr val="accent4"/>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147387" tIns="117910" rIns="147387" bIns="117910"/>
            <a:lstStyle/>
            <a:p>
              <a:pPr algn="ctr" defTabSz="751529">
                <a:lnSpc>
                  <a:spcPct val="90000"/>
                </a:lnSpc>
                <a:defRPr/>
              </a:pPr>
              <a:endParaRPr lang="en-US" sz="1289" dirty="0">
                <a:gradFill>
                  <a:gsLst>
                    <a:gs pos="0">
                      <a:srgbClr val="FFFFFF"/>
                    </a:gs>
                    <a:gs pos="100000">
                      <a:srgbClr val="FFFFFF"/>
                    </a:gs>
                  </a:gsLst>
                  <a:lin ang="5400000" scaled="0"/>
                </a:gradFill>
                <a:ea typeface="Segoe UI" pitchFamily="34" charset="0"/>
                <a:cs typeface="Segoe UI" pitchFamily="34" charset="0"/>
              </a:endParaRPr>
            </a:p>
          </p:txBody>
        </p:sp>
        <p:sp>
          <p:nvSpPr>
            <p:cNvPr id="47" name="TextBox 46"/>
            <p:cNvSpPr txBox="1"/>
            <p:nvPr/>
          </p:nvSpPr>
          <p:spPr>
            <a:xfrm>
              <a:off x="7978227" y="1644935"/>
              <a:ext cx="1106801" cy="332644"/>
            </a:xfrm>
            <a:prstGeom prst="rect">
              <a:avLst/>
            </a:prstGeom>
          </p:spPr>
          <p:txBody>
            <a:bodyPr wrap="none" lIns="0" tIns="0" rIns="0" bIns="0">
              <a:spAutoFit/>
            </a:bodyPr>
            <a:lstStyle>
              <a:defPPr>
                <a:defRPr lang="en-US"/>
              </a:defPPr>
              <a:lvl1pPr algn="ctr">
                <a:lnSpc>
                  <a:spcPct val="90000"/>
                </a:lnSpc>
                <a:spcAft>
                  <a:spcPts val="600"/>
                </a:spcAft>
                <a:defRPr spc="-50">
                  <a:gradFill>
                    <a:gsLst>
                      <a:gs pos="23121">
                        <a:srgbClr val="3E5A72"/>
                      </a:gs>
                      <a:gs pos="2917">
                        <a:srgbClr val="496B87"/>
                      </a:gs>
                    </a:gsLst>
                    <a:lin ang="5400000" scaled="0"/>
                  </a:gradFill>
                  <a:latin typeface="Segoe UI Semibold" panose="020B0702040204020203" pitchFamily="34" charset="0"/>
                  <a:cs typeface="Segoe UI Semibold" panose="020B0702040204020203" pitchFamily="34" charset="0"/>
                </a:defRPr>
              </a:lvl1pPr>
            </a:lstStyle>
            <a:p>
              <a:pPr defTabSz="751746">
                <a:defRPr/>
              </a:pPr>
              <a:r>
                <a:rPr lang="ru-RU" sz="1935" dirty="0" smtClean="0">
                  <a:solidFill>
                    <a:srgbClr val="505050"/>
                  </a:solidFill>
                  <a:latin typeface="Segoe UI"/>
                </a:rPr>
                <a:t>гаджеты</a:t>
              </a:r>
              <a:endParaRPr lang="en-US" sz="1935" dirty="0">
                <a:solidFill>
                  <a:srgbClr val="505050"/>
                </a:solidFill>
                <a:latin typeface="Segoe UI"/>
              </a:endParaRPr>
            </a:p>
          </p:txBody>
        </p:sp>
        <p:sp>
          <p:nvSpPr>
            <p:cNvPr id="322" name="Freeform 109"/>
            <p:cNvSpPr>
              <a:spLocks noChangeAspect="1" noEditPoints="1"/>
            </p:cNvSpPr>
            <p:nvPr/>
          </p:nvSpPr>
          <p:spPr bwMode="auto">
            <a:xfrm>
              <a:off x="8905497" y="869567"/>
              <a:ext cx="351185" cy="633317"/>
            </a:xfrm>
            <a:custGeom>
              <a:avLst/>
              <a:gdLst>
                <a:gd name="T0" fmla="*/ 134 w 134"/>
                <a:gd name="T1" fmla="*/ 231 h 241"/>
                <a:gd name="T2" fmla="*/ 134 w 134"/>
                <a:gd name="T3" fmla="*/ 11 h 241"/>
                <a:gd name="T4" fmla="*/ 124 w 134"/>
                <a:gd name="T5" fmla="*/ 0 h 241"/>
                <a:gd name="T6" fmla="*/ 11 w 134"/>
                <a:gd name="T7" fmla="*/ 0 h 241"/>
                <a:gd name="T8" fmla="*/ 0 w 134"/>
                <a:gd name="T9" fmla="*/ 11 h 241"/>
                <a:gd name="T10" fmla="*/ 0 w 134"/>
                <a:gd name="T11" fmla="*/ 231 h 241"/>
                <a:gd name="T12" fmla="*/ 11 w 134"/>
                <a:gd name="T13" fmla="*/ 241 h 241"/>
                <a:gd name="T14" fmla="*/ 124 w 134"/>
                <a:gd name="T15" fmla="*/ 241 h 241"/>
                <a:gd name="T16" fmla="*/ 134 w 134"/>
                <a:gd name="T17" fmla="*/ 231 h 241"/>
                <a:gd name="T18" fmla="*/ 32 w 134"/>
                <a:gd name="T19" fmla="*/ 13 h 241"/>
                <a:gd name="T20" fmla="*/ 102 w 134"/>
                <a:gd name="T21" fmla="*/ 13 h 241"/>
                <a:gd name="T22" fmla="*/ 105 w 134"/>
                <a:gd name="T23" fmla="*/ 16 h 241"/>
                <a:gd name="T24" fmla="*/ 102 w 134"/>
                <a:gd name="T25" fmla="*/ 17 h 241"/>
                <a:gd name="T26" fmla="*/ 32 w 134"/>
                <a:gd name="T27" fmla="*/ 17 h 241"/>
                <a:gd name="T28" fmla="*/ 30 w 134"/>
                <a:gd name="T29" fmla="*/ 16 h 241"/>
                <a:gd name="T30" fmla="*/ 32 w 134"/>
                <a:gd name="T31" fmla="*/ 13 h 241"/>
                <a:gd name="T32" fmla="*/ 7 w 134"/>
                <a:gd name="T33" fmla="*/ 34 h 241"/>
                <a:gd name="T34" fmla="*/ 127 w 134"/>
                <a:gd name="T35" fmla="*/ 34 h 241"/>
                <a:gd name="T36" fmla="*/ 127 w 134"/>
                <a:gd name="T37" fmla="*/ 206 h 241"/>
                <a:gd name="T38" fmla="*/ 7 w 134"/>
                <a:gd name="T39" fmla="*/ 206 h 241"/>
                <a:gd name="T40" fmla="*/ 7 w 134"/>
                <a:gd name="T41" fmla="*/ 34 h 241"/>
                <a:gd name="T42" fmla="*/ 18 w 134"/>
                <a:gd name="T43" fmla="*/ 228 h 241"/>
                <a:gd name="T44" fmla="*/ 11 w 134"/>
                <a:gd name="T45" fmla="*/ 228 h 241"/>
                <a:gd name="T46" fmla="*/ 7 w 134"/>
                <a:gd name="T47" fmla="*/ 224 h 241"/>
                <a:gd name="T48" fmla="*/ 11 w 134"/>
                <a:gd name="T49" fmla="*/ 220 h 241"/>
                <a:gd name="T50" fmla="*/ 18 w 134"/>
                <a:gd name="T51" fmla="*/ 220 h 241"/>
                <a:gd name="T52" fmla="*/ 21 w 134"/>
                <a:gd name="T53" fmla="*/ 224 h 241"/>
                <a:gd name="T54" fmla="*/ 18 w 134"/>
                <a:gd name="T55" fmla="*/ 228 h 241"/>
                <a:gd name="T56" fmla="*/ 75 w 134"/>
                <a:gd name="T57" fmla="*/ 232 h 241"/>
                <a:gd name="T58" fmla="*/ 61 w 134"/>
                <a:gd name="T59" fmla="*/ 232 h 241"/>
                <a:gd name="T60" fmla="*/ 54 w 134"/>
                <a:gd name="T61" fmla="*/ 224 h 241"/>
                <a:gd name="T62" fmla="*/ 61 w 134"/>
                <a:gd name="T63" fmla="*/ 216 h 241"/>
                <a:gd name="T64" fmla="*/ 75 w 134"/>
                <a:gd name="T65" fmla="*/ 216 h 241"/>
                <a:gd name="T66" fmla="*/ 82 w 134"/>
                <a:gd name="T67" fmla="*/ 224 h 241"/>
                <a:gd name="T68" fmla="*/ 75 w 134"/>
                <a:gd name="T69" fmla="*/ 232 h 241"/>
                <a:gd name="T70" fmla="*/ 117 w 134"/>
                <a:gd name="T71" fmla="*/ 228 h 241"/>
                <a:gd name="T72" fmla="*/ 113 w 134"/>
                <a:gd name="T73" fmla="*/ 224 h 241"/>
                <a:gd name="T74" fmla="*/ 117 w 134"/>
                <a:gd name="T75" fmla="*/ 220 h 241"/>
                <a:gd name="T76" fmla="*/ 123 w 134"/>
                <a:gd name="T77" fmla="*/ 220 h 241"/>
                <a:gd name="T78" fmla="*/ 127 w 134"/>
                <a:gd name="T79" fmla="*/ 224 h 241"/>
                <a:gd name="T80" fmla="*/ 123 w 134"/>
                <a:gd name="T81" fmla="*/ 228 h 241"/>
                <a:gd name="T82" fmla="*/ 117 w 134"/>
                <a:gd name="T83" fmla="*/ 228 h 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34" h="241">
                  <a:moveTo>
                    <a:pt x="134" y="231"/>
                  </a:moveTo>
                  <a:cubicBezTo>
                    <a:pt x="134" y="11"/>
                    <a:pt x="134" y="11"/>
                    <a:pt x="134" y="11"/>
                  </a:cubicBezTo>
                  <a:cubicBezTo>
                    <a:pt x="134" y="5"/>
                    <a:pt x="129" y="0"/>
                    <a:pt x="124" y="0"/>
                  </a:cubicBezTo>
                  <a:cubicBezTo>
                    <a:pt x="124" y="0"/>
                    <a:pt x="124" y="0"/>
                    <a:pt x="11" y="0"/>
                  </a:cubicBezTo>
                  <a:cubicBezTo>
                    <a:pt x="5" y="0"/>
                    <a:pt x="0" y="5"/>
                    <a:pt x="0" y="11"/>
                  </a:cubicBezTo>
                  <a:cubicBezTo>
                    <a:pt x="0" y="11"/>
                    <a:pt x="0" y="11"/>
                    <a:pt x="0" y="231"/>
                  </a:cubicBezTo>
                  <a:cubicBezTo>
                    <a:pt x="0" y="237"/>
                    <a:pt x="5" y="241"/>
                    <a:pt x="11" y="241"/>
                  </a:cubicBezTo>
                  <a:cubicBezTo>
                    <a:pt x="11" y="241"/>
                    <a:pt x="11" y="241"/>
                    <a:pt x="124" y="241"/>
                  </a:cubicBezTo>
                  <a:cubicBezTo>
                    <a:pt x="129" y="241"/>
                    <a:pt x="134" y="237"/>
                    <a:pt x="134" y="231"/>
                  </a:cubicBezTo>
                  <a:close/>
                  <a:moveTo>
                    <a:pt x="32" y="13"/>
                  </a:moveTo>
                  <a:cubicBezTo>
                    <a:pt x="102" y="13"/>
                    <a:pt x="102" y="13"/>
                    <a:pt x="102" y="13"/>
                  </a:cubicBezTo>
                  <a:cubicBezTo>
                    <a:pt x="103" y="13"/>
                    <a:pt x="105" y="14"/>
                    <a:pt x="105" y="16"/>
                  </a:cubicBezTo>
                  <a:cubicBezTo>
                    <a:pt x="105" y="17"/>
                    <a:pt x="103" y="17"/>
                    <a:pt x="102" y="17"/>
                  </a:cubicBezTo>
                  <a:cubicBezTo>
                    <a:pt x="32" y="17"/>
                    <a:pt x="32" y="17"/>
                    <a:pt x="32" y="17"/>
                  </a:cubicBezTo>
                  <a:cubicBezTo>
                    <a:pt x="31" y="17"/>
                    <a:pt x="30" y="17"/>
                    <a:pt x="30" y="16"/>
                  </a:cubicBezTo>
                  <a:cubicBezTo>
                    <a:pt x="30" y="14"/>
                    <a:pt x="31" y="13"/>
                    <a:pt x="32" y="13"/>
                  </a:cubicBezTo>
                  <a:close/>
                  <a:moveTo>
                    <a:pt x="7" y="34"/>
                  </a:moveTo>
                  <a:cubicBezTo>
                    <a:pt x="127" y="34"/>
                    <a:pt x="127" y="34"/>
                    <a:pt x="127" y="34"/>
                  </a:cubicBezTo>
                  <a:cubicBezTo>
                    <a:pt x="127" y="206"/>
                    <a:pt x="127" y="206"/>
                    <a:pt x="127" y="206"/>
                  </a:cubicBezTo>
                  <a:cubicBezTo>
                    <a:pt x="7" y="206"/>
                    <a:pt x="7" y="206"/>
                    <a:pt x="7" y="206"/>
                  </a:cubicBezTo>
                  <a:lnTo>
                    <a:pt x="7" y="34"/>
                  </a:lnTo>
                  <a:close/>
                  <a:moveTo>
                    <a:pt x="18" y="228"/>
                  </a:moveTo>
                  <a:cubicBezTo>
                    <a:pt x="11" y="228"/>
                    <a:pt x="11" y="228"/>
                    <a:pt x="11" y="228"/>
                  </a:cubicBezTo>
                  <a:cubicBezTo>
                    <a:pt x="9" y="228"/>
                    <a:pt x="7" y="226"/>
                    <a:pt x="7" y="224"/>
                  </a:cubicBezTo>
                  <a:cubicBezTo>
                    <a:pt x="7" y="223"/>
                    <a:pt x="9" y="220"/>
                    <a:pt x="11" y="220"/>
                  </a:cubicBezTo>
                  <a:cubicBezTo>
                    <a:pt x="18" y="220"/>
                    <a:pt x="18" y="220"/>
                    <a:pt x="18" y="220"/>
                  </a:cubicBezTo>
                  <a:cubicBezTo>
                    <a:pt x="19" y="220"/>
                    <a:pt x="21" y="223"/>
                    <a:pt x="21" y="224"/>
                  </a:cubicBezTo>
                  <a:cubicBezTo>
                    <a:pt x="21" y="226"/>
                    <a:pt x="19" y="228"/>
                    <a:pt x="18" y="228"/>
                  </a:cubicBezTo>
                  <a:close/>
                  <a:moveTo>
                    <a:pt x="75" y="232"/>
                  </a:moveTo>
                  <a:cubicBezTo>
                    <a:pt x="61" y="232"/>
                    <a:pt x="61" y="232"/>
                    <a:pt x="61" y="232"/>
                  </a:cubicBezTo>
                  <a:cubicBezTo>
                    <a:pt x="56" y="232"/>
                    <a:pt x="54" y="229"/>
                    <a:pt x="54" y="224"/>
                  </a:cubicBezTo>
                  <a:cubicBezTo>
                    <a:pt x="54" y="220"/>
                    <a:pt x="56" y="216"/>
                    <a:pt x="61" y="216"/>
                  </a:cubicBezTo>
                  <a:cubicBezTo>
                    <a:pt x="75" y="216"/>
                    <a:pt x="75" y="216"/>
                    <a:pt x="75" y="216"/>
                  </a:cubicBezTo>
                  <a:cubicBezTo>
                    <a:pt x="78" y="216"/>
                    <a:pt x="82" y="220"/>
                    <a:pt x="82" y="224"/>
                  </a:cubicBezTo>
                  <a:cubicBezTo>
                    <a:pt x="82" y="229"/>
                    <a:pt x="78" y="232"/>
                    <a:pt x="75" y="232"/>
                  </a:cubicBezTo>
                  <a:close/>
                  <a:moveTo>
                    <a:pt x="117" y="228"/>
                  </a:moveTo>
                  <a:cubicBezTo>
                    <a:pt x="116" y="228"/>
                    <a:pt x="113" y="226"/>
                    <a:pt x="113" y="224"/>
                  </a:cubicBezTo>
                  <a:cubicBezTo>
                    <a:pt x="113" y="223"/>
                    <a:pt x="116" y="220"/>
                    <a:pt x="117" y="220"/>
                  </a:cubicBezTo>
                  <a:cubicBezTo>
                    <a:pt x="123" y="220"/>
                    <a:pt x="123" y="220"/>
                    <a:pt x="123" y="220"/>
                  </a:cubicBezTo>
                  <a:cubicBezTo>
                    <a:pt x="126" y="220"/>
                    <a:pt x="127" y="223"/>
                    <a:pt x="127" y="224"/>
                  </a:cubicBezTo>
                  <a:cubicBezTo>
                    <a:pt x="127" y="226"/>
                    <a:pt x="126" y="228"/>
                    <a:pt x="123" y="228"/>
                  </a:cubicBezTo>
                  <a:cubicBezTo>
                    <a:pt x="117" y="228"/>
                    <a:pt x="117" y="228"/>
                    <a:pt x="117" y="228"/>
                  </a:cubicBezTo>
                  <a:close/>
                </a:path>
              </a:pathLst>
            </a:custGeom>
            <a:solidFill>
              <a:schemeClr val="tx1"/>
            </a:solidFill>
            <a:ln>
              <a:noFill/>
            </a:ln>
            <a:extLst/>
          </p:spPr>
          <p:txBody>
            <a:bodyPr lIns="73693" tIns="36846" rIns="73693" bIns="36846"/>
            <a:lstStyle/>
            <a:p>
              <a:pPr defTabSz="751746">
                <a:defRPr/>
              </a:pPr>
              <a:endParaRPr lang="en-US" sz="1451" dirty="0">
                <a:solidFill>
                  <a:srgbClr val="505050"/>
                </a:solidFill>
              </a:endParaRPr>
            </a:p>
          </p:txBody>
        </p:sp>
        <p:pic>
          <p:nvPicPr>
            <p:cNvPr id="323" name="Picture 322"/>
            <p:cNvPicPr>
              <a:picLocks noChangeAspect="1"/>
            </p:cNvPicPr>
            <p:nvPr/>
          </p:nvPicPr>
          <p:blipFill>
            <a:blip r:embed="rId7" cstate="print">
              <a:duotone>
                <a:prstClr val="black"/>
                <a:schemeClr val="tx1">
                  <a:lumMod val="50000"/>
                  <a:tint val="45000"/>
                  <a:satMod val="400000"/>
                </a:schemeClr>
              </a:duotone>
              <a:extLst>
                <a:ext uri="{28A0092B-C50C-407E-A947-70E740481C1C}">
                  <a14:useLocalDpi xmlns:a14="http://schemas.microsoft.com/office/drawing/2010/main" val="0"/>
                </a:ext>
              </a:extLst>
            </a:blip>
            <a:stretch>
              <a:fillRect/>
            </a:stretch>
          </p:blipFill>
          <p:spPr>
            <a:xfrm>
              <a:off x="7837623" y="716018"/>
              <a:ext cx="929875" cy="929875"/>
            </a:xfrm>
            <a:prstGeom prst="rect">
              <a:avLst/>
            </a:prstGeom>
          </p:spPr>
        </p:pic>
      </p:grpSp>
      <p:grpSp>
        <p:nvGrpSpPr>
          <p:cNvPr id="40" name="Group 39"/>
          <p:cNvGrpSpPr>
            <a:grpSpLocks/>
          </p:cNvGrpSpPr>
          <p:nvPr/>
        </p:nvGrpSpPr>
        <p:grpSpPr bwMode="auto">
          <a:xfrm>
            <a:off x="6900998" y="4486033"/>
            <a:ext cx="1534027" cy="1534027"/>
            <a:chOff x="7064727" y="4724659"/>
            <a:chExt cx="1903893" cy="1903893"/>
          </a:xfrm>
        </p:grpSpPr>
        <p:sp>
          <p:nvSpPr>
            <p:cNvPr id="260" name="data outline circle"/>
            <p:cNvSpPr/>
            <p:nvPr/>
          </p:nvSpPr>
          <p:spPr bwMode="auto">
            <a:xfrm>
              <a:off x="7064727" y="4724659"/>
              <a:ext cx="1903893" cy="1903893"/>
            </a:xfrm>
            <a:prstGeom prst="ellipse">
              <a:avLst/>
            </a:prstGeom>
            <a:solidFill>
              <a:schemeClr val="bg1">
                <a:lumMod val="95000"/>
              </a:schemeClr>
            </a:solidFill>
            <a:ln w="107950">
              <a:solidFill>
                <a:schemeClr val="accent4"/>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147387" tIns="117910" rIns="147387" bIns="117910"/>
            <a:lstStyle/>
            <a:p>
              <a:pPr algn="ctr" defTabSz="751529">
                <a:lnSpc>
                  <a:spcPct val="90000"/>
                </a:lnSpc>
                <a:defRPr/>
              </a:pPr>
              <a:endParaRPr lang="en-US" sz="1289" dirty="0">
                <a:gradFill>
                  <a:gsLst>
                    <a:gs pos="0">
                      <a:srgbClr val="FFFFFF"/>
                    </a:gs>
                    <a:gs pos="100000">
                      <a:srgbClr val="FFFFFF"/>
                    </a:gs>
                  </a:gsLst>
                  <a:lin ang="5400000" scaled="0"/>
                </a:gradFill>
                <a:ea typeface="Segoe UI" pitchFamily="34" charset="0"/>
                <a:cs typeface="Segoe UI" pitchFamily="34" charset="0"/>
              </a:endParaRPr>
            </a:p>
          </p:txBody>
        </p:sp>
        <p:sp>
          <p:nvSpPr>
            <p:cNvPr id="67" name="TextBox 66"/>
            <p:cNvSpPr txBox="1"/>
            <p:nvPr/>
          </p:nvSpPr>
          <p:spPr>
            <a:xfrm>
              <a:off x="7711853" y="6160963"/>
              <a:ext cx="609641" cy="331455"/>
            </a:xfrm>
            <a:prstGeom prst="rect">
              <a:avLst/>
            </a:prstGeom>
          </p:spPr>
          <p:txBody>
            <a:bodyPr wrap="none" lIns="0" tIns="0" rIns="0" bIns="0">
              <a:spAutoFit/>
            </a:bodyPr>
            <a:lstStyle>
              <a:defPPr>
                <a:defRPr lang="en-US"/>
              </a:defPPr>
              <a:lvl1pPr algn="ctr">
                <a:lnSpc>
                  <a:spcPct val="90000"/>
                </a:lnSpc>
                <a:spcAft>
                  <a:spcPts val="600"/>
                </a:spcAft>
                <a:defRPr spc="-50">
                  <a:gradFill>
                    <a:gsLst>
                      <a:gs pos="23121">
                        <a:srgbClr val="3E5A72"/>
                      </a:gs>
                      <a:gs pos="2917">
                        <a:srgbClr val="496B87"/>
                      </a:gs>
                    </a:gsLst>
                    <a:lin ang="5400000" scaled="0"/>
                  </a:gradFill>
                  <a:latin typeface="Segoe UI Semibold" panose="020B0702040204020203" pitchFamily="34" charset="0"/>
                  <a:cs typeface="Segoe UI Semibold" panose="020B0702040204020203" pitchFamily="34" charset="0"/>
                </a:defRPr>
              </a:lvl1pPr>
            </a:lstStyle>
            <a:p>
              <a:pPr defTabSz="751746">
                <a:defRPr/>
              </a:pPr>
              <a:r>
                <a:rPr lang="en-US" sz="1935" dirty="0">
                  <a:solidFill>
                    <a:srgbClr val="505050"/>
                  </a:solidFill>
                  <a:latin typeface="Segoe UI"/>
                </a:rPr>
                <a:t>SaaS</a:t>
              </a:r>
            </a:p>
          </p:txBody>
        </p:sp>
        <p:grpSp>
          <p:nvGrpSpPr>
            <p:cNvPr id="12393" name="Group 38"/>
            <p:cNvGrpSpPr>
              <a:grpSpLocks/>
            </p:cNvGrpSpPr>
            <p:nvPr/>
          </p:nvGrpSpPr>
          <p:grpSpPr bwMode="auto">
            <a:xfrm>
              <a:off x="7270548" y="5100638"/>
              <a:ext cx="1492250" cy="892175"/>
              <a:chOff x="7275513" y="5100638"/>
              <a:chExt cx="1492250" cy="892175"/>
            </a:xfrm>
          </p:grpSpPr>
          <p:sp>
            <p:nvSpPr>
              <p:cNvPr id="38" name="Freeform 12"/>
              <p:cNvSpPr>
                <a:spLocks/>
              </p:cNvSpPr>
              <p:nvPr/>
            </p:nvSpPr>
            <p:spPr bwMode="auto">
              <a:xfrm>
                <a:off x="7274878" y="5101492"/>
                <a:ext cx="1493520" cy="891771"/>
              </a:xfrm>
              <a:custGeom>
                <a:avLst/>
                <a:gdLst>
                  <a:gd name="T0" fmla="*/ 2802 w 2802"/>
                  <a:gd name="T1" fmla="*/ 1201 h 1676"/>
                  <a:gd name="T2" fmla="*/ 2327 w 2802"/>
                  <a:gd name="T3" fmla="*/ 727 h 1676"/>
                  <a:gd name="T4" fmla="*/ 2271 w 2802"/>
                  <a:gd name="T5" fmla="*/ 730 h 1676"/>
                  <a:gd name="T6" fmla="*/ 1840 w 2802"/>
                  <a:gd name="T7" fmla="*/ 389 h 1676"/>
                  <a:gd name="T8" fmla="*/ 1815 w 2802"/>
                  <a:gd name="T9" fmla="*/ 390 h 1676"/>
                  <a:gd name="T10" fmla="*/ 1301 w 2802"/>
                  <a:gd name="T11" fmla="*/ 0 h 1676"/>
                  <a:gd name="T12" fmla="*/ 767 w 2802"/>
                  <a:gd name="T13" fmla="*/ 534 h 1676"/>
                  <a:gd name="T14" fmla="*/ 777 w 2802"/>
                  <a:gd name="T15" fmla="*/ 635 h 1676"/>
                  <a:gd name="T16" fmla="*/ 545 w 2802"/>
                  <a:gd name="T17" fmla="*/ 584 h 1676"/>
                  <a:gd name="T18" fmla="*/ 0 w 2802"/>
                  <a:gd name="T19" fmla="*/ 1130 h 1676"/>
                  <a:gd name="T20" fmla="*/ 535 w 2802"/>
                  <a:gd name="T21" fmla="*/ 1676 h 1676"/>
                  <a:gd name="T22" fmla="*/ 535 w 2802"/>
                  <a:gd name="T23" fmla="*/ 1676 h 1676"/>
                  <a:gd name="T24" fmla="*/ 2339 w 2802"/>
                  <a:gd name="T25" fmla="*/ 1676 h 1676"/>
                  <a:gd name="T26" fmla="*/ 2339 w 2802"/>
                  <a:gd name="T27" fmla="*/ 1676 h 1676"/>
                  <a:gd name="T28" fmla="*/ 2802 w 2802"/>
                  <a:gd name="T29" fmla="*/ 1201 h 16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802" h="1676">
                    <a:moveTo>
                      <a:pt x="2802" y="1201"/>
                    </a:moveTo>
                    <a:cubicBezTo>
                      <a:pt x="2802" y="939"/>
                      <a:pt x="2589" y="727"/>
                      <a:pt x="2327" y="727"/>
                    </a:cubicBezTo>
                    <a:cubicBezTo>
                      <a:pt x="2308" y="727"/>
                      <a:pt x="2289" y="728"/>
                      <a:pt x="2271" y="730"/>
                    </a:cubicBezTo>
                    <a:cubicBezTo>
                      <a:pt x="2225" y="535"/>
                      <a:pt x="2049" y="389"/>
                      <a:pt x="1840" y="389"/>
                    </a:cubicBezTo>
                    <a:cubicBezTo>
                      <a:pt x="1832" y="389"/>
                      <a:pt x="1824" y="390"/>
                      <a:pt x="1815" y="390"/>
                    </a:cubicBezTo>
                    <a:cubicBezTo>
                      <a:pt x="1752" y="165"/>
                      <a:pt x="1546" y="0"/>
                      <a:pt x="1301" y="0"/>
                    </a:cubicBezTo>
                    <a:cubicBezTo>
                      <a:pt x="1006" y="0"/>
                      <a:pt x="767" y="239"/>
                      <a:pt x="767" y="534"/>
                    </a:cubicBezTo>
                    <a:cubicBezTo>
                      <a:pt x="767" y="569"/>
                      <a:pt x="770" y="603"/>
                      <a:pt x="777" y="635"/>
                    </a:cubicBezTo>
                    <a:cubicBezTo>
                      <a:pt x="706" y="602"/>
                      <a:pt x="628" y="584"/>
                      <a:pt x="545" y="584"/>
                    </a:cubicBezTo>
                    <a:cubicBezTo>
                      <a:pt x="243" y="584"/>
                      <a:pt x="0" y="828"/>
                      <a:pt x="0" y="1130"/>
                    </a:cubicBezTo>
                    <a:cubicBezTo>
                      <a:pt x="0" y="1428"/>
                      <a:pt x="239" y="1670"/>
                      <a:pt x="535" y="1676"/>
                    </a:cubicBezTo>
                    <a:cubicBezTo>
                      <a:pt x="535" y="1676"/>
                      <a:pt x="535" y="1676"/>
                      <a:pt x="535" y="1676"/>
                    </a:cubicBezTo>
                    <a:cubicBezTo>
                      <a:pt x="2339" y="1676"/>
                      <a:pt x="2339" y="1676"/>
                      <a:pt x="2339" y="1676"/>
                    </a:cubicBezTo>
                    <a:cubicBezTo>
                      <a:pt x="2339" y="1676"/>
                      <a:pt x="2339" y="1676"/>
                      <a:pt x="2339" y="1676"/>
                    </a:cubicBezTo>
                    <a:cubicBezTo>
                      <a:pt x="2596" y="1669"/>
                      <a:pt x="2802" y="1459"/>
                      <a:pt x="2802" y="1201"/>
                    </a:cubicBezTo>
                    <a:close/>
                  </a:path>
                </a:pathLst>
              </a:custGeom>
              <a:solidFill>
                <a:srgbClr val="FFFFFF"/>
              </a:solidFill>
              <a:ln w="25400">
                <a:solidFill>
                  <a:schemeClr val="accent1"/>
                </a:solidFill>
                <a:round/>
                <a:headEnd/>
                <a:tailEnd/>
              </a:ln>
            </p:spPr>
            <p:txBody>
              <a:bodyPr lIns="73693" tIns="36846" rIns="73693" bIns="36846"/>
              <a:lstStyle/>
              <a:p>
                <a:pPr defTabSz="751746">
                  <a:defRPr/>
                </a:pPr>
                <a:endParaRPr lang="en-US" sz="1451">
                  <a:solidFill>
                    <a:srgbClr val="505050"/>
                  </a:solidFill>
                </a:endParaRPr>
              </a:p>
            </p:txBody>
          </p:sp>
          <p:pic>
            <p:nvPicPr>
              <p:cNvPr id="324" name="Picture 6" descr="C:\Users\chrisw\Desktop\Gears.png"/>
              <p:cNvPicPr>
                <a:picLocks noChangeAspect="1" noChangeArrowheads="1"/>
              </p:cNvPicPr>
              <p:nvPr/>
            </p:nvPicPr>
            <p:blipFill>
              <a:blip r:embed="rId8" cstate="print">
                <a:duotone>
                  <a:prstClr val="black"/>
                  <a:schemeClr val="bg2">
                    <a:lumMod val="10000"/>
                    <a:tint val="45000"/>
                    <a:satMod val="400000"/>
                  </a:schemeClr>
                </a:duotone>
                <a:extLst>
                  <a:ext uri="{28A0092B-C50C-407E-A947-70E740481C1C}">
                    <a14:useLocalDpi xmlns:a14="http://schemas.microsoft.com/office/drawing/2010/main" val="0"/>
                  </a:ext>
                </a:extLst>
              </a:blip>
              <a:srcRect/>
              <a:stretch>
                <a:fillRect/>
              </a:stretch>
            </p:blipFill>
            <p:spPr bwMode="auto">
              <a:xfrm flipH="1">
                <a:off x="7574149" y="5342625"/>
                <a:ext cx="713495" cy="575947"/>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325" name="Oval 324"/>
          <p:cNvSpPr/>
          <p:nvPr/>
        </p:nvSpPr>
        <p:spPr bwMode="auto">
          <a:xfrm>
            <a:off x="5279540" y="2484647"/>
            <a:ext cx="1966416" cy="1968005"/>
          </a:xfrm>
          <a:prstGeom prst="ellipse">
            <a:avLst/>
          </a:prstGeom>
          <a:solidFill>
            <a:schemeClr val="tx1">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147387" tIns="117910" rIns="147387" bIns="117910"/>
          <a:lstStyle/>
          <a:p>
            <a:pPr algn="ctr" defTabSz="751529">
              <a:lnSpc>
                <a:spcPct val="90000"/>
              </a:lnSpc>
              <a:defRPr/>
            </a:pPr>
            <a:endParaRPr lang="en-US" sz="1935" dirty="0" err="1">
              <a:gradFill>
                <a:gsLst>
                  <a:gs pos="0">
                    <a:srgbClr val="FFFFFF"/>
                  </a:gs>
                  <a:gs pos="100000">
                    <a:srgbClr val="FFFFFF"/>
                  </a:gs>
                </a:gsLst>
                <a:lin ang="5400000" scaled="0"/>
              </a:gradFill>
              <a:latin typeface="Segoe UI Semilight" panose="020B0402040204020203" pitchFamily="34" charset="0"/>
              <a:ea typeface="Segoe UI" pitchFamily="34" charset="0"/>
              <a:cs typeface="Segoe UI Semilight" panose="020B0402040204020203" pitchFamily="34" charset="0"/>
            </a:endParaRPr>
          </a:p>
        </p:txBody>
      </p:sp>
      <p:sp>
        <p:nvSpPr>
          <p:cNvPr id="326" name="TextBox 325"/>
          <p:cNvSpPr txBox="1"/>
          <p:nvPr/>
        </p:nvSpPr>
        <p:spPr>
          <a:xfrm>
            <a:off x="7131834" y="3401770"/>
            <a:ext cx="910758" cy="461436"/>
          </a:xfrm>
          <a:prstGeom prst="rect">
            <a:avLst/>
          </a:prstGeom>
          <a:noFill/>
        </p:spPr>
        <p:txBody>
          <a:bodyPr lIns="147387" tIns="117910" rIns="147387" bIns="117910">
            <a:spAutoFit/>
          </a:bodyPr>
          <a:lstStyle/>
          <a:p>
            <a:pPr algn="ctr" defTabSz="751746">
              <a:lnSpc>
                <a:spcPct val="90000"/>
              </a:lnSpc>
              <a:spcAft>
                <a:spcPts val="484"/>
              </a:spcAft>
              <a:defRPr/>
            </a:pPr>
            <a:r>
              <a:rPr lang="en-US" sz="1612" spc="-40" dirty="0">
                <a:gradFill>
                  <a:gsLst>
                    <a:gs pos="23121">
                      <a:srgbClr val="FFFFFF">
                        <a:lumMod val="65000"/>
                      </a:srgbClr>
                    </a:gs>
                    <a:gs pos="2917">
                      <a:srgbClr val="FFFFFF">
                        <a:lumMod val="65000"/>
                      </a:srgbClr>
                    </a:gs>
                  </a:gsLst>
                  <a:lin ang="5400000" scaled="0"/>
                </a:gradFill>
                <a:latin typeface="Segoe UI Semibold" panose="020B0702040204020203" pitchFamily="34" charset="0"/>
                <a:cs typeface="Segoe UI Semibold" panose="020B0702040204020203" pitchFamily="34" charset="0"/>
              </a:rPr>
              <a:t>2013</a:t>
            </a:r>
          </a:p>
        </p:txBody>
      </p:sp>
      <p:grpSp>
        <p:nvGrpSpPr>
          <p:cNvPr id="327" name="second half"/>
          <p:cNvGrpSpPr>
            <a:grpSpLocks/>
          </p:cNvGrpSpPr>
          <p:nvPr/>
        </p:nvGrpSpPr>
        <p:grpSpPr bwMode="auto">
          <a:xfrm rot="5400000">
            <a:off x="5277951" y="2484647"/>
            <a:ext cx="1968005" cy="1968005"/>
            <a:chOff x="1655681" y="1702136"/>
            <a:chExt cx="3163063" cy="3163062"/>
          </a:xfrm>
        </p:grpSpPr>
        <p:sp>
          <p:nvSpPr>
            <p:cNvPr id="328" name="Oval 327"/>
            <p:cNvSpPr/>
            <p:nvPr/>
          </p:nvSpPr>
          <p:spPr>
            <a:xfrm>
              <a:off x="1655681" y="1702136"/>
              <a:ext cx="3163063" cy="316306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751746">
                <a:defRPr/>
              </a:pPr>
              <a:endParaRPr lang="en-US" sz="1451">
                <a:solidFill>
                  <a:srgbClr val="FFFFFF"/>
                </a:solidFill>
                <a:latin typeface="Segoe UI Semilight" panose="020B0402040204020203" pitchFamily="34" charset="0"/>
                <a:cs typeface="Segoe UI Semilight" panose="020B0402040204020203" pitchFamily="34" charset="0"/>
              </a:endParaRPr>
            </a:p>
          </p:txBody>
        </p:sp>
        <p:sp>
          <p:nvSpPr>
            <p:cNvPr id="329" name="Freeform 328"/>
            <p:cNvSpPr/>
            <p:nvPr/>
          </p:nvSpPr>
          <p:spPr>
            <a:xfrm>
              <a:off x="3234657" y="1702135"/>
              <a:ext cx="1584086" cy="3163062"/>
            </a:xfrm>
            <a:custGeom>
              <a:avLst/>
              <a:gdLst>
                <a:gd name="connsiteX0" fmla="*/ 2922 w 1584453"/>
                <a:gd name="connsiteY0" fmla="*/ 0 h 3163062"/>
                <a:gd name="connsiteX1" fmla="*/ 1584453 w 1584453"/>
                <a:gd name="connsiteY1" fmla="*/ 1581531 h 3163062"/>
                <a:gd name="connsiteX2" fmla="*/ 2922 w 1584453"/>
                <a:gd name="connsiteY2" fmla="*/ 3163062 h 3163062"/>
                <a:gd name="connsiteX3" fmla="*/ 0 w 1584453"/>
                <a:gd name="connsiteY3" fmla="*/ 3162768 h 3163062"/>
                <a:gd name="connsiteX4" fmla="*/ 0 w 1584453"/>
                <a:gd name="connsiteY4" fmla="*/ 295 h 31630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4453" h="3163062">
                  <a:moveTo>
                    <a:pt x="2922" y="0"/>
                  </a:moveTo>
                  <a:cubicBezTo>
                    <a:pt x="876377" y="0"/>
                    <a:pt x="1584453" y="708076"/>
                    <a:pt x="1584453" y="1581531"/>
                  </a:cubicBezTo>
                  <a:cubicBezTo>
                    <a:pt x="1584453" y="2454986"/>
                    <a:pt x="876377" y="3163062"/>
                    <a:pt x="2922" y="3163062"/>
                  </a:cubicBezTo>
                  <a:lnTo>
                    <a:pt x="0" y="3162768"/>
                  </a:lnTo>
                  <a:lnTo>
                    <a:pt x="0" y="295"/>
                  </a:lnTo>
                  <a:close/>
                </a:path>
              </a:pathLst>
            </a:custGeom>
            <a:solidFill>
              <a:srgbClr val="2DBE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751746">
                <a:defRPr/>
              </a:pPr>
              <a:endParaRPr lang="en-US" sz="1451">
                <a:solidFill>
                  <a:srgbClr val="FFFFFF"/>
                </a:solidFill>
                <a:latin typeface="Segoe UI Semilight" panose="020B0402040204020203" pitchFamily="34" charset="0"/>
                <a:cs typeface="Segoe UI Semilight" panose="020B0402040204020203" pitchFamily="34" charset="0"/>
              </a:endParaRPr>
            </a:p>
          </p:txBody>
        </p:sp>
      </p:grpSp>
      <p:grpSp>
        <p:nvGrpSpPr>
          <p:cNvPr id="330" name="first half"/>
          <p:cNvGrpSpPr>
            <a:grpSpLocks/>
          </p:cNvGrpSpPr>
          <p:nvPr/>
        </p:nvGrpSpPr>
        <p:grpSpPr bwMode="auto">
          <a:xfrm rot="16200000">
            <a:off x="5277951" y="2484647"/>
            <a:ext cx="1968005" cy="1968005"/>
            <a:chOff x="1655681" y="1702136"/>
            <a:chExt cx="3163063" cy="3163062"/>
          </a:xfrm>
        </p:grpSpPr>
        <p:sp>
          <p:nvSpPr>
            <p:cNvPr id="331" name="Oval 330"/>
            <p:cNvSpPr/>
            <p:nvPr/>
          </p:nvSpPr>
          <p:spPr>
            <a:xfrm>
              <a:off x="1655681" y="1702136"/>
              <a:ext cx="3163063" cy="316306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751746">
                <a:defRPr/>
              </a:pPr>
              <a:endParaRPr lang="en-US" sz="1451">
                <a:solidFill>
                  <a:srgbClr val="FFFFFF"/>
                </a:solidFill>
                <a:latin typeface="Segoe UI Semilight" panose="020B0402040204020203" pitchFamily="34" charset="0"/>
                <a:cs typeface="Segoe UI Semilight" panose="020B0402040204020203" pitchFamily="34" charset="0"/>
              </a:endParaRPr>
            </a:p>
          </p:txBody>
        </p:sp>
        <p:sp>
          <p:nvSpPr>
            <p:cNvPr id="332" name="Freeform 331"/>
            <p:cNvSpPr/>
            <p:nvPr/>
          </p:nvSpPr>
          <p:spPr>
            <a:xfrm>
              <a:off x="3234658" y="1702137"/>
              <a:ext cx="1584086" cy="3163062"/>
            </a:xfrm>
            <a:custGeom>
              <a:avLst/>
              <a:gdLst>
                <a:gd name="connsiteX0" fmla="*/ 2922 w 1584453"/>
                <a:gd name="connsiteY0" fmla="*/ 0 h 3163062"/>
                <a:gd name="connsiteX1" fmla="*/ 1584453 w 1584453"/>
                <a:gd name="connsiteY1" fmla="*/ 1581531 h 3163062"/>
                <a:gd name="connsiteX2" fmla="*/ 2922 w 1584453"/>
                <a:gd name="connsiteY2" fmla="*/ 3163062 h 3163062"/>
                <a:gd name="connsiteX3" fmla="*/ 0 w 1584453"/>
                <a:gd name="connsiteY3" fmla="*/ 3162768 h 3163062"/>
                <a:gd name="connsiteX4" fmla="*/ 0 w 1584453"/>
                <a:gd name="connsiteY4" fmla="*/ 295 h 31630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4453" h="3163062">
                  <a:moveTo>
                    <a:pt x="2922" y="0"/>
                  </a:moveTo>
                  <a:cubicBezTo>
                    <a:pt x="876377" y="0"/>
                    <a:pt x="1584453" y="708076"/>
                    <a:pt x="1584453" y="1581531"/>
                  </a:cubicBezTo>
                  <a:cubicBezTo>
                    <a:pt x="1584453" y="2454986"/>
                    <a:pt x="876377" y="3163062"/>
                    <a:pt x="2922" y="3163062"/>
                  </a:cubicBezTo>
                  <a:lnTo>
                    <a:pt x="0" y="3162768"/>
                  </a:lnTo>
                  <a:lnTo>
                    <a:pt x="0" y="295"/>
                  </a:lnTo>
                  <a:close/>
                </a:path>
              </a:pathLst>
            </a:custGeom>
            <a:solidFill>
              <a:srgbClr val="2DBE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751746">
                <a:defRPr/>
              </a:pPr>
              <a:endParaRPr lang="en-US" sz="1451">
                <a:solidFill>
                  <a:srgbClr val="FFFFFF"/>
                </a:solidFill>
                <a:latin typeface="Segoe UI Semilight" panose="020B0402040204020203" pitchFamily="34" charset="0"/>
                <a:cs typeface="Segoe UI Semilight" panose="020B0402040204020203" pitchFamily="34" charset="0"/>
              </a:endParaRPr>
            </a:p>
          </p:txBody>
        </p:sp>
      </p:grpSp>
      <p:grpSp>
        <p:nvGrpSpPr>
          <p:cNvPr id="333" name="2009"/>
          <p:cNvGrpSpPr>
            <a:grpSpLocks/>
          </p:cNvGrpSpPr>
          <p:nvPr/>
        </p:nvGrpSpPr>
        <p:grpSpPr bwMode="auto">
          <a:xfrm>
            <a:off x="4967966" y="2139688"/>
            <a:ext cx="2589564" cy="2589564"/>
            <a:chOff x="7091963" y="1813142"/>
            <a:chExt cx="3213164" cy="3213166"/>
          </a:xfrm>
        </p:grpSpPr>
        <p:sp>
          <p:nvSpPr>
            <p:cNvPr id="334" name="Oval 333"/>
            <p:cNvSpPr/>
            <p:nvPr/>
          </p:nvSpPr>
          <p:spPr>
            <a:xfrm rot="16140000">
              <a:off x="7091962" y="1813143"/>
              <a:ext cx="3213166" cy="321316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751746">
                <a:defRPr/>
              </a:pPr>
              <a:endParaRPr lang="en-US" sz="1451">
                <a:solidFill>
                  <a:srgbClr val="FFFFFF"/>
                </a:solidFill>
              </a:endParaRPr>
            </a:p>
          </p:txBody>
        </p:sp>
        <p:sp>
          <p:nvSpPr>
            <p:cNvPr id="335" name="2009"/>
            <p:cNvSpPr>
              <a:spLocks/>
            </p:cNvSpPr>
            <p:nvPr/>
          </p:nvSpPr>
          <p:spPr bwMode="auto">
            <a:xfrm>
              <a:off x="7725128" y="3442408"/>
              <a:ext cx="2193393" cy="1246606"/>
            </a:xfrm>
            <a:custGeom>
              <a:avLst/>
              <a:gdLst>
                <a:gd name="T0" fmla="*/ 0 w 691"/>
                <a:gd name="T1" fmla="*/ 234 h 385"/>
                <a:gd name="T2" fmla="*/ 303 w 691"/>
                <a:gd name="T3" fmla="*/ 385 h 385"/>
                <a:gd name="T4" fmla="*/ 691 w 691"/>
                <a:gd name="T5" fmla="*/ 0 h 385"/>
                <a:gd name="T6" fmla="*/ 617 w 691"/>
                <a:gd name="T7" fmla="*/ 0 h 385"/>
                <a:gd name="T8" fmla="*/ 303 w 691"/>
                <a:gd name="T9" fmla="*/ 313 h 385"/>
                <a:gd name="T10" fmla="*/ 53 w 691"/>
                <a:gd name="T11" fmla="*/ 185 h 385"/>
                <a:gd name="T12" fmla="*/ 0 w 691"/>
                <a:gd name="T13" fmla="*/ 234 h 385"/>
              </a:gdLst>
              <a:ahLst/>
              <a:cxnLst>
                <a:cxn ang="0">
                  <a:pos x="T0" y="T1"/>
                </a:cxn>
                <a:cxn ang="0">
                  <a:pos x="T2" y="T3"/>
                </a:cxn>
                <a:cxn ang="0">
                  <a:pos x="T4" y="T5"/>
                </a:cxn>
                <a:cxn ang="0">
                  <a:pos x="T6" y="T7"/>
                </a:cxn>
                <a:cxn ang="0">
                  <a:pos x="T8" y="T9"/>
                </a:cxn>
                <a:cxn ang="0">
                  <a:pos x="T10" y="T11"/>
                </a:cxn>
                <a:cxn ang="0">
                  <a:pos x="T12" y="T13"/>
                </a:cxn>
              </a:cxnLst>
              <a:rect l="0" t="0" r="r" b="b"/>
              <a:pathLst>
                <a:path w="691" h="385">
                  <a:moveTo>
                    <a:pt x="0" y="234"/>
                  </a:moveTo>
                  <a:cubicBezTo>
                    <a:pt x="72" y="326"/>
                    <a:pt x="181" y="385"/>
                    <a:pt x="303" y="385"/>
                  </a:cubicBezTo>
                  <a:cubicBezTo>
                    <a:pt x="511" y="385"/>
                    <a:pt x="691" y="218"/>
                    <a:pt x="691" y="0"/>
                  </a:cubicBezTo>
                  <a:cubicBezTo>
                    <a:pt x="617" y="0"/>
                    <a:pt x="617" y="0"/>
                    <a:pt x="617" y="0"/>
                  </a:cubicBezTo>
                  <a:cubicBezTo>
                    <a:pt x="617" y="174"/>
                    <a:pt x="476" y="313"/>
                    <a:pt x="303" y="313"/>
                  </a:cubicBezTo>
                  <a:cubicBezTo>
                    <a:pt x="184" y="313"/>
                    <a:pt x="111" y="257"/>
                    <a:pt x="53" y="185"/>
                  </a:cubicBezTo>
                  <a:lnTo>
                    <a:pt x="0" y="234"/>
                  </a:lnTo>
                  <a:close/>
                </a:path>
              </a:pathLst>
            </a:custGeom>
            <a:solidFill>
              <a:schemeClr val="bg2">
                <a:lumMod val="50000"/>
              </a:schemeClr>
            </a:solidFill>
            <a:ln>
              <a:noFill/>
            </a:ln>
          </p:spPr>
          <p:txBody>
            <a:bodyPr lIns="73693" tIns="36846" rIns="73693" bIns="36846"/>
            <a:lstStyle/>
            <a:p>
              <a:pPr defTabSz="751746">
                <a:defRPr/>
              </a:pPr>
              <a:endParaRPr lang="en-US" sz="1451" dirty="0">
                <a:solidFill>
                  <a:srgbClr val="505050"/>
                </a:solidFill>
              </a:endParaRPr>
            </a:p>
          </p:txBody>
        </p:sp>
      </p:grpSp>
      <p:sp>
        <p:nvSpPr>
          <p:cNvPr id="336" name="Oval 335"/>
          <p:cNvSpPr/>
          <p:nvPr/>
        </p:nvSpPr>
        <p:spPr>
          <a:xfrm rot="10800000">
            <a:off x="5277951" y="2484647"/>
            <a:ext cx="1968005" cy="1968005"/>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751746">
              <a:defRPr/>
            </a:pPr>
            <a:endParaRPr lang="en-US" sz="1451">
              <a:solidFill>
                <a:srgbClr val="FFFFFF"/>
              </a:solidFill>
              <a:latin typeface="Segoe UI Semilight" panose="020B0402040204020203" pitchFamily="34" charset="0"/>
              <a:cs typeface="Segoe UI Semilight" panose="020B0402040204020203" pitchFamily="34" charset="0"/>
            </a:endParaRPr>
          </a:p>
        </p:txBody>
      </p:sp>
      <p:grpSp>
        <p:nvGrpSpPr>
          <p:cNvPr id="337" name="Group 336"/>
          <p:cNvGrpSpPr>
            <a:grpSpLocks/>
          </p:cNvGrpSpPr>
          <p:nvPr/>
        </p:nvGrpSpPr>
        <p:grpSpPr bwMode="auto">
          <a:xfrm rot="5400000">
            <a:off x="5277156" y="2483851"/>
            <a:ext cx="1969595" cy="1968005"/>
            <a:chOff x="6268050" y="4670400"/>
            <a:chExt cx="1977061" cy="1975273"/>
          </a:xfrm>
        </p:grpSpPr>
        <p:sp useBgFill="1">
          <p:nvSpPr>
            <p:cNvPr id="338" name="Rectangle 337"/>
            <p:cNvSpPr/>
            <p:nvPr/>
          </p:nvSpPr>
          <p:spPr bwMode="auto">
            <a:xfrm>
              <a:off x="6268049" y="4670399"/>
              <a:ext cx="984542" cy="1975273"/>
            </a:xfrm>
            <a:prstGeom prst="rect">
              <a:avLst/>
            </a:prstGeom>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147387" tIns="117910" rIns="147387" bIns="117910"/>
            <a:lstStyle/>
            <a:p>
              <a:pPr algn="ctr" defTabSz="751529">
                <a:lnSpc>
                  <a:spcPct val="90000"/>
                </a:lnSpc>
                <a:defRPr/>
              </a:pPr>
              <a:endParaRPr lang="en-US" sz="1935" dirty="0" err="1">
                <a:gradFill>
                  <a:gsLst>
                    <a:gs pos="0">
                      <a:srgbClr val="FFFFFF"/>
                    </a:gs>
                    <a:gs pos="100000">
                      <a:srgbClr val="FFFFFF"/>
                    </a:gs>
                  </a:gsLst>
                  <a:lin ang="5400000" scaled="0"/>
                </a:gradFill>
                <a:latin typeface="Segoe UI Semilight" panose="020B0402040204020203" pitchFamily="34" charset="0"/>
                <a:ea typeface="Segoe UI" pitchFamily="34" charset="0"/>
                <a:cs typeface="Segoe UI Semilight" panose="020B0402040204020203" pitchFamily="34" charset="0"/>
              </a:endParaRPr>
            </a:p>
          </p:txBody>
        </p:sp>
        <p:sp>
          <p:nvSpPr>
            <p:cNvPr id="339" name="Freeform 338"/>
            <p:cNvSpPr/>
            <p:nvPr/>
          </p:nvSpPr>
          <p:spPr bwMode="auto">
            <a:xfrm>
              <a:off x="6269646" y="4670399"/>
              <a:ext cx="987732" cy="1975273"/>
            </a:xfrm>
            <a:custGeom>
              <a:avLst/>
              <a:gdLst>
                <a:gd name="connsiteX0" fmla="*/ 987662 w 987702"/>
                <a:gd name="connsiteY0" fmla="*/ 1975271 h 1975272"/>
                <a:gd name="connsiteX1" fmla="*/ 987702 w 987702"/>
                <a:gd name="connsiteY1" fmla="*/ 1975271 h 1975272"/>
                <a:gd name="connsiteX2" fmla="*/ 987682 w 987702"/>
                <a:gd name="connsiteY2" fmla="*/ 1975272 h 1975272"/>
                <a:gd name="connsiteX3" fmla="*/ 985856 w 987702"/>
                <a:gd name="connsiteY3" fmla="*/ 0 h 1975272"/>
                <a:gd name="connsiteX4" fmla="*/ 985856 w 987702"/>
                <a:gd name="connsiteY4" fmla="*/ 186087 h 1975272"/>
                <a:gd name="connsiteX5" fmla="*/ 905723 w 987702"/>
                <a:gd name="connsiteY5" fmla="*/ 190134 h 1975272"/>
                <a:gd name="connsiteX6" fmla="*/ 186084 w 987702"/>
                <a:gd name="connsiteY6" fmla="*/ 987590 h 1975272"/>
                <a:gd name="connsiteX7" fmla="*/ 905723 w 987702"/>
                <a:gd name="connsiteY7" fmla="*/ 1785047 h 1975272"/>
                <a:gd name="connsiteX8" fmla="*/ 985856 w 987702"/>
                <a:gd name="connsiteY8" fmla="*/ 1789093 h 1975272"/>
                <a:gd name="connsiteX9" fmla="*/ 985856 w 987702"/>
                <a:gd name="connsiteY9" fmla="*/ 1975180 h 1975272"/>
                <a:gd name="connsiteX10" fmla="*/ 886697 w 987702"/>
                <a:gd name="connsiteY10" fmla="*/ 1970173 h 1975272"/>
                <a:gd name="connsiteX11" fmla="*/ 0 w 987702"/>
                <a:gd name="connsiteY11" fmla="*/ 987590 h 1975272"/>
                <a:gd name="connsiteX12" fmla="*/ 886697 w 987702"/>
                <a:gd name="connsiteY12" fmla="*/ 5008 h 1975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87702" h="1975272">
                  <a:moveTo>
                    <a:pt x="987662" y="1975271"/>
                  </a:moveTo>
                  <a:lnTo>
                    <a:pt x="987702" y="1975271"/>
                  </a:lnTo>
                  <a:lnTo>
                    <a:pt x="987682" y="1975272"/>
                  </a:lnTo>
                  <a:close/>
                  <a:moveTo>
                    <a:pt x="985856" y="0"/>
                  </a:moveTo>
                  <a:lnTo>
                    <a:pt x="985856" y="186087"/>
                  </a:lnTo>
                  <a:lnTo>
                    <a:pt x="905723" y="190134"/>
                  </a:lnTo>
                  <a:cubicBezTo>
                    <a:pt x="501512" y="231183"/>
                    <a:pt x="186084" y="572551"/>
                    <a:pt x="186084" y="987590"/>
                  </a:cubicBezTo>
                  <a:cubicBezTo>
                    <a:pt x="186084" y="1402630"/>
                    <a:pt x="501512" y="1743997"/>
                    <a:pt x="905723" y="1785047"/>
                  </a:cubicBezTo>
                  <a:lnTo>
                    <a:pt x="985856" y="1789093"/>
                  </a:lnTo>
                  <a:lnTo>
                    <a:pt x="985856" y="1975180"/>
                  </a:lnTo>
                  <a:lnTo>
                    <a:pt x="886697" y="1970173"/>
                  </a:lnTo>
                  <a:cubicBezTo>
                    <a:pt x="388653" y="1919594"/>
                    <a:pt x="0" y="1498980"/>
                    <a:pt x="0" y="987590"/>
                  </a:cubicBezTo>
                  <a:cubicBezTo>
                    <a:pt x="0" y="476201"/>
                    <a:pt x="388653" y="55587"/>
                    <a:pt x="886697" y="5008"/>
                  </a:cubicBezTo>
                  <a:close/>
                </a:path>
              </a:pathLst>
            </a:custGeom>
            <a:solidFill>
              <a:schemeClr val="tx1">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147387" tIns="117910" rIns="147387" bIns="117910"/>
            <a:lstStyle/>
            <a:p>
              <a:pPr algn="ctr" defTabSz="751529">
                <a:lnSpc>
                  <a:spcPct val="90000"/>
                </a:lnSpc>
                <a:defRPr/>
              </a:pPr>
              <a:endParaRPr lang="en-US" sz="1935" dirty="0" err="1">
                <a:gradFill>
                  <a:gsLst>
                    <a:gs pos="0">
                      <a:srgbClr val="FFFFFF"/>
                    </a:gs>
                    <a:gs pos="100000">
                      <a:srgbClr val="FFFFFF"/>
                    </a:gs>
                  </a:gsLst>
                  <a:lin ang="5400000" scaled="0"/>
                </a:gradFill>
                <a:latin typeface="Segoe UI Semilight" panose="020B0402040204020203" pitchFamily="34" charset="0"/>
                <a:ea typeface="Segoe UI" pitchFamily="34" charset="0"/>
                <a:cs typeface="Segoe UI Semilight" panose="020B0402040204020203" pitchFamily="34" charset="0"/>
              </a:endParaRPr>
            </a:p>
          </p:txBody>
        </p:sp>
        <p:sp>
          <p:nvSpPr>
            <p:cNvPr id="340" name="Rectangle 339"/>
            <p:cNvSpPr/>
            <p:nvPr/>
          </p:nvSpPr>
          <p:spPr bwMode="auto">
            <a:xfrm>
              <a:off x="6269646" y="4670400"/>
              <a:ext cx="1975465" cy="1975273"/>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147387" tIns="117910" rIns="147387" bIns="117910"/>
            <a:lstStyle/>
            <a:p>
              <a:pPr algn="ctr" defTabSz="751529">
                <a:lnSpc>
                  <a:spcPct val="90000"/>
                </a:lnSpc>
                <a:defRPr/>
              </a:pPr>
              <a:endParaRPr lang="en-US" sz="1935" dirty="0" err="1">
                <a:gradFill>
                  <a:gsLst>
                    <a:gs pos="0">
                      <a:srgbClr val="FFFFFF"/>
                    </a:gs>
                    <a:gs pos="100000">
                      <a:srgbClr val="FFFFFF"/>
                    </a:gs>
                  </a:gsLst>
                  <a:lin ang="5400000" scaled="0"/>
                </a:gradFill>
                <a:latin typeface="Segoe UI Semilight" panose="020B0402040204020203" pitchFamily="34" charset="0"/>
                <a:ea typeface="Segoe UI" pitchFamily="34" charset="0"/>
                <a:cs typeface="Segoe UI Semilight" panose="020B0402040204020203" pitchFamily="34" charset="0"/>
              </a:endParaRPr>
            </a:p>
          </p:txBody>
        </p:sp>
      </p:grpSp>
      <p:sp>
        <p:nvSpPr>
          <p:cNvPr id="341" name="TextBox 340"/>
          <p:cNvSpPr txBox="1"/>
          <p:nvPr/>
        </p:nvSpPr>
        <p:spPr>
          <a:xfrm>
            <a:off x="7151793" y="2923352"/>
            <a:ext cx="870840" cy="461436"/>
          </a:xfrm>
          <a:prstGeom prst="rect">
            <a:avLst/>
          </a:prstGeom>
          <a:noFill/>
        </p:spPr>
        <p:txBody>
          <a:bodyPr lIns="147387" tIns="117910" rIns="147387" bIns="117910">
            <a:spAutoFit/>
          </a:bodyPr>
          <a:lstStyle/>
          <a:p>
            <a:pPr algn="ctr" defTabSz="751746">
              <a:lnSpc>
                <a:spcPct val="90000"/>
              </a:lnSpc>
              <a:spcAft>
                <a:spcPts val="484"/>
              </a:spcAft>
              <a:defRPr/>
            </a:pPr>
            <a:r>
              <a:rPr lang="en-US" sz="1612" spc="-40" dirty="0">
                <a:gradFill>
                  <a:gsLst>
                    <a:gs pos="37037">
                      <a:srgbClr val="2DBEFF"/>
                    </a:gs>
                    <a:gs pos="23121">
                      <a:srgbClr val="2DBEFF"/>
                    </a:gs>
                  </a:gsLst>
                  <a:lin ang="5400000" scaled="0"/>
                </a:gradFill>
                <a:latin typeface="Segoe UI Semibold" panose="020B0702040204020203" pitchFamily="34" charset="0"/>
                <a:cs typeface="Segoe UI Semibold" panose="020B0702040204020203" pitchFamily="34" charset="0"/>
              </a:rPr>
              <a:t>2017</a:t>
            </a:r>
          </a:p>
        </p:txBody>
      </p:sp>
      <p:grpSp>
        <p:nvGrpSpPr>
          <p:cNvPr id="342" name="Group 341"/>
          <p:cNvGrpSpPr>
            <a:grpSpLocks/>
          </p:cNvGrpSpPr>
          <p:nvPr/>
        </p:nvGrpSpPr>
        <p:grpSpPr bwMode="auto">
          <a:xfrm>
            <a:off x="5279540" y="2486235"/>
            <a:ext cx="1966416" cy="1966416"/>
            <a:chOff x="6270719" y="4670692"/>
            <a:chExt cx="1974687" cy="1974687"/>
          </a:xfrm>
        </p:grpSpPr>
        <p:sp useBgFill="1">
          <p:nvSpPr>
            <p:cNvPr id="343" name="inner mask"/>
            <p:cNvSpPr/>
            <p:nvPr/>
          </p:nvSpPr>
          <p:spPr>
            <a:xfrm>
              <a:off x="6455896" y="4855869"/>
              <a:ext cx="1604334" cy="160433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751746">
                <a:defRPr/>
              </a:pPr>
              <a:endParaRPr lang="en-US" sz="1451">
                <a:solidFill>
                  <a:srgbClr val="FFFFFF"/>
                </a:solidFill>
                <a:latin typeface="Segoe UI Semilight" panose="020B0402040204020203" pitchFamily="34" charset="0"/>
                <a:cs typeface="Segoe UI Semilight" panose="020B0402040204020203" pitchFamily="34" charset="0"/>
              </a:endParaRPr>
            </a:p>
          </p:txBody>
        </p:sp>
        <p:sp>
          <p:nvSpPr>
            <p:cNvPr id="344" name="Oval 343"/>
            <p:cNvSpPr/>
            <p:nvPr/>
          </p:nvSpPr>
          <p:spPr bwMode="auto">
            <a:xfrm>
              <a:off x="6270719" y="4670692"/>
              <a:ext cx="1974687" cy="1974687"/>
            </a:xfrm>
            <a:prstGeom prst="ellipse">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147387" tIns="117910" rIns="147387" bIns="117910"/>
            <a:lstStyle/>
            <a:p>
              <a:pPr algn="ctr" defTabSz="751529">
                <a:lnSpc>
                  <a:spcPct val="90000"/>
                </a:lnSpc>
                <a:defRPr/>
              </a:pPr>
              <a:endParaRPr lang="en-US" sz="1935" dirty="0" err="1">
                <a:gradFill>
                  <a:gsLst>
                    <a:gs pos="0">
                      <a:srgbClr val="FFFFFF"/>
                    </a:gs>
                    <a:gs pos="100000">
                      <a:srgbClr val="FFFFFF"/>
                    </a:gs>
                  </a:gsLst>
                  <a:lin ang="5400000" scaled="0"/>
                </a:gradFill>
                <a:latin typeface="Segoe UI Semilight" panose="020B0402040204020203" pitchFamily="34" charset="0"/>
                <a:ea typeface="Segoe UI" pitchFamily="34" charset="0"/>
                <a:cs typeface="Segoe UI Semilight" panose="020B0402040204020203" pitchFamily="34" charset="0"/>
              </a:endParaRPr>
            </a:p>
          </p:txBody>
        </p:sp>
      </p:grpSp>
      <p:sp>
        <p:nvSpPr>
          <p:cNvPr id="345" name="TextBox 344"/>
          <p:cNvSpPr txBox="1"/>
          <p:nvPr/>
        </p:nvSpPr>
        <p:spPr>
          <a:xfrm>
            <a:off x="5180980" y="6283945"/>
            <a:ext cx="1494285" cy="100148"/>
          </a:xfrm>
          <a:prstGeom prst="rect">
            <a:avLst/>
          </a:prstGeom>
          <a:noFill/>
        </p:spPr>
        <p:txBody>
          <a:bodyPr wrap="none" lIns="0" tIns="0" rIns="0" bIns="0">
            <a:spAutoFit/>
          </a:bodyPr>
          <a:lstStyle/>
          <a:p>
            <a:pPr defTabSz="751746">
              <a:defRPr/>
            </a:pPr>
            <a:r>
              <a:rPr lang="en-US" sz="645" dirty="0">
                <a:solidFill>
                  <a:srgbClr val="505050">
                    <a:lumMod val="60000"/>
                    <a:lumOff val="40000"/>
                  </a:srgbClr>
                </a:solidFill>
              </a:rPr>
              <a:t>Source: IDC Buying Into the Cloud 2014 </a:t>
            </a:r>
          </a:p>
        </p:txBody>
      </p:sp>
      <p:sp>
        <p:nvSpPr>
          <p:cNvPr id="346" name="108b"/>
          <p:cNvSpPr txBox="1"/>
          <p:nvPr/>
        </p:nvSpPr>
        <p:spPr>
          <a:xfrm>
            <a:off x="5566207" y="3249747"/>
            <a:ext cx="1232903" cy="446436"/>
          </a:xfrm>
          <a:prstGeom prst="rect">
            <a:avLst/>
          </a:prstGeom>
          <a:solidFill>
            <a:srgbClr val="FFFFFF"/>
          </a:solidFill>
        </p:spPr>
        <p:txBody>
          <a:bodyPr wrap="none" lIns="221080" tIns="0" rIns="0" bIns="0">
            <a:spAutoFit/>
          </a:bodyPr>
          <a:lstStyle>
            <a:defPPr>
              <a:defRPr lang="en-US"/>
            </a:defPPr>
            <a:lvl1pPr algn="ctr">
              <a:lnSpc>
                <a:spcPct val="90000"/>
              </a:lnSpc>
              <a:spcAft>
                <a:spcPts val="600"/>
              </a:spcAft>
              <a:defRPr spc="-50">
                <a:gradFill>
                  <a:gsLst>
                    <a:gs pos="23121">
                      <a:srgbClr val="3E5A72"/>
                    </a:gs>
                    <a:gs pos="2917">
                      <a:srgbClr val="496B87"/>
                    </a:gs>
                  </a:gsLst>
                  <a:lin ang="5400000" scaled="0"/>
                </a:gradFill>
                <a:latin typeface="Segoe UI Semibold" panose="020B0702040204020203" pitchFamily="34" charset="0"/>
                <a:cs typeface="Segoe UI Semibold" panose="020B0702040204020203" pitchFamily="34" charset="0"/>
              </a:defRPr>
            </a:lvl1pPr>
          </a:lstStyle>
          <a:p>
            <a:pPr algn="r" defTabSz="751746">
              <a:defRPr/>
            </a:pPr>
            <a:r>
              <a:rPr lang="en-US" sz="3224" dirty="0">
                <a:gradFill>
                  <a:gsLst>
                    <a:gs pos="37037">
                      <a:srgbClr val="2DBEFF"/>
                    </a:gs>
                    <a:gs pos="23121">
                      <a:srgbClr val="2DBEFF"/>
                    </a:gs>
                  </a:gsLst>
                  <a:lin ang="5400000" scaled="1"/>
                </a:gradFill>
                <a:latin typeface="Segoe UI Semilight" panose="020B0402040204020203" pitchFamily="34" charset="0"/>
                <a:cs typeface="Segoe UI Semilight" panose="020B0402040204020203" pitchFamily="34" charset="0"/>
              </a:rPr>
              <a:t>$108B</a:t>
            </a:r>
          </a:p>
        </p:txBody>
      </p:sp>
      <p:sp>
        <p:nvSpPr>
          <p:cNvPr id="347" name="107b"/>
          <p:cNvSpPr txBox="1"/>
          <p:nvPr/>
        </p:nvSpPr>
        <p:spPr>
          <a:xfrm>
            <a:off x="5575838" y="3249747"/>
            <a:ext cx="1223272" cy="446436"/>
          </a:xfrm>
          <a:prstGeom prst="rect">
            <a:avLst/>
          </a:prstGeom>
          <a:solidFill>
            <a:srgbClr val="FFFFFF"/>
          </a:solidFill>
        </p:spPr>
        <p:txBody>
          <a:bodyPr wrap="none" lIns="221080" tIns="0" rIns="0" bIns="0">
            <a:spAutoFit/>
          </a:bodyPr>
          <a:lstStyle>
            <a:defPPr>
              <a:defRPr lang="en-US"/>
            </a:defPPr>
            <a:lvl1pPr algn="ctr">
              <a:lnSpc>
                <a:spcPct val="90000"/>
              </a:lnSpc>
              <a:spcAft>
                <a:spcPts val="600"/>
              </a:spcAft>
              <a:defRPr spc="-50">
                <a:gradFill>
                  <a:gsLst>
                    <a:gs pos="23121">
                      <a:srgbClr val="3E5A72"/>
                    </a:gs>
                    <a:gs pos="2917">
                      <a:srgbClr val="496B87"/>
                    </a:gs>
                  </a:gsLst>
                  <a:lin ang="5400000" scaled="0"/>
                </a:gradFill>
                <a:latin typeface="Segoe UI Semibold" panose="020B0702040204020203" pitchFamily="34" charset="0"/>
                <a:cs typeface="Segoe UI Semibold" panose="020B0702040204020203" pitchFamily="34" charset="0"/>
              </a:defRPr>
            </a:lvl1pPr>
          </a:lstStyle>
          <a:p>
            <a:pPr algn="r" defTabSz="751746">
              <a:defRPr/>
            </a:pPr>
            <a:r>
              <a:rPr lang="en-US" sz="3224" dirty="0">
                <a:gradFill>
                  <a:gsLst>
                    <a:gs pos="37037">
                      <a:srgbClr val="2DBEFF"/>
                    </a:gs>
                    <a:gs pos="23121">
                      <a:srgbClr val="2DBEFF"/>
                    </a:gs>
                  </a:gsLst>
                  <a:lin ang="5400000" scaled="1"/>
                </a:gradFill>
                <a:latin typeface="Segoe UI Semilight" panose="020B0402040204020203" pitchFamily="34" charset="0"/>
                <a:cs typeface="Segoe UI Semilight" panose="020B0402040204020203" pitchFamily="34" charset="0"/>
              </a:rPr>
              <a:t>$107B</a:t>
            </a:r>
          </a:p>
        </p:txBody>
      </p:sp>
      <p:sp>
        <p:nvSpPr>
          <p:cNvPr id="348" name="106b"/>
          <p:cNvSpPr txBox="1"/>
          <p:nvPr/>
        </p:nvSpPr>
        <p:spPr>
          <a:xfrm>
            <a:off x="5566207" y="3249747"/>
            <a:ext cx="1232903" cy="446436"/>
          </a:xfrm>
          <a:prstGeom prst="rect">
            <a:avLst/>
          </a:prstGeom>
          <a:solidFill>
            <a:srgbClr val="FFFFFF"/>
          </a:solidFill>
        </p:spPr>
        <p:txBody>
          <a:bodyPr wrap="none" lIns="221080" tIns="0" rIns="0" bIns="0">
            <a:spAutoFit/>
          </a:bodyPr>
          <a:lstStyle>
            <a:defPPr>
              <a:defRPr lang="en-US"/>
            </a:defPPr>
            <a:lvl1pPr algn="ctr">
              <a:lnSpc>
                <a:spcPct val="90000"/>
              </a:lnSpc>
              <a:spcAft>
                <a:spcPts val="600"/>
              </a:spcAft>
              <a:defRPr spc="-50">
                <a:gradFill>
                  <a:gsLst>
                    <a:gs pos="23121">
                      <a:srgbClr val="3E5A72"/>
                    </a:gs>
                    <a:gs pos="2917">
                      <a:srgbClr val="496B87"/>
                    </a:gs>
                  </a:gsLst>
                  <a:lin ang="5400000" scaled="0"/>
                </a:gradFill>
                <a:latin typeface="Segoe UI Semibold" panose="020B0702040204020203" pitchFamily="34" charset="0"/>
                <a:cs typeface="Segoe UI Semibold" panose="020B0702040204020203" pitchFamily="34" charset="0"/>
              </a:defRPr>
            </a:lvl1pPr>
          </a:lstStyle>
          <a:p>
            <a:pPr algn="r" defTabSz="751746">
              <a:defRPr/>
            </a:pPr>
            <a:r>
              <a:rPr lang="en-US" sz="3224" dirty="0">
                <a:gradFill>
                  <a:gsLst>
                    <a:gs pos="37037">
                      <a:srgbClr val="2DBEFF"/>
                    </a:gs>
                    <a:gs pos="23121">
                      <a:srgbClr val="2DBEFF"/>
                    </a:gs>
                  </a:gsLst>
                  <a:lin ang="5400000" scaled="1"/>
                </a:gradFill>
                <a:latin typeface="Segoe UI Semilight" panose="020B0402040204020203" pitchFamily="34" charset="0"/>
                <a:cs typeface="Segoe UI Semilight" panose="020B0402040204020203" pitchFamily="34" charset="0"/>
              </a:rPr>
              <a:t>$106B</a:t>
            </a:r>
          </a:p>
        </p:txBody>
      </p:sp>
      <p:sp>
        <p:nvSpPr>
          <p:cNvPr id="349" name="105b"/>
          <p:cNvSpPr txBox="1"/>
          <p:nvPr/>
        </p:nvSpPr>
        <p:spPr>
          <a:xfrm>
            <a:off x="5566207" y="3249747"/>
            <a:ext cx="1232903" cy="446436"/>
          </a:xfrm>
          <a:prstGeom prst="rect">
            <a:avLst/>
          </a:prstGeom>
          <a:solidFill>
            <a:srgbClr val="FFFFFF"/>
          </a:solidFill>
        </p:spPr>
        <p:txBody>
          <a:bodyPr wrap="none" lIns="221080" tIns="0" rIns="0" bIns="0">
            <a:spAutoFit/>
          </a:bodyPr>
          <a:lstStyle>
            <a:defPPr>
              <a:defRPr lang="en-US"/>
            </a:defPPr>
            <a:lvl1pPr algn="ctr">
              <a:lnSpc>
                <a:spcPct val="90000"/>
              </a:lnSpc>
              <a:spcAft>
                <a:spcPts val="600"/>
              </a:spcAft>
              <a:defRPr spc="-50">
                <a:gradFill>
                  <a:gsLst>
                    <a:gs pos="23121">
                      <a:srgbClr val="3E5A72"/>
                    </a:gs>
                    <a:gs pos="2917">
                      <a:srgbClr val="496B87"/>
                    </a:gs>
                  </a:gsLst>
                  <a:lin ang="5400000" scaled="0"/>
                </a:gradFill>
                <a:latin typeface="Segoe UI Semibold" panose="020B0702040204020203" pitchFamily="34" charset="0"/>
                <a:cs typeface="Segoe UI Semibold" panose="020B0702040204020203" pitchFamily="34" charset="0"/>
              </a:defRPr>
            </a:lvl1pPr>
          </a:lstStyle>
          <a:p>
            <a:pPr algn="r" defTabSz="751746">
              <a:defRPr/>
            </a:pPr>
            <a:r>
              <a:rPr lang="en-US" sz="3224" dirty="0">
                <a:gradFill>
                  <a:gsLst>
                    <a:gs pos="37037">
                      <a:srgbClr val="2DBEFF"/>
                    </a:gs>
                    <a:gs pos="23121">
                      <a:srgbClr val="2DBEFF"/>
                    </a:gs>
                  </a:gsLst>
                  <a:lin ang="5400000" scaled="1"/>
                </a:gradFill>
                <a:latin typeface="Segoe UI Semilight" panose="020B0402040204020203" pitchFamily="34" charset="0"/>
                <a:cs typeface="Segoe UI Semilight" panose="020B0402040204020203" pitchFamily="34" charset="0"/>
              </a:rPr>
              <a:t>$105B</a:t>
            </a:r>
          </a:p>
        </p:txBody>
      </p:sp>
      <p:sp>
        <p:nvSpPr>
          <p:cNvPr id="350" name="104b"/>
          <p:cNvSpPr txBox="1"/>
          <p:nvPr/>
        </p:nvSpPr>
        <p:spPr>
          <a:xfrm>
            <a:off x="5558183" y="3249747"/>
            <a:ext cx="1240929" cy="446436"/>
          </a:xfrm>
          <a:prstGeom prst="rect">
            <a:avLst/>
          </a:prstGeom>
          <a:solidFill>
            <a:srgbClr val="FFFFFF"/>
          </a:solidFill>
        </p:spPr>
        <p:txBody>
          <a:bodyPr wrap="none" lIns="221080" tIns="0" rIns="0" bIns="0">
            <a:spAutoFit/>
          </a:bodyPr>
          <a:lstStyle>
            <a:defPPr>
              <a:defRPr lang="en-US"/>
            </a:defPPr>
            <a:lvl1pPr algn="ctr">
              <a:lnSpc>
                <a:spcPct val="90000"/>
              </a:lnSpc>
              <a:spcAft>
                <a:spcPts val="600"/>
              </a:spcAft>
              <a:defRPr spc="-50">
                <a:gradFill>
                  <a:gsLst>
                    <a:gs pos="23121">
                      <a:srgbClr val="3E5A72"/>
                    </a:gs>
                    <a:gs pos="2917">
                      <a:srgbClr val="496B87"/>
                    </a:gs>
                  </a:gsLst>
                  <a:lin ang="5400000" scaled="0"/>
                </a:gradFill>
                <a:latin typeface="Segoe UI Semibold" panose="020B0702040204020203" pitchFamily="34" charset="0"/>
                <a:cs typeface="Segoe UI Semibold" panose="020B0702040204020203" pitchFamily="34" charset="0"/>
              </a:defRPr>
            </a:lvl1pPr>
          </a:lstStyle>
          <a:p>
            <a:pPr algn="r" defTabSz="751746">
              <a:defRPr/>
            </a:pPr>
            <a:r>
              <a:rPr lang="en-US" sz="3224" dirty="0">
                <a:gradFill>
                  <a:gsLst>
                    <a:gs pos="37037">
                      <a:srgbClr val="2DBEFF"/>
                    </a:gs>
                    <a:gs pos="23121">
                      <a:srgbClr val="2DBEFF"/>
                    </a:gs>
                  </a:gsLst>
                  <a:lin ang="5400000" scaled="1"/>
                </a:gradFill>
                <a:latin typeface="Segoe UI Semilight" panose="020B0402040204020203" pitchFamily="34" charset="0"/>
                <a:cs typeface="Segoe UI Semilight" panose="020B0402040204020203" pitchFamily="34" charset="0"/>
              </a:rPr>
              <a:t>$104B</a:t>
            </a:r>
          </a:p>
        </p:txBody>
      </p:sp>
      <p:sp>
        <p:nvSpPr>
          <p:cNvPr id="351" name="103b"/>
          <p:cNvSpPr txBox="1"/>
          <p:nvPr/>
        </p:nvSpPr>
        <p:spPr>
          <a:xfrm>
            <a:off x="5566207" y="3249747"/>
            <a:ext cx="1232903" cy="446436"/>
          </a:xfrm>
          <a:prstGeom prst="rect">
            <a:avLst/>
          </a:prstGeom>
          <a:solidFill>
            <a:srgbClr val="FFFFFF"/>
          </a:solidFill>
        </p:spPr>
        <p:txBody>
          <a:bodyPr wrap="none" lIns="221080" tIns="0" rIns="0" bIns="0">
            <a:spAutoFit/>
          </a:bodyPr>
          <a:lstStyle>
            <a:defPPr>
              <a:defRPr lang="en-US"/>
            </a:defPPr>
            <a:lvl1pPr algn="ctr">
              <a:lnSpc>
                <a:spcPct val="90000"/>
              </a:lnSpc>
              <a:spcAft>
                <a:spcPts val="600"/>
              </a:spcAft>
              <a:defRPr spc="-50">
                <a:gradFill>
                  <a:gsLst>
                    <a:gs pos="23121">
                      <a:srgbClr val="3E5A72"/>
                    </a:gs>
                    <a:gs pos="2917">
                      <a:srgbClr val="496B87"/>
                    </a:gs>
                  </a:gsLst>
                  <a:lin ang="5400000" scaled="0"/>
                </a:gradFill>
                <a:latin typeface="Segoe UI Semibold" panose="020B0702040204020203" pitchFamily="34" charset="0"/>
                <a:cs typeface="Segoe UI Semibold" panose="020B0702040204020203" pitchFamily="34" charset="0"/>
              </a:defRPr>
            </a:lvl1pPr>
          </a:lstStyle>
          <a:p>
            <a:pPr algn="r" defTabSz="751746">
              <a:defRPr/>
            </a:pPr>
            <a:r>
              <a:rPr lang="en-US" sz="3224" dirty="0">
                <a:gradFill>
                  <a:gsLst>
                    <a:gs pos="37037">
                      <a:srgbClr val="2DBEFF"/>
                    </a:gs>
                    <a:gs pos="23121">
                      <a:srgbClr val="2DBEFF"/>
                    </a:gs>
                  </a:gsLst>
                  <a:lin ang="5400000" scaled="1"/>
                </a:gradFill>
                <a:latin typeface="Segoe UI Semilight" panose="020B0402040204020203" pitchFamily="34" charset="0"/>
                <a:cs typeface="Segoe UI Semilight" panose="020B0402040204020203" pitchFamily="34" charset="0"/>
              </a:rPr>
              <a:t>$103B</a:t>
            </a:r>
          </a:p>
        </p:txBody>
      </p:sp>
      <p:sp>
        <p:nvSpPr>
          <p:cNvPr id="352" name="102b"/>
          <p:cNvSpPr txBox="1"/>
          <p:nvPr/>
        </p:nvSpPr>
        <p:spPr>
          <a:xfrm>
            <a:off x="5566207" y="3249747"/>
            <a:ext cx="1232903" cy="446436"/>
          </a:xfrm>
          <a:prstGeom prst="rect">
            <a:avLst/>
          </a:prstGeom>
          <a:solidFill>
            <a:srgbClr val="FFFFFF"/>
          </a:solidFill>
        </p:spPr>
        <p:txBody>
          <a:bodyPr wrap="none" lIns="221080" tIns="0" rIns="0" bIns="0">
            <a:spAutoFit/>
          </a:bodyPr>
          <a:lstStyle>
            <a:defPPr>
              <a:defRPr lang="en-US"/>
            </a:defPPr>
            <a:lvl1pPr algn="ctr">
              <a:lnSpc>
                <a:spcPct val="90000"/>
              </a:lnSpc>
              <a:spcAft>
                <a:spcPts val="600"/>
              </a:spcAft>
              <a:defRPr spc="-50">
                <a:gradFill>
                  <a:gsLst>
                    <a:gs pos="23121">
                      <a:srgbClr val="3E5A72"/>
                    </a:gs>
                    <a:gs pos="2917">
                      <a:srgbClr val="496B87"/>
                    </a:gs>
                  </a:gsLst>
                  <a:lin ang="5400000" scaled="0"/>
                </a:gradFill>
                <a:latin typeface="Segoe UI Semibold" panose="020B0702040204020203" pitchFamily="34" charset="0"/>
                <a:cs typeface="Segoe UI Semibold" panose="020B0702040204020203" pitchFamily="34" charset="0"/>
              </a:defRPr>
            </a:lvl1pPr>
          </a:lstStyle>
          <a:p>
            <a:pPr algn="r" defTabSz="751746">
              <a:defRPr/>
            </a:pPr>
            <a:r>
              <a:rPr lang="en-US" sz="3224" dirty="0">
                <a:gradFill>
                  <a:gsLst>
                    <a:gs pos="37037">
                      <a:srgbClr val="2DBEFF"/>
                    </a:gs>
                    <a:gs pos="23121">
                      <a:srgbClr val="2DBEFF"/>
                    </a:gs>
                  </a:gsLst>
                  <a:lin ang="5400000" scaled="1"/>
                </a:gradFill>
                <a:latin typeface="Segoe UI Semilight" panose="020B0402040204020203" pitchFamily="34" charset="0"/>
                <a:cs typeface="Segoe UI Semilight" panose="020B0402040204020203" pitchFamily="34" charset="0"/>
              </a:rPr>
              <a:t>$102B</a:t>
            </a:r>
          </a:p>
        </p:txBody>
      </p:sp>
      <p:sp>
        <p:nvSpPr>
          <p:cNvPr id="353" name="101b"/>
          <p:cNvSpPr txBox="1"/>
          <p:nvPr/>
        </p:nvSpPr>
        <p:spPr>
          <a:xfrm>
            <a:off x="5628810" y="3249747"/>
            <a:ext cx="1170301" cy="446436"/>
          </a:xfrm>
          <a:prstGeom prst="rect">
            <a:avLst/>
          </a:prstGeom>
          <a:solidFill>
            <a:srgbClr val="FFFFFF"/>
          </a:solidFill>
        </p:spPr>
        <p:txBody>
          <a:bodyPr wrap="none" lIns="221080" tIns="0" rIns="0" bIns="0">
            <a:spAutoFit/>
          </a:bodyPr>
          <a:lstStyle>
            <a:defPPr>
              <a:defRPr lang="en-US"/>
            </a:defPPr>
            <a:lvl1pPr algn="ctr">
              <a:lnSpc>
                <a:spcPct val="90000"/>
              </a:lnSpc>
              <a:spcAft>
                <a:spcPts val="600"/>
              </a:spcAft>
              <a:defRPr spc="-50">
                <a:gradFill>
                  <a:gsLst>
                    <a:gs pos="23121">
                      <a:srgbClr val="3E5A72"/>
                    </a:gs>
                    <a:gs pos="2917">
                      <a:srgbClr val="496B87"/>
                    </a:gs>
                  </a:gsLst>
                  <a:lin ang="5400000" scaled="0"/>
                </a:gradFill>
                <a:latin typeface="Segoe UI Semibold" panose="020B0702040204020203" pitchFamily="34" charset="0"/>
                <a:cs typeface="Segoe UI Semibold" panose="020B0702040204020203" pitchFamily="34" charset="0"/>
              </a:defRPr>
            </a:lvl1pPr>
          </a:lstStyle>
          <a:p>
            <a:pPr algn="r" defTabSz="751746">
              <a:defRPr/>
            </a:pPr>
            <a:r>
              <a:rPr lang="en-US" sz="3224" dirty="0">
                <a:gradFill>
                  <a:gsLst>
                    <a:gs pos="37037">
                      <a:srgbClr val="2DBEFF"/>
                    </a:gs>
                    <a:gs pos="23121">
                      <a:srgbClr val="2DBEFF"/>
                    </a:gs>
                  </a:gsLst>
                  <a:lin ang="5400000" scaled="1"/>
                </a:gradFill>
                <a:latin typeface="Segoe UI Semilight" panose="020B0402040204020203" pitchFamily="34" charset="0"/>
                <a:cs typeface="Segoe UI Semilight" panose="020B0402040204020203" pitchFamily="34" charset="0"/>
              </a:rPr>
              <a:t>$101B</a:t>
            </a:r>
          </a:p>
        </p:txBody>
      </p:sp>
      <p:sp>
        <p:nvSpPr>
          <p:cNvPr id="354" name="100b"/>
          <p:cNvSpPr txBox="1"/>
          <p:nvPr/>
        </p:nvSpPr>
        <p:spPr>
          <a:xfrm>
            <a:off x="5566207" y="3249747"/>
            <a:ext cx="1232903" cy="446436"/>
          </a:xfrm>
          <a:prstGeom prst="rect">
            <a:avLst/>
          </a:prstGeom>
          <a:solidFill>
            <a:srgbClr val="FFFFFF"/>
          </a:solidFill>
        </p:spPr>
        <p:txBody>
          <a:bodyPr wrap="none" lIns="221080" tIns="0" rIns="0" bIns="0">
            <a:spAutoFit/>
          </a:bodyPr>
          <a:lstStyle>
            <a:defPPr>
              <a:defRPr lang="en-US"/>
            </a:defPPr>
            <a:lvl1pPr algn="ctr">
              <a:lnSpc>
                <a:spcPct val="90000"/>
              </a:lnSpc>
              <a:spcAft>
                <a:spcPts val="600"/>
              </a:spcAft>
              <a:defRPr spc="-50">
                <a:gradFill>
                  <a:gsLst>
                    <a:gs pos="23121">
                      <a:srgbClr val="3E5A72"/>
                    </a:gs>
                    <a:gs pos="2917">
                      <a:srgbClr val="496B87"/>
                    </a:gs>
                  </a:gsLst>
                  <a:lin ang="5400000" scaled="0"/>
                </a:gradFill>
                <a:latin typeface="Segoe UI Semibold" panose="020B0702040204020203" pitchFamily="34" charset="0"/>
                <a:cs typeface="Segoe UI Semibold" panose="020B0702040204020203" pitchFamily="34" charset="0"/>
              </a:defRPr>
            </a:lvl1pPr>
          </a:lstStyle>
          <a:p>
            <a:pPr algn="r" defTabSz="751746">
              <a:defRPr/>
            </a:pPr>
            <a:r>
              <a:rPr lang="en-US" sz="3224" dirty="0">
                <a:gradFill>
                  <a:gsLst>
                    <a:gs pos="37037">
                      <a:srgbClr val="2DBEFF"/>
                    </a:gs>
                    <a:gs pos="23121">
                      <a:srgbClr val="2DBEFF"/>
                    </a:gs>
                  </a:gsLst>
                  <a:lin ang="5400000" scaled="1"/>
                </a:gradFill>
                <a:latin typeface="Segoe UI Semilight" panose="020B0402040204020203" pitchFamily="34" charset="0"/>
                <a:cs typeface="Segoe UI Semilight" panose="020B0402040204020203" pitchFamily="34" charset="0"/>
              </a:rPr>
              <a:t>$100B</a:t>
            </a:r>
          </a:p>
        </p:txBody>
      </p:sp>
      <p:sp>
        <p:nvSpPr>
          <p:cNvPr id="355" name="99b"/>
          <p:cNvSpPr txBox="1"/>
          <p:nvPr/>
        </p:nvSpPr>
        <p:spPr>
          <a:xfrm>
            <a:off x="5715488" y="3249747"/>
            <a:ext cx="1083622" cy="446436"/>
          </a:xfrm>
          <a:prstGeom prst="rect">
            <a:avLst/>
          </a:prstGeom>
          <a:solidFill>
            <a:srgbClr val="FFFFFF"/>
          </a:solidFill>
        </p:spPr>
        <p:txBody>
          <a:bodyPr wrap="none" lIns="221080" tIns="0" rIns="0" bIns="0">
            <a:spAutoFit/>
          </a:bodyPr>
          <a:lstStyle>
            <a:defPPr>
              <a:defRPr lang="en-US"/>
            </a:defPPr>
            <a:lvl1pPr algn="ctr">
              <a:lnSpc>
                <a:spcPct val="90000"/>
              </a:lnSpc>
              <a:spcAft>
                <a:spcPts val="600"/>
              </a:spcAft>
              <a:defRPr spc="-50">
                <a:gradFill>
                  <a:gsLst>
                    <a:gs pos="23121">
                      <a:srgbClr val="3E5A72"/>
                    </a:gs>
                    <a:gs pos="2917">
                      <a:srgbClr val="496B87"/>
                    </a:gs>
                  </a:gsLst>
                  <a:lin ang="5400000" scaled="0"/>
                </a:gradFill>
                <a:latin typeface="Segoe UI Semibold" panose="020B0702040204020203" pitchFamily="34" charset="0"/>
                <a:cs typeface="Segoe UI Semibold" panose="020B0702040204020203" pitchFamily="34" charset="0"/>
              </a:defRPr>
            </a:lvl1pPr>
          </a:lstStyle>
          <a:p>
            <a:pPr algn="r" defTabSz="751746">
              <a:defRPr/>
            </a:pPr>
            <a:r>
              <a:rPr lang="en-US" sz="3224" dirty="0">
                <a:gradFill>
                  <a:gsLst>
                    <a:gs pos="37037">
                      <a:srgbClr val="2DBEFF"/>
                    </a:gs>
                    <a:gs pos="23121">
                      <a:srgbClr val="2DBEFF"/>
                    </a:gs>
                  </a:gsLst>
                  <a:lin ang="5400000" scaled="1"/>
                </a:gradFill>
                <a:latin typeface="Segoe UI Semilight" panose="020B0402040204020203" pitchFamily="34" charset="0"/>
                <a:cs typeface="Segoe UI Semilight" panose="020B0402040204020203" pitchFamily="34" charset="0"/>
              </a:rPr>
              <a:t>$99B</a:t>
            </a:r>
          </a:p>
        </p:txBody>
      </p:sp>
      <p:sp>
        <p:nvSpPr>
          <p:cNvPr id="356" name="98b"/>
          <p:cNvSpPr txBox="1"/>
          <p:nvPr/>
        </p:nvSpPr>
        <p:spPr>
          <a:xfrm>
            <a:off x="5715488" y="3249747"/>
            <a:ext cx="1083622" cy="446436"/>
          </a:xfrm>
          <a:prstGeom prst="rect">
            <a:avLst/>
          </a:prstGeom>
          <a:solidFill>
            <a:srgbClr val="FFFFFF"/>
          </a:solidFill>
        </p:spPr>
        <p:txBody>
          <a:bodyPr wrap="none" lIns="221080" tIns="0" rIns="0" bIns="0">
            <a:spAutoFit/>
          </a:bodyPr>
          <a:lstStyle>
            <a:defPPr>
              <a:defRPr lang="en-US"/>
            </a:defPPr>
            <a:lvl1pPr algn="ctr">
              <a:lnSpc>
                <a:spcPct val="90000"/>
              </a:lnSpc>
              <a:spcAft>
                <a:spcPts val="600"/>
              </a:spcAft>
              <a:defRPr spc="-50">
                <a:gradFill>
                  <a:gsLst>
                    <a:gs pos="23121">
                      <a:srgbClr val="3E5A72"/>
                    </a:gs>
                    <a:gs pos="2917">
                      <a:srgbClr val="496B87"/>
                    </a:gs>
                  </a:gsLst>
                  <a:lin ang="5400000" scaled="0"/>
                </a:gradFill>
                <a:latin typeface="Segoe UI Semibold" panose="020B0702040204020203" pitchFamily="34" charset="0"/>
                <a:cs typeface="Segoe UI Semibold" panose="020B0702040204020203" pitchFamily="34" charset="0"/>
              </a:defRPr>
            </a:lvl1pPr>
          </a:lstStyle>
          <a:p>
            <a:pPr algn="r" defTabSz="751746">
              <a:defRPr/>
            </a:pPr>
            <a:r>
              <a:rPr lang="en-US" sz="3224" dirty="0">
                <a:gradFill>
                  <a:gsLst>
                    <a:gs pos="37037">
                      <a:srgbClr val="2DBEFF"/>
                    </a:gs>
                    <a:gs pos="23121">
                      <a:srgbClr val="2DBEFF"/>
                    </a:gs>
                  </a:gsLst>
                  <a:lin ang="5400000" scaled="1"/>
                </a:gradFill>
                <a:latin typeface="Segoe UI Semilight" panose="020B0402040204020203" pitchFamily="34" charset="0"/>
                <a:cs typeface="Segoe UI Semilight" panose="020B0402040204020203" pitchFamily="34" charset="0"/>
              </a:rPr>
              <a:t>$98B</a:t>
            </a:r>
          </a:p>
        </p:txBody>
      </p:sp>
      <p:sp>
        <p:nvSpPr>
          <p:cNvPr id="357" name="97b"/>
          <p:cNvSpPr txBox="1"/>
          <p:nvPr/>
        </p:nvSpPr>
        <p:spPr>
          <a:xfrm>
            <a:off x="5725121" y="3249747"/>
            <a:ext cx="1073990" cy="446436"/>
          </a:xfrm>
          <a:prstGeom prst="rect">
            <a:avLst/>
          </a:prstGeom>
          <a:solidFill>
            <a:srgbClr val="FFFFFF"/>
          </a:solidFill>
        </p:spPr>
        <p:txBody>
          <a:bodyPr wrap="none" lIns="221080" tIns="0" rIns="0" bIns="0">
            <a:spAutoFit/>
          </a:bodyPr>
          <a:lstStyle>
            <a:defPPr>
              <a:defRPr lang="en-US"/>
            </a:defPPr>
            <a:lvl1pPr algn="ctr">
              <a:lnSpc>
                <a:spcPct val="90000"/>
              </a:lnSpc>
              <a:spcAft>
                <a:spcPts val="600"/>
              </a:spcAft>
              <a:defRPr spc="-50">
                <a:gradFill>
                  <a:gsLst>
                    <a:gs pos="23121">
                      <a:srgbClr val="3E5A72"/>
                    </a:gs>
                    <a:gs pos="2917">
                      <a:srgbClr val="496B87"/>
                    </a:gs>
                  </a:gsLst>
                  <a:lin ang="5400000" scaled="0"/>
                </a:gradFill>
                <a:latin typeface="Segoe UI Semibold" panose="020B0702040204020203" pitchFamily="34" charset="0"/>
                <a:cs typeface="Segoe UI Semibold" panose="020B0702040204020203" pitchFamily="34" charset="0"/>
              </a:defRPr>
            </a:lvl1pPr>
          </a:lstStyle>
          <a:p>
            <a:pPr algn="r" defTabSz="751746">
              <a:defRPr/>
            </a:pPr>
            <a:r>
              <a:rPr lang="en-US" sz="3224" dirty="0">
                <a:gradFill>
                  <a:gsLst>
                    <a:gs pos="37037">
                      <a:srgbClr val="2DBEFF"/>
                    </a:gs>
                    <a:gs pos="23121">
                      <a:srgbClr val="2DBEFF"/>
                    </a:gs>
                  </a:gsLst>
                  <a:lin ang="5400000" scaled="1"/>
                </a:gradFill>
                <a:latin typeface="Segoe UI Semilight" panose="020B0402040204020203" pitchFamily="34" charset="0"/>
                <a:cs typeface="Segoe UI Semilight" panose="020B0402040204020203" pitchFamily="34" charset="0"/>
              </a:rPr>
              <a:t>$97B</a:t>
            </a:r>
          </a:p>
        </p:txBody>
      </p:sp>
      <p:sp>
        <p:nvSpPr>
          <p:cNvPr id="358" name="96b"/>
          <p:cNvSpPr txBox="1"/>
          <p:nvPr/>
        </p:nvSpPr>
        <p:spPr>
          <a:xfrm>
            <a:off x="5715488" y="3249747"/>
            <a:ext cx="1083622" cy="446436"/>
          </a:xfrm>
          <a:prstGeom prst="rect">
            <a:avLst/>
          </a:prstGeom>
          <a:solidFill>
            <a:srgbClr val="FFFFFF"/>
          </a:solidFill>
        </p:spPr>
        <p:txBody>
          <a:bodyPr wrap="none" lIns="221080" tIns="0" rIns="0" bIns="0">
            <a:spAutoFit/>
          </a:bodyPr>
          <a:lstStyle>
            <a:defPPr>
              <a:defRPr lang="en-US"/>
            </a:defPPr>
            <a:lvl1pPr algn="ctr">
              <a:lnSpc>
                <a:spcPct val="90000"/>
              </a:lnSpc>
              <a:spcAft>
                <a:spcPts val="600"/>
              </a:spcAft>
              <a:defRPr spc="-50">
                <a:gradFill>
                  <a:gsLst>
                    <a:gs pos="23121">
                      <a:srgbClr val="3E5A72"/>
                    </a:gs>
                    <a:gs pos="2917">
                      <a:srgbClr val="496B87"/>
                    </a:gs>
                  </a:gsLst>
                  <a:lin ang="5400000" scaled="0"/>
                </a:gradFill>
                <a:latin typeface="Segoe UI Semibold" panose="020B0702040204020203" pitchFamily="34" charset="0"/>
                <a:cs typeface="Segoe UI Semibold" panose="020B0702040204020203" pitchFamily="34" charset="0"/>
              </a:defRPr>
            </a:lvl1pPr>
          </a:lstStyle>
          <a:p>
            <a:pPr algn="r" defTabSz="751746">
              <a:defRPr/>
            </a:pPr>
            <a:r>
              <a:rPr lang="en-US" sz="3224" dirty="0">
                <a:gradFill>
                  <a:gsLst>
                    <a:gs pos="37037">
                      <a:srgbClr val="2DBEFF"/>
                    </a:gs>
                    <a:gs pos="23121">
                      <a:srgbClr val="2DBEFF"/>
                    </a:gs>
                  </a:gsLst>
                  <a:lin ang="5400000" scaled="1"/>
                </a:gradFill>
                <a:latin typeface="Segoe UI Semilight" panose="020B0402040204020203" pitchFamily="34" charset="0"/>
                <a:cs typeface="Segoe UI Semilight" panose="020B0402040204020203" pitchFamily="34" charset="0"/>
              </a:rPr>
              <a:t>$96B</a:t>
            </a:r>
          </a:p>
        </p:txBody>
      </p:sp>
      <p:sp>
        <p:nvSpPr>
          <p:cNvPr id="359" name="95b"/>
          <p:cNvSpPr txBox="1"/>
          <p:nvPr/>
        </p:nvSpPr>
        <p:spPr>
          <a:xfrm>
            <a:off x="5715488" y="3249747"/>
            <a:ext cx="1083622" cy="446436"/>
          </a:xfrm>
          <a:prstGeom prst="rect">
            <a:avLst/>
          </a:prstGeom>
          <a:solidFill>
            <a:srgbClr val="FFFFFF"/>
          </a:solidFill>
        </p:spPr>
        <p:txBody>
          <a:bodyPr wrap="none" lIns="221080" tIns="0" rIns="0" bIns="0">
            <a:spAutoFit/>
          </a:bodyPr>
          <a:lstStyle>
            <a:defPPr>
              <a:defRPr lang="en-US"/>
            </a:defPPr>
            <a:lvl1pPr algn="ctr">
              <a:lnSpc>
                <a:spcPct val="90000"/>
              </a:lnSpc>
              <a:spcAft>
                <a:spcPts val="600"/>
              </a:spcAft>
              <a:defRPr spc="-50">
                <a:gradFill>
                  <a:gsLst>
                    <a:gs pos="23121">
                      <a:srgbClr val="3E5A72"/>
                    </a:gs>
                    <a:gs pos="2917">
                      <a:srgbClr val="496B87"/>
                    </a:gs>
                  </a:gsLst>
                  <a:lin ang="5400000" scaled="0"/>
                </a:gradFill>
                <a:latin typeface="Segoe UI Semibold" panose="020B0702040204020203" pitchFamily="34" charset="0"/>
                <a:cs typeface="Segoe UI Semibold" panose="020B0702040204020203" pitchFamily="34" charset="0"/>
              </a:defRPr>
            </a:lvl1pPr>
          </a:lstStyle>
          <a:p>
            <a:pPr algn="r" defTabSz="751746">
              <a:defRPr/>
            </a:pPr>
            <a:r>
              <a:rPr lang="en-US" sz="3224" dirty="0">
                <a:gradFill>
                  <a:gsLst>
                    <a:gs pos="37037">
                      <a:srgbClr val="2DBEFF"/>
                    </a:gs>
                    <a:gs pos="23121">
                      <a:srgbClr val="2DBEFF"/>
                    </a:gs>
                  </a:gsLst>
                  <a:lin ang="5400000" scaled="1"/>
                </a:gradFill>
                <a:latin typeface="Segoe UI Semilight" panose="020B0402040204020203" pitchFamily="34" charset="0"/>
                <a:cs typeface="Segoe UI Semilight" panose="020B0402040204020203" pitchFamily="34" charset="0"/>
              </a:rPr>
              <a:t>$95B</a:t>
            </a:r>
          </a:p>
        </p:txBody>
      </p:sp>
      <p:sp>
        <p:nvSpPr>
          <p:cNvPr id="360" name="94b"/>
          <p:cNvSpPr txBox="1"/>
          <p:nvPr/>
        </p:nvSpPr>
        <p:spPr>
          <a:xfrm>
            <a:off x="5707462" y="3249747"/>
            <a:ext cx="1091647" cy="446436"/>
          </a:xfrm>
          <a:prstGeom prst="rect">
            <a:avLst/>
          </a:prstGeom>
          <a:solidFill>
            <a:srgbClr val="FFFFFF"/>
          </a:solidFill>
        </p:spPr>
        <p:txBody>
          <a:bodyPr wrap="none" lIns="221080" tIns="0" rIns="0" bIns="0">
            <a:spAutoFit/>
          </a:bodyPr>
          <a:lstStyle>
            <a:defPPr>
              <a:defRPr lang="en-US"/>
            </a:defPPr>
            <a:lvl1pPr algn="ctr">
              <a:lnSpc>
                <a:spcPct val="90000"/>
              </a:lnSpc>
              <a:spcAft>
                <a:spcPts val="600"/>
              </a:spcAft>
              <a:defRPr spc="-50">
                <a:gradFill>
                  <a:gsLst>
                    <a:gs pos="23121">
                      <a:srgbClr val="3E5A72"/>
                    </a:gs>
                    <a:gs pos="2917">
                      <a:srgbClr val="496B87"/>
                    </a:gs>
                  </a:gsLst>
                  <a:lin ang="5400000" scaled="0"/>
                </a:gradFill>
                <a:latin typeface="Segoe UI Semibold" panose="020B0702040204020203" pitchFamily="34" charset="0"/>
                <a:cs typeface="Segoe UI Semibold" panose="020B0702040204020203" pitchFamily="34" charset="0"/>
              </a:defRPr>
            </a:lvl1pPr>
          </a:lstStyle>
          <a:p>
            <a:pPr algn="r" defTabSz="751746">
              <a:defRPr/>
            </a:pPr>
            <a:r>
              <a:rPr lang="en-US" sz="3224" dirty="0">
                <a:gradFill>
                  <a:gsLst>
                    <a:gs pos="37037">
                      <a:srgbClr val="2DBEFF"/>
                    </a:gs>
                    <a:gs pos="23121">
                      <a:srgbClr val="2DBEFF"/>
                    </a:gs>
                  </a:gsLst>
                  <a:lin ang="5400000" scaled="1"/>
                </a:gradFill>
                <a:latin typeface="Segoe UI Semilight" panose="020B0402040204020203" pitchFamily="34" charset="0"/>
                <a:cs typeface="Segoe UI Semilight" panose="020B0402040204020203" pitchFamily="34" charset="0"/>
              </a:rPr>
              <a:t>$94B</a:t>
            </a:r>
          </a:p>
        </p:txBody>
      </p:sp>
      <p:sp>
        <p:nvSpPr>
          <p:cNvPr id="361" name="93b"/>
          <p:cNvSpPr txBox="1"/>
          <p:nvPr/>
        </p:nvSpPr>
        <p:spPr>
          <a:xfrm>
            <a:off x="5715488" y="3249747"/>
            <a:ext cx="1083622" cy="446436"/>
          </a:xfrm>
          <a:prstGeom prst="rect">
            <a:avLst/>
          </a:prstGeom>
          <a:solidFill>
            <a:srgbClr val="FFFFFF"/>
          </a:solidFill>
        </p:spPr>
        <p:txBody>
          <a:bodyPr wrap="none" lIns="221080" tIns="0" rIns="0" bIns="0">
            <a:spAutoFit/>
          </a:bodyPr>
          <a:lstStyle>
            <a:defPPr>
              <a:defRPr lang="en-US"/>
            </a:defPPr>
            <a:lvl1pPr algn="ctr">
              <a:lnSpc>
                <a:spcPct val="90000"/>
              </a:lnSpc>
              <a:spcAft>
                <a:spcPts val="600"/>
              </a:spcAft>
              <a:defRPr spc="-50">
                <a:gradFill>
                  <a:gsLst>
                    <a:gs pos="23121">
                      <a:srgbClr val="3E5A72"/>
                    </a:gs>
                    <a:gs pos="2917">
                      <a:srgbClr val="496B87"/>
                    </a:gs>
                  </a:gsLst>
                  <a:lin ang="5400000" scaled="0"/>
                </a:gradFill>
                <a:latin typeface="Segoe UI Semibold" panose="020B0702040204020203" pitchFamily="34" charset="0"/>
                <a:cs typeface="Segoe UI Semibold" panose="020B0702040204020203" pitchFamily="34" charset="0"/>
              </a:defRPr>
            </a:lvl1pPr>
          </a:lstStyle>
          <a:p>
            <a:pPr algn="r" defTabSz="751746">
              <a:defRPr/>
            </a:pPr>
            <a:r>
              <a:rPr lang="en-US" sz="3224" dirty="0">
                <a:gradFill>
                  <a:gsLst>
                    <a:gs pos="37037">
                      <a:srgbClr val="2DBEFF"/>
                    </a:gs>
                    <a:gs pos="23121">
                      <a:srgbClr val="2DBEFF"/>
                    </a:gs>
                  </a:gsLst>
                  <a:lin ang="5400000" scaled="1"/>
                </a:gradFill>
                <a:latin typeface="Segoe UI Semilight" panose="020B0402040204020203" pitchFamily="34" charset="0"/>
                <a:cs typeface="Segoe UI Semilight" panose="020B0402040204020203" pitchFamily="34" charset="0"/>
              </a:rPr>
              <a:t>$93B</a:t>
            </a:r>
          </a:p>
        </p:txBody>
      </p:sp>
      <p:sp>
        <p:nvSpPr>
          <p:cNvPr id="362" name="92b"/>
          <p:cNvSpPr txBox="1"/>
          <p:nvPr/>
        </p:nvSpPr>
        <p:spPr>
          <a:xfrm>
            <a:off x="5715488" y="3249747"/>
            <a:ext cx="1083622" cy="446436"/>
          </a:xfrm>
          <a:prstGeom prst="rect">
            <a:avLst/>
          </a:prstGeom>
          <a:solidFill>
            <a:srgbClr val="FFFFFF"/>
          </a:solidFill>
        </p:spPr>
        <p:txBody>
          <a:bodyPr wrap="none" lIns="221080" tIns="0" rIns="0" bIns="0">
            <a:spAutoFit/>
          </a:bodyPr>
          <a:lstStyle>
            <a:defPPr>
              <a:defRPr lang="en-US"/>
            </a:defPPr>
            <a:lvl1pPr algn="ctr">
              <a:lnSpc>
                <a:spcPct val="90000"/>
              </a:lnSpc>
              <a:spcAft>
                <a:spcPts val="600"/>
              </a:spcAft>
              <a:defRPr spc="-50">
                <a:gradFill>
                  <a:gsLst>
                    <a:gs pos="23121">
                      <a:srgbClr val="3E5A72"/>
                    </a:gs>
                    <a:gs pos="2917">
                      <a:srgbClr val="496B87"/>
                    </a:gs>
                  </a:gsLst>
                  <a:lin ang="5400000" scaled="0"/>
                </a:gradFill>
                <a:latin typeface="Segoe UI Semibold" panose="020B0702040204020203" pitchFamily="34" charset="0"/>
                <a:cs typeface="Segoe UI Semibold" panose="020B0702040204020203" pitchFamily="34" charset="0"/>
              </a:defRPr>
            </a:lvl1pPr>
          </a:lstStyle>
          <a:p>
            <a:pPr algn="r" defTabSz="751746">
              <a:defRPr/>
            </a:pPr>
            <a:r>
              <a:rPr lang="en-US" sz="3224" dirty="0">
                <a:gradFill>
                  <a:gsLst>
                    <a:gs pos="37037">
                      <a:srgbClr val="2DBEFF"/>
                    </a:gs>
                    <a:gs pos="23121">
                      <a:srgbClr val="2DBEFF"/>
                    </a:gs>
                  </a:gsLst>
                  <a:lin ang="5400000" scaled="1"/>
                </a:gradFill>
                <a:latin typeface="Segoe UI Semilight" panose="020B0402040204020203" pitchFamily="34" charset="0"/>
                <a:cs typeface="Segoe UI Semilight" panose="020B0402040204020203" pitchFamily="34" charset="0"/>
              </a:rPr>
              <a:t>$92B</a:t>
            </a:r>
          </a:p>
        </p:txBody>
      </p:sp>
      <p:sp>
        <p:nvSpPr>
          <p:cNvPr id="363" name="91b"/>
          <p:cNvSpPr txBox="1"/>
          <p:nvPr/>
        </p:nvSpPr>
        <p:spPr>
          <a:xfrm>
            <a:off x="5778092" y="3249747"/>
            <a:ext cx="1021018" cy="446436"/>
          </a:xfrm>
          <a:prstGeom prst="rect">
            <a:avLst/>
          </a:prstGeom>
          <a:solidFill>
            <a:srgbClr val="FFFFFF"/>
          </a:solidFill>
        </p:spPr>
        <p:txBody>
          <a:bodyPr wrap="none" lIns="221080" tIns="0" rIns="0" bIns="0">
            <a:spAutoFit/>
          </a:bodyPr>
          <a:lstStyle>
            <a:defPPr>
              <a:defRPr lang="en-US"/>
            </a:defPPr>
            <a:lvl1pPr algn="ctr">
              <a:lnSpc>
                <a:spcPct val="90000"/>
              </a:lnSpc>
              <a:spcAft>
                <a:spcPts val="600"/>
              </a:spcAft>
              <a:defRPr spc="-50">
                <a:gradFill>
                  <a:gsLst>
                    <a:gs pos="23121">
                      <a:srgbClr val="3E5A72"/>
                    </a:gs>
                    <a:gs pos="2917">
                      <a:srgbClr val="496B87"/>
                    </a:gs>
                  </a:gsLst>
                  <a:lin ang="5400000" scaled="0"/>
                </a:gradFill>
                <a:latin typeface="Segoe UI Semibold" panose="020B0702040204020203" pitchFamily="34" charset="0"/>
                <a:cs typeface="Segoe UI Semibold" panose="020B0702040204020203" pitchFamily="34" charset="0"/>
              </a:defRPr>
            </a:lvl1pPr>
          </a:lstStyle>
          <a:p>
            <a:pPr algn="r" defTabSz="751746">
              <a:defRPr/>
            </a:pPr>
            <a:r>
              <a:rPr lang="en-US" sz="3224" dirty="0">
                <a:gradFill>
                  <a:gsLst>
                    <a:gs pos="37037">
                      <a:srgbClr val="2DBEFF"/>
                    </a:gs>
                    <a:gs pos="23121">
                      <a:srgbClr val="2DBEFF"/>
                    </a:gs>
                  </a:gsLst>
                  <a:lin ang="5400000" scaled="1"/>
                </a:gradFill>
                <a:latin typeface="Segoe UI Semilight" panose="020B0402040204020203" pitchFamily="34" charset="0"/>
                <a:cs typeface="Segoe UI Semilight" panose="020B0402040204020203" pitchFamily="34" charset="0"/>
              </a:rPr>
              <a:t>$91B</a:t>
            </a:r>
          </a:p>
        </p:txBody>
      </p:sp>
      <p:sp>
        <p:nvSpPr>
          <p:cNvPr id="364" name="90b"/>
          <p:cNvSpPr txBox="1"/>
          <p:nvPr/>
        </p:nvSpPr>
        <p:spPr>
          <a:xfrm>
            <a:off x="5715488" y="3249747"/>
            <a:ext cx="1083622" cy="446436"/>
          </a:xfrm>
          <a:prstGeom prst="rect">
            <a:avLst/>
          </a:prstGeom>
          <a:solidFill>
            <a:srgbClr val="FFFFFF"/>
          </a:solidFill>
        </p:spPr>
        <p:txBody>
          <a:bodyPr wrap="none" lIns="221080" tIns="0" rIns="0" bIns="0">
            <a:spAutoFit/>
          </a:bodyPr>
          <a:lstStyle>
            <a:defPPr>
              <a:defRPr lang="en-US"/>
            </a:defPPr>
            <a:lvl1pPr algn="ctr">
              <a:lnSpc>
                <a:spcPct val="90000"/>
              </a:lnSpc>
              <a:spcAft>
                <a:spcPts val="600"/>
              </a:spcAft>
              <a:defRPr spc="-50">
                <a:gradFill>
                  <a:gsLst>
                    <a:gs pos="23121">
                      <a:srgbClr val="3E5A72"/>
                    </a:gs>
                    <a:gs pos="2917">
                      <a:srgbClr val="496B87"/>
                    </a:gs>
                  </a:gsLst>
                  <a:lin ang="5400000" scaled="0"/>
                </a:gradFill>
                <a:latin typeface="Segoe UI Semibold" panose="020B0702040204020203" pitchFamily="34" charset="0"/>
                <a:cs typeface="Segoe UI Semibold" panose="020B0702040204020203" pitchFamily="34" charset="0"/>
              </a:defRPr>
            </a:lvl1pPr>
          </a:lstStyle>
          <a:p>
            <a:pPr algn="r" defTabSz="751746">
              <a:defRPr/>
            </a:pPr>
            <a:r>
              <a:rPr lang="en-US" sz="3224" dirty="0">
                <a:gradFill>
                  <a:gsLst>
                    <a:gs pos="37037">
                      <a:srgbClr val="2DBEFF"/>
                    </a:gs>
                    <a:gs pos="23121">
                      <a:srgbClr val="2DBEFF"/>
                    </a:gs>
                  </a:gsLst>
                  <a:lin ang="5400000" scaled="1"/>
                </a:gradFill>
                <a:latin typeface="Segoe UI Semilight" panose="020B0402040204020203" pitchFamily="34" charset="0"/>
                <a:cs typeface="Segoe UI Semilight" panose="020B0402040204020203" pitchFamily="34" charset="0"/>
              </a:rPr>
              <a:t>$90B</a:t>
            </a:r>
          </a:p>
        </p:txBody>
      </p:sp>
      <p:sp>
        <p:nvSpPr>
          <p:cNvPr id="365" name="89b"/>
          <p:cNvSpPr txBox="1"/>
          <p:nvPr/>
        </p:nvSpPr>
        <p:spPr>
          <a:xfrm>
            <a:off x="5715488" y="3249747"/>
            <a:ext cx="1083622" cy="446436"/>
          </a:xfrm>
          <a:prstGeom prst="rect">
            <a:avLst/>
          </a:prstGeom>
          <a:solidFill>
            <a:srgbClr val="FFFFFF"/>
          </a:solidFill>
        </p:spPr>
        <p:txBody>
          <a:bodyPr wrap="none" lIns="221080" tIns="0" rIns="0" bIns="0">
            <a:spAutoFit/>
          </a:bodyPr>
          <a:lstStyle>
            <a:defPPr>
              <a:defRPr lang="en-US"/>
            </a:defPPr>
            <a:lvl1pPr algn="ctr">
              <a:lnSpc>
                <a:spcPct val="90000"/>
              </a:lnSpc>
              <a:spcAft>
                <a:spcPts val="600"/>
              </a:spcAft>
              <a:defRPr spc="-50">
                <a:gradFill>
                  <a:gsLst>
                    <a:gs pos="23121">
                      <a:srgbClr val="3E5A72"/>
                    </a:gs>
                    <a:gs pos="2917">
                      <a:srgbClr val="496B87"/>
                    </a:gs>
                  </a:gsLst>
                  <a:lin ang="5400000" scaled="0"/>
                </a:gradFill>
                <a:latin typeface="Segoe UI Semibold" panose="020B0702040204020203" pitchFamily="34" charset="0"/>
                <a:cs typeface="Segoe UI Semibold" panose="020B0702040204020203" pitchFamily="34" charset="0"/>
              </a:defRPr>
            </a:lvl1pPr>
          </a:lstStyle>
          <a:p>
            <a:pPr algn="r" defTabSz="751746">
              <a:defRPr/>
            </a:pPr>
            <a:r>
              <a:rPr lang="en-US" sz="3224" dirty="0">
                <a:gradFill>
                  <a:gsLst>
                    <a:gs pos="37037">
                      <a:srgbClr val="2DBEFF"/>
                    </a:gs>
                    <a:gs pos="23121">
                      <a:srgbClr val="2DBEFF"/>
                    </a:gs>
                  </a:gsLst>
                  <a:lin ang="5400000" scaled="1"/>
                </a:gradFill>
                <a:latin typeface="Segoe UI Semilight" panose="020B0402040204020203" pitchFamily="34" charset="0"/>
                <a:cs typeface="Segoe UI Semilight" panose="020B0402040204020203" pitchFamily="34" charset="0"/>
              </a:rPr>
              <a:t>$89B</a:t>
            </a:r>
          </a:p>
        </p:txBody>
      </p:sp>
      <p:sp>
        <p:nvSpPr>
          <p:cNvPr id="366" name="88b"/>
          <p:cNvSpPr txBox="1"/>
          <p:nvPr/>
        </p:nvSpPr>
        <p:spPr>
          <a:xfrm>
            <a:off x="5715488" y="3249747"/>
            <a:ext cx="1083622" cy="446436"/>
          </a:xfrm>
          <a:prstGeom prst="rect">
            <a:avLst/>
          </a:prstGeom>
          <a:solidFill>
            <a:srgbClr val="FFFFFF"/>
          </a:solidFill>
        </p:spPr>
        <p:txBody>
          <a:bodyPr wrap="none" lIns="221080" tIns="0" rIns="0" bIns="0">
            <a:spAutoFit/>
          </a:bodyPr>
          <a:lstStyle>
            <a:defPPr>
              <a:defRPr lang="en-US"/>
            </a:defPPr>
            <a:lvl1pPr algn="ctr">
              <a:lnSpc>
                <a:spcPct val="90000"/>
              </a:lnSpc>
              <a:spcAft>
                <a:spcPts val="600"/>
              </a:spcAft>
              <a:defRPr spc="-50">
                <a:gradFill>
                  <a:gsLst>
                    <a:gs pos="23121">
                      <a:srgbClr val="3E5A72"/>
                    </a:gs>
                    <a:gs pos="2917">
                      <a:srgbClr val="496B87"/>
                    </a:gs>
                  </a:gsLst>
                  <a:lin ang="5400000" scaled="0"/>
                </a:gradFill>
                <a:latin typeface="Segoe UI Semibold" panose="020B0702040204020203" pitchFamily="34" charset="0"/>
                <a:cs typeface="Segoe UI Semibold" panose="020B0702040204020203" pitchFamily="34" charset="0"/>
              </a:defRPr>
            </a:lvl1pPr>
          </a:lstStyle>
          <a:p>
            <a:pPr algn="r" defTabSz="751746">
              <a:defRPr/>
            </a:pPr>
            <a:r>
              <a:rPr lang="en-US" sz="3224" dirty="0">
                <a:gradFill>
                  <a:gsLst>
                    <a:gs pos="37037">
                      <a:srgbClr val="2DBEFF"/>
                    </a:gs>
                    <a:gs pos="23121">
                      <a:srgbClr val="2DBEFF"/>
                    </a:gs>
                  </a:gsLst>
                  <a:lin ang="5400000" scaled="1"/>
                </a:gradFill>
                <a:latin typeface="Segoe UI Semilight" panose="020B0402040204020203" pitchFamily="34" charset="0"/>
                <a:cs typeface="Segoe UI Semilight" panose="020B0402040204020203" pitchFamily="34" charset="0"/>
              </a:rPr>
              <a:t>$88B</a:t>
            </a:r>
          </a:p>
        </p:txBody>
      </p:sp>
      <p:sp>
        <p:nvSpPr>
          <p:cNvPr id="367" name="87b"/>
          <p:cNvSpPr txBox="1"/>
          <p:nvPr/>
        </p:nvSpPr>
        <p:spPr>
          <a:xfrm>
            <a:off x="5725121" y="3249747"/>
            <a:ext cx="1073990" cy="446436"/>
          </a:xfrm>
          <a:prstGeom prst="rect">
            <a:avLst/>
          </a:prstGeom>
          <a:solidFill>
            <a:srgbClr val="FFFFFF"/>
          </a:solidFill>
        </p:spPr>
        <p:txBody>
          <a:bodyPr wrap="none" lIns="221080" tIns="0" rIns="0" bIns="0">
            <a:spAutoFit/>
          </a:bodyPr>
          <a:lstStyle>
            <a:defPPr>
              <a:defRPr lang="en-US"/>
            </a:defPPr>
            <a:lvl1pPr algn="ctr">
              <a:lnSpc>
                <a:spcPct val="90000"/>
              </a:lnSpc>
              <a:spcAft>
                <a:spcPts val="600"/>
              </a:spcAft>
              <a:defRPr spc="-50">
                <a:gradFill>
                  <a:gsLst>
                    <a:gs pos="23121">
                      <a:srgbClr val="3E5A72"/>
                    </a:gs>
                    <a:gs pos="2917">
                      <a:srgbClr val="496B87"/>
                    </a:gs>
                  </a:gsLst>
                  <a:lin ang="5400000" scaled="0"/>
                </a:gradFill>
                <a:latin typeface="Segoe UI Semibold" panose="020B0702040204020203" pitchFamily="34" charset="0"/>
                <a:cs typeface="Segoe UI Semibold" panose="020B0702040204020203" pitchFamily="34" charset="0"/>
              </a:defRPr>
            </a:lvl1pPr>
          </a:lstStyle>
          <a:p>
            <a:pPr algn="r" defTabSz="751746">
              <a:defRPr/>
            </a:pPr>
            <a:r>
              <a:rPr lang="en-US" sz="3224" dirty="0">
                <a:gradFill>
                  <a:gsLst>
                    <a:gs pos="37037">
                      <a:srgbClr val="2DBEFF"/>
                    </a:gs>
                    <a:gs pos="23121">
                      <a:srgbClr val="2DBEFF"/>
                    </a:gs>
                  </a:gsLst>
                  <a:lin ang="5400000" scaled="1"/>
                </a:gradFill>
                <a:latin typeface="Segoe UI Semilight" panose="020B0402040204020203" pitchFamily="34" charset="0"/>
                <a:cs typeface="Segoe UI Semilight" panose="020B0402040204020203" pitchFamily="34" charset="0"/>
              </a:rPr>
              <a:t>$87B</a:t>
            </a:r>
          </a:p>
        </p:txBody>
      </p:sp>
      <p:sp>
        <p:nvSpPr>
          <p:cNvPr id="368" name="86b"/>
          <p:cNvSpPr txBox="1"/>
          <p:nvPr/>
        </p:nvSpPr>
        <p:spPr>
          <a:xfrm>
            <a:off x="5715488" y="3249747"/>
            <a:ext cx="1083622" cy="446436"/>
          </a:xfrm>
          <a:prstGeom prst="rect">
            <a:avLst/>
          </a:prstGeom>
          <a:solidFill>
            <a:srgbClr val="FFFFFF"/>
          </a:solidFill>
        </p:spPr>
        <p:txBody>
          <a:bodyPr wrap="none" lIns="221080" tIns="0" rIns="0" bIns="0">
            <a:spAutoFit/>
          </a:bodyPr>
          <a:lstStyle>
            <a:defPPr>
              <a:defRPr lang="en-US"/>
            </a:defPPr>
            <a:lvl1pPr algn="ctr">
              <a:lnSpc>
                <a:spcPct val="90000"/>
              </a:lnSpc>
              <a:spcAft>
                <a:spcPts val="600"/>
              </a:spcAft>
              <a:defRPr spc="-50">
                <a:gradFill>
                  <a:gsLst>
                    <a:gs pos="23121">
                      <a:srgbClr val="3E5A72"/>
                    </a:gs>
                    <a:gs pos="2917">
                      <a:srgbClr val="496B87"/>
                    </a:gs>
                  </a:gsLst>
                  <a:lin ang="5400000" scaled="0"/>
                </a:gradFill>
                <a:latin typeface="Segoe UI Semibold" panose="020B0702040204020203" pitchFamily="34" charset="0"/>
                <a:cs typeface="Segoe UI Semibold" panose="020B0702040204020203" pitchFamily="34" charset="0"/>
              </a:defRPr>
            </a:lvl1pPr>
          </a:lstStyle>
          <a:p>
            <a:pPr algn="r" defTabSz="751746">
              <a:defRPr/>
            </a:pPr>
            <a:r>
              <a:rPr lang="en-US" sz="3224" dirty="0">
                <a:gradFill>
                  <a:gsLst>
                    <a:gs pos="37037">
                      <a:srgbClr val="2DBEFF"/>
                    </a:gs>
                    <a:gs pos="23121">
                      <a:srgbClr val="2DBEFF"/>
                    </a:gs>
                  </a:gsLst>
                  <a:lin ang="5400000" scaled="1"/>
                </a:gradFill>
                <a:latin typeface="Segoe UI Semilight" panose="020B0402040204020203" pitchFamily="34" charset="0"/>
                <a:cs typeface="Segoe UI Semilight" panose="020B0402040204020203" pitchFamily="34" charset="0"/>
              </a:rPr>
              <a:t>$86B</a:t>
            </a:r>
          </a:p>
        </p:txBody>
      </p:sp>
      <p:sp>
        <p:nvSpPr>
          <p:cNvPr id="369" name="85b"/>
          <p:cNvSpPr txBox="1"/>
          <p:nvPr/>
        </p:nvSpPr>
        <p:spPr>
          <a:xfrm>
            <a:off x="5715488" y="3249747"/>
            <a:ext cx="1083622" cy="446436"/>
          </a:xfrm>
          <a:prstGeom prst="rect">
            <a:avLst/>
          </a:prstGeom>
          <a:solidFill>
            <a:srgbClr val="FFFFFF"/>
          </a:solidFill>
        </p:spPr>
        <p:txBody>
          <a:bodyPr wrap="none" lIns="221080" tIns="0" rIns="0" bIns="0">
            <a:spAutoFit/>
          </a:bodyPr>
          <a:lstStyle>
            <a:defPPr>
              <a:defRPr lang="en-US"/>
            </a:defPPr>
            <a:lvl1pPr algn="ctr">
              <a:lnSpc>
                <a:spcPct val="90000"/>
              </a:lnSpc>
              <a:spcAft>
                <a:spcPts val="600"/>
              </a:spcAft>
              <a:defRPr spc="-50">
                <a:gradFill>
                  <a:gsLst>
                    <a:gs pos="23121">
                      <a:srgbClr val="3E5A72"/>
                    </a:gs>
                    <a:gs pos="2917">
                      <a:srgbClr val="496B87"/>
                    </a:gs>
                  </a:gsLst>
                  <a:lin ang="5400000" scaled="0"/>
                </a:gradFill>
                <a:latin typeface="Segoe UI Semibold" panose="020B0702040204020203" pitchFamily="34" charset="0"/>
                <a:cs typeface="Segoe UI Semibold" panose="020B0702040204020203" pitchFamily="34" charset="0"/>
              </a:defRPr>
            </a:lvl1pPr>
          </a:lstStyle>
          <a:p>
            <a:pPr algn="r" defTabSz="751746">
              <a:defRPr/>
            </a:pPr>
            <a:r>
              <a:rPr lang="en-US" sz="3224" dirty="0">
                <a:gradFill>
                  <a:gsLst>
                    <a:gs pos="37037">
                      <a:srgbClr val="2DBEFF"/>
                    </a:gs>
                    <a:gs pos="23121">
                      <a:srgbClr val="2DBEFF"/>
                    </a:gs>
                  </a:gsLst>
                  <a:lin ang="5400000" scaled="1"/>
                </a:gradFill>
                <a:latin typeface="Segoe UI Semilight" panose="020B0402040204020203" pitchFamily="34" charset="0"/>
                <a:cs typeface="Segoe UI Semilight" panose="020B0402040204020203" pitchFamily="34" charset="0"/>
              </a:rPr>
              <a:t>$85B</a:t>
            </a:r>
          </a:p>
        </p:txBody>
      </p:sp>
      <p:sp>
        <p:nvSpPr>
          <p:cNvPr id="370" name="84b"/>
          <p:cNvSpPr txBox="1"/>
          <p:nvPr/>
        </p:nvSpPr>
        <p:spPr>
          <a:xfrm>
            <a:off x="5707462" y="3249747"/>
            <a:ext cx="1091647" cy="446436"/>
          </a:xfrm>
          <a:prstGeom prst="rect">
            <a:avLst/>
          </a:prstGeom>
          <a:solidFill>
            <a:srgbClr val="FFFFFF"/>
          </a:solidFill>
        </p:spPr>
        <p:txBody>
          <a:bodyPr wrap="none" lIns="221080" tIns="0" rIns="0" bIns="0">
            <a:spAutoFit/>
          </a:bodyPr>
          <a:lstStyle>
            <a:defPPr>
              <a:defRPr lang="en-US"/>
            </a:defPPr>
            <a:lvl1pPr algn="ctr">
              <a:lnSpc>
                <a:spcPct val="90000"/>
              </a:lnSpc>
              <a:spcAft>
                <a:spcPts val="600"/>
              </a:spcAft>
              <a:defRPr spc="-50">
                <a:gradFill>
                  <a:gsLst>
                    <a:gs pos="23121">
                      <a:srgbClr val="3E5A72"/>
                    </a:gs>
                    <a:gs pos="2917">
                      <a:srgbClr val="496B87"/>
                    </a:gs>
                  </a:gsLst>
                  <a:lin ang="5400000" scaled="0"/>
                </a:gradFill>
                <a:latin typeface="Segoe UI Semibold" panose="020B0702040204020203" pitchFamily="34" charset="0"/>
                <a:cs typeface="Segoe UI Semibold" panose="020B0702040204020203" pitchFamily="34" charset="0"/>
              </a:defRPr>
            </a:lvl1pPr>
          </a:lstStyle>
          <a:p>
            <a:pPr algn="r" defTabSz="751746">
              <a:defRPr/>
            </a:pPr>
            <a:r>
              <a:rPr lang="en-US" sz="3224" dirty="0">
                <a:gradFill>
                  <a:gsLst>
                    <a:gs pos="37037">
                      <a:srgbClr val="2DBEFF"/>
                    </a:gs>
                    <a:gs pos="23121">
                      <a:srgbClr val="2DBEFF"/>
                    </a:gs>
                  </a:gsLst>
                  <a:lin ang="5400000" scaled="1"/>
                </a:gradFill>
                <a:latin typeface="Segoe UI Semilight" panose="020B0402040204020203" pitchFamily="34" charset="0"/>
                <a:cs typeface="Segoe UI Semilight" panose="020B0402040204020203" pitchFamily="34" charset="0"/>
              </a:rPr>
              <a:t>$84B</a:t>
            </a:r>
          </a:p>
        </p:txBody>
      </p:sp>
      <p:sp>
        <p:nvSpPr>
          <p:cNvPr id="371" name="83b"/>
          <p:cNvSpPr txBox="1"/>
          <p:nvPr/>
        </p:nvSpPr>
        <p:spPr>
          <a:xfrm>
            <a:off x="5715488" y="3249747"/>
            <a:ext cx="1083622" cy="446436"/>
          </a:xfrm>
          <a:prstGeom prst="rect">
            <a:avLst/>
          </a:prstGeom>
          <a:solidFill>
            <a:srgbClr val="FFFFFF"/>
          </a:solidFill>
        </p:spPr>
        <p:txBody>
          <a:bodyPr wrap="none" lIns="221080" tIns="0" rIns="0" bIns="0">
            <a:spAutoFit/>
          </a:bodyPr>
          <a:lstStyle>
            <a:defPPr>
              <a:defRPr lang="en-US"/>
            </a:defPPr>
            <a:lvl1pPr algn="ctr">
              <a:lnSpc>
                <a:spcPct val="90000"/>
              </a:lnSpc>
              <a:spcAft>
                <a:spcPts val="600"/>
              </a:spcAft>
              <a:defRPr spc="-50">
                <a:gradFill>
                  <a:gsLst>
                    <a:gs pos="23121">
                      <a:srgbClr val="3E5A72"/>
                    </a:gs>
                    <a:gs pos="2917">
                      <a:srgbClr val="496B87"/>
                    </a:gs>
                  </a:gsLst>
                  <a:lin ang="5400000" scaled="0"/>
                </a:gradFill>
                <a:latin typeface="Segoe UI Semibold" panose="020B0702040204020203" pitchFamily="34" charset="0"/>
                <a:cs typeface="Segoe UI Semibold" panose="020B0702040204020203" pitchFamily="34" charset="0"/>
              </a:defRPr>
            </a:lvl1pPr>
          </a:lstStyle>
          <a:p>
            <a:pPr algn="r" defTabSz="751746">
              <a:defRPr/>
            </a:pPr>
            <a:r>
              <a:rPr lang="en-US" sz="3224" dirty="0">
                <a:gradFill>
                  <a:gsLst>
                    <a:gs pos="37037">
                      <a:srgbClr val="2DBEFF"/>
                    </a:gs>
                    <a:gs pos="23121">
                      <a:srgbClr val="2DBEFF"/>
                    </a:gs>
                  </a:gsLst>
                  <a:lin ang="5400000" scaled="1"/>
                </a:gradFill>
                <a:latin typeface="Segoe UI Semilight" panose="020B0402040204020203" pitchFamily="34" charset="0"/>
                <a:cs typeface="Segoe UI Semilight" panose="020B0402040204020203" pitchFamily="34" charset="0"/>
              </a:rPr>
              <a:t>$83B</a:t>
            </a:r>
          </a:p>
        </p:txBody>
      </p:sp>
      <p:sp>
        <p:nvSpPr>
          <p:cNvPr id="372" name="82b"/>
          <p:cNvSpPr txBox="1"/>
          <p:nvPr/>
        </p:nvSpPr>
        <p:spPr>
          <a:xfrm>
            <a:off x="5715488" y="3249747"/>
            <a:ext cx="1083622" cy="446436"/>
          </a:xfrm>
          <a:prstGeom prst="rect">
            <a:avLst/>
          </a:prstGeom>
          <a:solidFill>
            <a:srgbClr val="FFFFFF"/>
          </a:solidFill>
        </p:spPr>
        <p:txBody>
          <a:bodyPr wrap="none" lIns="221080" tIns="0" rIns="0" bIns="0">
            <a:spAutoFit/>
          </a:bodyPr>
          <a:lstStyle>
            <a:defPPr>
              <a:defRPr lang="en-US"/>
            </a:defPPr>
            <a:lvl1pPr algn="ctr">
              <a:lnSpc>
                <a:spcPct val="90000"/>
              </a:lnSpc>
              <a:spcAft>
                <a:spcPts val="600"/>
              </a:spcAft>
              <a:defRPr spc="-50">
                <a:gradFill>
                  <a:gsLst>
                    <a:gs pos="23121">
                      <a:srgbClr val="3E5A72"/>
                    </a:gs>
                    <a:gs pos="2917">
                      <a:srgbClr val="496B87"/>
                    </a:gs>
                  </a:gsLst>
                  <a:lin ang="5400000" scaled="0"/>
                </a:gradFill>
                <a:latin typeface="Segoe UI Semibold" panose="020B0702040204020203" pitchFamily="34" charset="0"/>
                <a:cs typeface="Segoe UI Semibold" panose="020B0702040204020203" pitchFamily="34" charset="0"/>
              </a:defRPr>
            </a:lvl1pPr>
          </a:lstStyle>
          <a:p>
            <a:pPr algn="r" defTabSz="751746">
              <a:defRPr/>
            </a:pPr>
            <a:r>
              <a:rPr lang="en-US" sz="3224" dirty="0">
                <a:gradFill>
                  <a:gsLst>
                    <a:gs pos="37037">
                      <a:srgbClr val="2DBEFF"/>
                    </a:gs>
                    <a:gs pos="23121">
                      <a:srgbClr val="2DBEFF"/>
                    </a:gs>
                  </a:gsLst>
                  <a:lin ang="5400000" scaled="1"/>
                </a:gradFill>
                <a:latin typeface="Segoe UI Semilight" panose="020B0402040204020203" pitchFamily="34" charset="0"/>
                <a:cs typeface="Segoe UI Semilight" panose="020B0402040204020203" pitchFamily="34" charset="0"/>
              </a:rPr>
              <a:t>$82B</a:t>
            </a:r>
          </a:p>
        </p:txBody>
      </p:sp>
      <p:sp>
        <p:nvSpPr>
          <p:cNvPr id="373" name="81b"/>
          <p:cNvSpPr txBox="1"/>
          <p:nvPr/>
        </p:nvSpPr>
        <p:spPr>
          <a:xfrm>
            <a:off x="5778092" y="3249747"/>
            <a:ext cx="1021018" cy="446436"/>
          </a:xfrm>
          <a:prstGeom prst="rect">
            <a:avLst/>
          </a:prstGeom>
          <a:solidFill>
            <a:srgbClr val="FFFFFF"/>
          </a:solidFill>
        </p:spPr>
        <p:txBody>
          <a:bodyPr wrap="none" lIns="221080" tIns="0" rIns="0" bIns="0">
            <a:spAutoFit/>
          </a:bodyPr>
          <a:lstStyle>
            <a:defPPr>
              <a:defRPr lang="en-US"/>
            </a:defPPr>
            <a:lvl1pPr algn="ctr">
              <a:lnSpc>
                <a:spcPct val="90000"/>
              </a:lnSpc>
              <a:spcAft>
                <a:spcPts val="600"/>
              </a:spcAft>
              <a:defRPr spc="-50">
                <a:gradFill>
                  <a:gsLst>
                    <a:gs pos="23121">
                      <a:srgbClr val="3E5A72"/>
                    </a:gs>
                    <a:gs pos="2917">
                      <a:srgbClr val="496B87"/>
                    </a:gs>
                  </a:gsLst>
                  <a:lin ang="5400000" scaled="0"/>
                </a:gradFill>
                <a:latin typeface="Segoe UI Semibold" panose="020B0702040204020203" pitchFamily="34" charset="0"/>
                <a:cs typeface="Segoe UI Semibold" panose="020B0702040204020203" pitchFamily="34" charset="0"/>
              </a:defRPr>
            </a:lvl1pPr>
          </a:lstStyle>
          <a:p>
            <a:pPr algn="r" defTabSz="751746">
              <a:defRPr/>
            </a:pPr>
            <a:r>
              <a:rPr lang="en-US" sz="3224" dirty="0">
                <a:gradFill>
                  <a:gsLst>
                    <a:gs pos="37037">
                      <a:srgbClr val="2DBEFF"/>
                    </a:gs>
                    <a:gs pos="23121">
                      <a:srgbClr val="2DBEFF"/>
                    </a:gs>
                  </a:gsLst>
                  <a:lin ang="5400000" scaled="1"/>
                </a:gradFill>
                <a:latin typeface="Segoe UI Semilight" panose="020B0402040204020203" pitchFamily="34" charset="0"/>
                <a:cs typeface="Segoe UI Semilight" panose="020B0402040204020203" pitchFamily="34" charset="0"/>
              </a:rPr>
              <a:t>$81B</a:t>
            </a:r>
          </a:p>
        </p:txBody>
      </p:sp>
      <p:sp>
        <p:nvSpPr>
          <p:cNvPr id="374" name="80b"/>
          <p:cNvSpPr txBox="1"/>
          <p:nvPr/>
        </p:nvSpPr>
        <p:spPr>
          <a:xfrm>
            <a:off x="5715488" y="3249747"/>
            <a:ext cx="1083622" cy="446436"/>
          </a:xfrm>
          <a:prstGeom prst="rect">
            <a:avLst/>
          </a:prstGeom>
          <a:solidFill>
            <a:srgbClr val="FFFFFF"/>
          </a:solidFill>
        </p:spPr>
        <p:txBody>
          <a:bodyPr wrap="none" lIns="221080" tIns="0" rIns="0" bIns="0">
            <a:spAutoFit/>
          </a:bodyPr>
          <a:lstStyle>
            <a:defPPr>
              <a:defRPr lang="en-US"/>
            </a:defPPr>
            <a:lvl1pPr algn="ctr">
              <a:lnSpc>
                <a:spcPct val="90000"/>
              </a:lnSpc>
              <a:spcAft>
                <a:spcPts val="600"/>
              </a:spcAft>
              <a:defRPr spc="-50">
                <a:gradFill>
                  <a:gsLst>
                    <a:gs pos="23121">
                      <a:srgbClr val="3E5A72"/>
                    </a:gs>
                    <a:gs pos="2917">
                      <a:srgbClr val="496B87"/>
                    </a:gs>
                  </a:gsLst>
                  <a:lin ang="5400000" scaled="0"/>
                </a:gradFill>
                <a:latin typeface="Segoe UI Semibold" panose="020B0702040204020203" pitchFamily="34" charset="0"/>
                <a:cs typeface="Segoe UI Semibold" panose="020B0702040204020203" pitchFamily="34" charset="0"/>
              </a:defRPr>
            </a:lvl1pPr>
          </a:lstStyle>
          <a:p>
            <a:pPr algn="r" defTabSz="751746">
              <a:defRPr/>
            </a:pPr>
            <a:r>
              <a:rPr lang="en-US" sz="3224" dirty="0">
                <a:gradFill>
                  <a:gsLst>
                    <a:gs pos="37037">
                      <a:srgbClr val="2DBEFF"/>
                    </a:gs>
                    <a:gs pos="23121">
                      <a:srgbClr val="2DBEFF"/>
                    </a:gs>
                  </a:gsLst>
                  <a:lin ang="5400000" scaled="1"/>
                </a:gradFill>
                <a:latin typeface="Segoe UI Semilight" panose="020B0402040204020203" pitchFamily="34" charset="0"/>
                <a:cs typeface="Segoe UI Semilight" panose="020B0402040204020203" pitchFamily="34" charset="0"/>
              </a:rPr>
              <a:t>$80B</a:t>
            </a:r>
          </a:p>
        </p:txBody>
      </p:sp>
      <p:sp>
        <p:nvSpPr>
          <p:cNvPr id="375" name="79b"/>
          <p:cNvSpPr txBox="1"/>
          <p:nvPr/>
        </p:nvSpPr>
        <p:spPr>
          <a:xfrm>
            <a:off x="5725121" y="3249747"/>
            <a:ext cx="1073990" cy="446436"/>
          </a:xfrm>
          <a:prstGeom prst="rect">
            <a:avLst/>
          </a:prstGeom>
          <a:solidFill>
            <a:srgbClr val="FFFFFF"/>
          </a:solidFill>
        </p:spPr>
        <p:txBody>
          <a:bodyPr wrap="none" lIns="221080" tIns="0" rIns="0" bIns="0">
            <a:spAutoFit/>
          </a:bodyPr>
          <a:lstStyle>
            <a:defPPr>
              <a:defRPr lang="en-US"/>
            </a:defPPr>
            <a:lvl1pPr algn="ctr">
              <a:lnSpc>
                <a:spcPct val="90000"/>
              </a:lnSpc>
              <a:spcAft>
                <a:spcPts val="600"/>
              </a:spcAft>
              <a:defRPr spc="-50">
                <a:gradFill>
                  <a:gsLst>
                    <a:gs pos="23121">
                      <a:srgbClr val="3E5A72"/>
                    </a:gs>
                    <a:gs pos="2917">
                      <a:srgbClr val="496B87"/>
                    </a:gs>
                  </a:gsLst>
                  <a:lin ang="5400000" scaled="0"/>
                </a:gradFill>
                <a:latin typeface="Segoe UI Semibold" panose="020B0702040204020203" pitchFamily="34" charset="0"/>
                <a:cs typeface="Segoe UI Semibold" panose="020B0702040204020203" pitchFamily="34" charset="0"/>
              </a:defRPr>
            </a:lvl1pPr>
          </a:lstStyle>
          <a:p>
            <a:pPr algn="r" defTabSz="751746">
              <a:defRPr/>
            </a:pPr>
            <a:r>
              <a:rPr lang="en-US" sz="3224" dirty="0">
                <a:gradFill>
                  <a:gsLst>
                    <a:gs pos="37037">
                      <a:srgbClr val="2DBEFF"/>
                    </a:gs>
                    <a:gs pos="23121">
                      <a:srgbClr val="2DBEFF"/>
                    </a:gs>
                  </a:gsLst>
                  <a:lin ang="5400000" scaled="1"/>
                </a:gradFill>
                <a:latin typeface="Segoe UI Semilight" panose="020B0402040204020203" pitchFamily="34" charset="0"/>
                <a:cs typeface="Segoe UI Semilight" panose="020B0402040204020203" pitchFamily="34" charset="0"/>
              </a:rPr>
              <a:t>$79B</a:t>
            </a:r>
          </a:p>
        </p:txBody>
      </p:sp>
      <p:sp>
        <p:nvSpPr>
          <p:cNvPr id="376" name="78b"/>
          <p:cNvSpPr txBox="1"/>
          <p:nvPr/>
        </p:nvSpPr>
        <p:spPr>
          <a:xfrm>
            <a:off x="5725121" y="3249747"/>
            <a:ext cx="1073990" cy="446436"/>
          </a:xfrm>
          <a:prstGeom prst="rect">
            <a:avLst/>
          </a:prstGeom>
          <a:solidFill>
            <a:srgbClr val="FFFFFF"/>
          </a:solidFill>
        </p:spPr>
        <p:txBody>
          <a:bodyPr wrap="none" lIns="221080" tIns="0" rIns="0" bIns="0">
            <a:spAutoFit/>
          </a:bodyPr>
          <a:lstStyle>
            <a:defPPr>
              <a:defRPr lang="en-US"/>
            </a:defPPr>
            <a:lvl1pPr algn="ctr">
              <a:lnSpc>
                <a:spcPct val="90000"/>
              </a:lnSpc>
              <a:spcAft>
                <a:spcPts val="600"/>
              </a:spcAft>
              <a:defRPr spc="-50">
                <a:gradFill>
                  <a:gsLst>
                    <a:gs pos="23121">
                      <a:srgbClr val="3E5A72"/>
                    </a:gs>
                    <a:gs pos="2917">
                      <a:srgbClr val="496B87"/>
                    </a:gs>
                  </a:gsLst>
                  <a:lin ang="5400000" scaled="0"/>
                </a:gradFill>
                <a:latin typeface="Segoe UI Semibold" panose="020B0702040204020203" pitchFamily="34" charset="0"/>
                <a:cs typeface="Segoe UI Semibold" panose="020B0702040204020203" pitchFamily="34" charset="0"/>
              </a:defRPr>
            </a:lvl1pPr>
          </a:lstStyle>
          <a:p>
            <a:pPr algn="r" defTabSz="751746">
              <a:defRPr/>
            </a:pPr>
            <a:r>
              <a:rPr lang="en-US" sz="3224" dirty="0">
                <a:gradFill>
                  <a:gsLst>
                    <a:gs pos="37037">
                      <a:srgbClr val="2DBEFF"/>
                    </a:gs>
                    <a:gs pos="23121">
                      <a:srgbClr val="2DBEFF"/>
                    </a:gs>
                  </a:gsLst>
                  <a:lin ang="5400000" scaled="1"/>
                </a:gradFill>
                <a:latin typeface="Segoe UI Semilight" panose="020B0402040204020203" pitchFamily="34" charset="0"/>
                <a:cs typeface="Segoe UI Semilight" panose="020B0402040204020203" pitchFamily="34" charset="0"/>
              </a:rPr>
              <a:t>$78B</a:t>
            </a:r>
          </a:p>
        </p:txBody>
      </p:sp>
      <p:sp>
        <p:nvSpPr>
          <p:cNvPr id="377" name="77b"/>
          <p:cNvSpPr txBox="1"/>
          <p:nvPr/>
        </p:nvSpPr>
        <p:spPr>
          <a:xfrm>
            <a:off x="5734751" y="3249747"/>
            <a:ext cx="1064359" cy="446436"/>
          </a:xfrm>
          <a:prstGeom prst="rect">
            <a:avLst/>
          </a:prstGeom>
          <a:solidFill>
            <a:srgbClr val="FFFFFF"/>
          </a:solidFill>
        </p:spPr>
        <p:txBody>
          <a:bodyPr wrap="none" lIns="221080" tIns="0" rIns="0" bIns="0">
            <a:spAutoFit/>
          </a:bodyPr>
          <a:lstStyle>
            <a:defPPr>
              <a:defRPr lang="en-US"/>
            </a:defPPr>
            <a:lvl1pPr algn="ctr">
              <a:lnSpc>
                <a:spcPct val="90000"/>
              </a:lnSpc>
              <a:spcAft>
                <a:spcPts val="600"/>
              </a:spcAft>
              <a:defRPr spc="-50">
                <a:gradFill>
                  <a:gsLst>
                    <a:gs pos="23121">
                      <a:srgbClr val="3E5A72"/>
                    </a:gs>
                    <a:gs pos="2917">
                      <a:srgbClr val="496B87"/>
                    </a:gs>
                  </a:gsLst>
                  <a:lin ang="5400000" scaled="0"/>
                </a:gradFill>
                <a:latin typeface="Segoe UI Semibold" panose="020B0702040204020203" pitchFamily="34" charset="0"/>
                <a:cs typeface="Segoe UI Semibold" panose="020B0702040204020203" pitchFamily="34" charset="0"/>
              </a:defRPr>
            </a:lvl1pPr>
          </a:lstStyle>
          <a:p>
            <a:pPr algn="r" defTabSz="751746">
              <a:defRPr/>
            </a:pPr>
            <a:r>
              <a:rPr lang="en-US" sz="3224" dirty="0">
                <a:gradFill>
                  <a:gsLst>
                    <a:gs pos="37037">
                      <a:srgbClr val="2DBEFF"/>
                    </a:gs>
                    <a:gs pos="23121">
                      <a:srgbClr val="2DBEFF"/>
                    </a:gs>
                  </a:gsLst>
                  <a:lin ang="5400000" scaled="1"/>
                </a:gradFill>
                <a:latin typeface="Segoe UI Semilight" panose="020B0402040204020203" pitchFamily="34" charset="0"/>
                <a:cs typeface="Segoe UI Semilight" panose="020B0402040204020203" pitchFamily="34" charset="0"/>
              </a:rPr>
              <a:t>$77B</a:t>
            </a:r>
          </a:p>
        </p:txBody>
      </p:sp>
      <p:sp>
        <p:nvSpPr>
          <p:cNvPr id="378" name="76b"/>
          <p:cNvSpPr txBox="1"/>
          <p:nvPr/>
        </p:nvSpPr>
        <p:spPr>
          <a:xfrm>
            <a:off x="5725121" y="3249747"/>
            <a:ext cx="1073990" cy="446436"/>
          </a:xfrm>
          <a:prstGeom prst="rect">
            <a:avLst/>
          </a:prstGeom>
          <a:solidFill>
            <a:srgbClr val="FFFFFF"/>
          </a:solidFill>
        </p:spPr>
        <p:txBody>
          <a:bodyPr wrap="none" lIns="221080" tIns="0" rIns="0" bIns="0">
            <a:spAutoFit/>
          </a:bodyPr>
          <a:lstStyle>
            <a:defPPr>
              <a:defRPr lang="en-US"/>
            </a:defPPr>
            <a:lvl1pPr algn="ctr">
              <a:lnSpc>
                <a:spcPct val="90000"/>
              </a:lnSpc>
              <a:spcAft>
                <a:spcPts val="600"/>
              </a:spcAft>
              <a:defRPr spc="-50">
                <a:gradFill>
                  <a:gsLst>
                    <a:gs pos="23121">
                      <a:srgbClr val="3E5A72"/>
                    </a:gs>
                    <a:gs pos="2917">
                      <a:srgbClr val="496B87"/>
                    </a:gs>
                  </a:gsLst>
                  <a:lin ang="5400000" scaled="0"/>
                </a:gradFill>
                <a:latin typeface="Segoe UI Semibold" panose="020B0702040204020203" pitchFamily="34" charset="0"/>
                <a:cs typeface="Segoe UI Semibold" panose="020B0702040204020203" pitchFamily="34" charset="0"/>
              </a:defRPr>
            </a:lvl1pPr>
          </a:lstStyle>
          <a:p>
            <a:pPr algn="r" defTabSz="751746">
              <a:defRPr/>
            </a:pPr>
            <a:r>
              <a:rPr lang="en-US" sz="3224" dirty="0">
                <a:gradFill>
                  <a:gsLst>
                    <a:gs pos="37037">
                      <a:srgbClr val="2DBEFF"/>
                    </a:gs>
                    <a:gs pos="23121">
                      <a:srgbClr val="2DBEFF"/>
                    </a:gs>
                  </a:gsLst>
                  <a:lin ang="5400000" scaled="1"/>
                </a:gradFill>
                <a:latin typeface="Segoe UI Semilight" panose="020B0402040204020203" pitchFamily="34" charset="0"/>
                <a:cs typeface="Segoe UI Semilight" panose="020B0402040204020203" pitchFamily="34" charset="0"/>
              </a:rPr>
              <a:t>$76B</a:t>
            </a:r>
          </a:p>
        </p:txBody>
      </p:sp>
      <p:sp>
        <p:nvSpPr>
          <p:cNvPr id="379" name="75b"/>
          <p:cNvSpPr txBox="1"/>
          <p:nvPr/>
        </p:nvSpPr>
        <p:spPr>
          <a:xfrm>
            <a:off x="5725121" y="3249747"/>
            <a:ext cx="1073990" cy="446436"/>
          </a:xfrm>
          <a:prstGeom prst="rect">
            <a:avLst/>
          </a:prstGeom>
          <a:solidFill>
            <a:srgbClr val="FFFFFF"/>
          </a:solidFill>
        </p:spPr>
        <p:txBody>
          <a:bodyPr wrap="none" lIns="221080" tIns="0" rIns="0" bIns="0">
            <a:spAutoFit/>
          </a:bodyPr>
          <a:lstStyle>
            <a:defPPr>
              <a:defRPr lang="en-US"/>
            </a:defPPr>
            <a:lvl1pPr algn="ctr">
              <a:lnSpc>
                <a:spcPct val="90000"/>
              </a:lnSpc>
              <a:spcAft>
                <a:spcPts val="600"/>
              </a:spcAft>
              <a:defRPr spc="-50">
                <a:gradFill>
                  <a:gsLst>
                    <a:gs pos="23121">
                      <a:srgbClr val="3E5A72"/>
                    </a:gs>
                    <a:gs pos="2917">
                      <a:srgbClr val="496B87"/>
                    </a:gs>
                  </a:gsLst>
                  <a:lin ang="5400000" scaled="0"/>
                </a:gradFill>
                <a:latin typeface="Segoe UI Semibold" panose="020B0702040204020203" pitchFamily="34" charset="0"/>
                <a:cs typeface="Segoe UI Semibold" panose="020B0702040204020203" pitchFamily="34" charset="0"/>
              </a:defRPr>
            </a:lvl1pPr>
          </a:lstStyle>
          <a:p>
            <a:pPr algn="r" defTabSz="751746">
              <a:defRPr/>
            </a:pPr>
            <a:r>
              <a:rPr lang="en-US" sz="3224" dirty="0">
                <a:gradFill>
                  <a:gsLst>
                    <a:gs pos="37037">
                      <a:srgbClr val="2DBEFF"/>
                    </a:gs>
                    <a:gs pos="23121">
                      <a:srgbClr val="2DBEFF"/>
                    </a:gs>
                  </a:gsLst>
                  <a:lin ang="5400000" scaled="1"/>
                </a:gradFill>
                <a:latin typeface="Segoe UI Semilight" panose="020B0402040204020203" pitchFamily="34" charset="0"/>
                <a:cs typeface="Segoe UI Semilight" panose="020B0402040204020203" pitchFamily="34" charset="0"/>
              </a:rPr>
              <a:t>$75B</a:t>
            </a:r>
          </a:p>
        </p:txBody>
      </p:sp>
      <p:sp>
        <p:nvSpPr>
          <p:cNvPr id="380" name="74b"/>
          <p:cNvSpPr txBox="1"/>
          <p:nvPr/>
        </p:nvSpPr>
        <p:spPr>
          <a:xfrm>
            <a:off x="5717095" y="3249747"/>
            <a:ext cx="1082015" cy="446436"/>
          </a:xfrm>
          <a:prstGeom prst="rect">
            <a:avLst/>
          </a:prstGeom>
          <a:solidFill>
            <a:srgbClr val="FFFFFF"/>
          </a:solidFill>
        </p:spPr>
        <p:txBody>
          <a:bodyPr wrap="none" lIns="221080" tIns="0" rIns="0" bIns="0">
            <a:spAutoFit/>
          </a:bodyPr>
          <a:lstStyle>
            <a:defPPr>
              <a:defRPr lang="en-US"/>
            </a:defPPr>
            <a:lvl1pPr algn="ctr">
              <a:lnSpc>
                <a:spcPct val="90000"/>
              </a:lnSpc>
              <a:spcAft>
                <a:spcPts val="600"/>
              </a:spcAft>
              <a:defRPr spc="-50">
                <a:gradFill>
                  <a:gsLst>
                    <a:gs pos="23121">
                      <a:srgbClr val="3E5A72"/>
                    </a:gs>
                    <a:gs pos="2917">
                      <a:srgbClr val="496B87"/>
                    </a:gs>
                  </a:gsLst>
                  <a:lin ang="5400000" scaled="0"/>
                </a:gradFill>
                <a:latin typeface="Segoe UI Semibold" panose="020B0702040204020203" pitchFamily="34" charset="0"/>
                <a:cs typeface="Segoe UI Semibold" panose="020B0702040204020203" pitchFamily="34" charset="0"/>
              </a:defRPr>
            </a:lvl1pPr>
          </a:lstStyle>
          <a:p>
            <a:pPr algn="r" defTabSz="751746">
              <a:defRPr/>
            </a:pPr>
            <a:r>
              <a:rPr lang="en-US" sz="3224" dirty="0">
                <a:gradFill>
                  <a:gsLst>
                    <a:gs pos="37037">
                      <a:srgbClr val="2DBEFF"/>
                    </a:gs>
                    <a:gs pos="23121">
                      <a:srgbClr val="2DBEFF"/>
                    </a:gs>
                  </a:gsLst>
                  <a:lin ang="5400000" scaled="1"/>
                </a:gradFill>
                <a:latin typeface="Segoe UI Semilight" panose="020B0402040204020203" pitchFamily="34" charset="0"/>
                <a:cs typeface="Segoe UI Semilight" panose="020B0402040204020203" pitchFamily="34" charset="0"/>
              </a:rPr>
              <a:t>$74B</a:t>
            </a:r>
          </a:p>
        </p:txBody>
      </p:sp>
      <p:sp>
        <p:nvSpPr>
          <p:cNvPr id="381" name="73b"/>
          <p:cNvSpPr txBox="1"/>
          <p:nvPr/>
        </p:nvSpPr>
        <p:spPr>
          <a:xfrm>
            <a:off x="5725121" y="3249747"/>
            <a:ext cx="1073990" cy="446436"/>
          </a:xfrm>
          <a:prstGeom prst="rect">
            <a:avLst/>
          </a:prstGeom>
          <a:solidFill>
            <a:srgbClr val="FFFFFF"/>
          </a:solidFill>
        </p:spPr>
        <p:txBody>
          <a:bodyPr wrap="none" lIns="221080" tIns="0" rIns="0" bIns="0">
            <a:spAutoFit/>
          </a:bodyPr>
          <a:lstStyle>
            <a:defPPr>
              <a:defRPr lang="en-US"/>
            </a:defPPr>
            <a:lvl1pPr algn="ctr">
              <a:lnSpc>
                <a:spcPct val="90000"/>
              </a:lnSpc>
              <a:spcAft>
                <a:spcPts val="600"/>
              </a:spcAft>
              <a:defRPr spc="-50">
                <a:gradFill>
                  <a:gsLst>
                    <a:gs pos="23121">
                      <a:srgbClr val="3E5A72"/>
                    </a:gs>
                    <a:gs pos="2917">
                      <a:srgbClr val="496B87"/>
                    </a:gs>
                  </a:gsLst>
                  <a:lin ang="5400000" scaled="0"/>
                </a:gradFill>
                <a:latin typeface="Segoe UI Semibold" panose="020B0702040204020203" pitchFamily="34" charset="0"/>
                <a:cs typeface="Segoe UI Semibold" panose="020B0702040204020203" pitchFamily="34" charset="0"/>
              </a:defRPr>
            </a:lvl1pPr>
          </a:lstStyle>
          <a:p>
            <a:pPr algn="r" defTabSz="751746">
              <a:defRPr/>
            </a:pPr>
            <a:r>
              <a:rPr lang="en-US" sz="3224" dirty="0">
                <a:gradFill>
                  <a:gsLst>
                    <a:gs pos="37037">
                      <a:srgbClr val="2DBEFF"/>
                    </a:gs>
                    <a:gs pos="23121">
                      <a:srgbClr val="2DBEFF"/>
                    </a:gs>
                  </a:gsLst>
                  <a:lin ang="5400000" scaled="1"/>
                </a:gradFill>
                <a:latin typeface="Segoe UI Semilight" panose="020B0402040204020203" pitchFamily="34" charset="0"/>
                <a:cs typeface="Segoe UI Semilight" panose="020B0402040204020203" pitchFamily="34" charset="0"/>
              </a:rPr>
              <a:t>$73B</a:t>
            </a:r>
          </a:p>
        </p:txBody>
      </p:sp>
      <p:sp>
        <p:nvSpPr>
          <p:cNvPr id="382" name="72b"/>
          <p:cNvSpPr txBox="1"/>
          <p:nvPr/>
        </p:nvSpPr>
        <p:spPr>
          <a:xfrm>
            <a:off x="5725121" y="3249747"/>
            <a:ext cx="1073990" cy="446436"/>
          </a:xfrm>
          <a:prstGeom prst="rect">
            <a:avLst/>
          </a:prstGeom>
          <a:solidFill>
            <a:schemeClr val="bg1"/>
          </a:solidFill>
        </p:spPr>
        <p:txBody>
          <a:bodyPr wrap="none" lIns="221080" tIns="0" rIns="0" bIns="0">
            <a:spAutoFit/>
          </a:bodyPr>
          <a:lstStyle>
            <a:defPPr>
              <a:defRPr lang="en-US"/>
            </a:defPPr>
            <a:lvl1pPr algn="ctr">
              <a:lnSpc>
                <a:spcPct val="90000"/>
              </a:lnSpc>
              <a:spcAft>
                <a:spcPts val="600"/>
              </a:spcAft>
              <a:defRPr spc="-50">
                <a:gradFill>
                  <a:gsLst>
                    <a:gs pos="23121">
                      <a:srgbClr val="3E5A72"/>
                    </a:gs>
                    <a:gs pos="2917">
                      <a:srgbClr val="496B87"/>
                    </a:gs>
                  </a:gsLst>
                  <a:lin ang="5400000" scaled="0"/>
                </a:gradFill>
                <a:latin typeface="Segoe UI Semibold" panose="020B0702040204020203" pitchFamily="34" charset="0"/>
                <a:cs typeface="Segoe UI Semibold" panose="020B0702040204020203" pitchFamily="34" charset="0"/>
              </a:defRPr>
            </a:lvl1pPr>
          </a:lstStyle>
          <a:p>
            <a:pPr algn="r" defTabSz="751746">
              <a:defRPr/>
            </a:pPr>
            <a:r>
              <a:rPr lang="en-US" sz="3224" dirty="0">
                <a:gradFill>
                  <a:gsLst>
                    <a:gs pos="37037">
                      <a:srgbClr val="2DBEFF"/>
                    </a:gs>
                    <a:gs pos="23121">
                      <a:srgbClr val="2DBEFF"/>
                    </a:gs>
                  </a:gsLst>
                  <a:lin ang="5400000" scaled="1"/>
                </a:gradFill>
                <a:latin typeface="Segoe UI Semilight" panose="020B0402040204020203" pitchFamily="34" charset="0"/>
                <a:cs typeface="Segoe UI Semilight" panose="020B0402040204020203" pitchFamily="34" charset="0"/>
              </a:rPr>
              <a:t>$72B</a:t>
            </a:r>
          </a:p>
        </p:txBody>
      </p:sp>
      <p:sp>
        <p:nvSpPr>
          <p:cNvPr id="383" name="71b"/>
          <p:cNvSpPr txBox="1"/>
          <p:nvPr/>
        </p:nvSpPr>
        <p:spPr>
          <a:xfrm>
            <a:off x="5787723" y="3249747"/>
            <a:ext cx="1011387" cy="446436"/>
          </a:xfrm>
          <a:prstGeom prst="rect">
            <a:avLst/>
          </a:prstGeom>
          <a:solidFill>
            <a:srgbClr val="FFFFFF"/>
          </a:solidFill>
        </p:spPr>
        <p:txBody>
          <a:bodyPr wrap="none" lIns="221080" tIns="0" rIns="0" bIns="0">
            <a:spAutoFit/>
          </a:bodyPr>
          <a:lstStyle>
            <a:defPPr>
              <a:defRPr lang="en-US"/>
            </a:defPPr>
            <a:lvl1pPr algn="ctr">
              <a:lnSpc>
                <a:spcPct val="90000"/>
              </a:lnSpc>
              <a:spcAft>
                <a:spcPts val="600"/>
              </a:spcAft>
              <a:defRPr spc="-50">
                <a:gradFill>
                  <a:gsLst>
                    <a:gs pos="23121">
                      <a:srgbClr val="3E5A72"/>
                    </a:gs>
                    <a:gs pos="2917">
                      <a:srgbClr val="496B87"/>
                    </a:gs>
                  </a:gsLst>
                  <a:lin ang="5400000" scaled="0"/>
                </a:gradFill>
                <a:latin typeface="Segoe UI Semibold" panose="020B0702040204020203" pitchFamily="34" charset="0"/>
                <a:cs typeface="Segoe UI Semibold" panose="020B0702040204020203" pitchFamily="34" charset="0"/>
              </a:defRPr>
            </a:lvl1pPr>
          </a:lstStyle>
          <a:p>
            <a:pPr algn="r" defTabSz="751746">
              <a:defRPr/>
            </a:pPr>
            <a:r>
              <a:rPr lang="en-US" sz="3224" dirty="0">
                <a:gradFill>
                  <a:gsLst>
                    <a:gs pos="37037">
                      <a:srgbClr val="2DBEFF"/>
                    </a:gs>
                    <a:gs pos="23121">
                      <a:srgbClr val="2DBEFF"/>
                    </a:gs>
                  </a:gsLst>
                  <a:lin ang="5400000" scaled="1"/>
                </a:gradFill>
                <a:latin typeface="Segoe UI Semilight" panose="020B0402040204020203" pitchFamily="34" charset="0"/>
                <a:cs typeface="Segoe UI Semilight" panose="020B0402040204020203" pitchFamily="34" charset="0"/>
              </a:rPr>
              <a:t>$71B</a:t>
            </a:r>
          </a:p>
        </p:txBody>
      </p:sp>
      <p:sp>
        <p:nvSpPr>
          <p:cNvPr id="384" name="70b"/>
          <p:cNvSpPr txBox="1"/>
          <p:nvPr/>
        </p:nvSpPr>
        <p:spPr>
          <a:xfrm>
            <a:off x="5725121" y="3249747"/>
            <a:ext cx="1073990" cy="446436"/>
          </a:xfrm>
          <a:prstGeom prst="rect">
            <a:avLst/>
          </a:prstGeom>
          <a:solidFill>
            <a:srgbClr val="FFFFFF"/>
          </a:solidFill>
        </p:spPr>
        <p:txBody>
          <a:bodyPr wrap="none" lIns="221080" tIns="0" rIns="0" bIns="0">
            <a:spAutoFit/>
          </a:bodyPr>
          <a:lstStyle>
            <a:defPPr>
              <a:defRPr lang="en-US"/>
            </a:defPPr>
            <a:lvl1pPr algn="ctr">
              <a:lnSpc>
                <a:spcPct val="90000"/>
              </a:lnSpc>
              <a:spcAft>
                <a:spcPts val="600"/>
              </a:spcAft>
              <a:defRPr spc="-50">
                <a:gradFill>
                  <a:gsLst>
                    <a:gs pos="23121">
                      <a:srgbClr val="3E5A72"/>
                    </a:gs>
                    <a:gs pos="2917">
                      <a:srgbClr val="496B87"/>
                    </a:gs>
                  </a:gsLst>
                  <a:lin ang="5400000" scaled="0"/>
                </a:gradFill>
                <a:latin typeface="Segoe UI Semibold" panose="020B0702040204020203" pitchFamily="34" charset="0"/>
                <a:cs typeface="Segoe UI Semibold" panose="020B0702040204020203" pitchFamily="34" charset="0"/>
              </a:defRPr>
            </a:lvl1pPr>
          </a:lstStyle>
          <a:p>
            <a:pPr algn="r" defTabSz="751746">
              <a:defRPr/>
            </a:pPr>
            <a:r>
              <a:rPr lang="en-US" sz="3224" dirty="0">
                <a:gradFill>
                  <a:gsLst>
                    <a:gs pos="37037">
                      <a:srgbClr val="2DBEFF"/>
                    </a:gs>
                    <a:gs pos="23121">
                      <a:srgbClr val="2DBEFF"/>
                    </a:gs>
                  </a:gsLst>
                  <a:lin ang="5400000" scaled="1"/>
                </a:gradFill>
                <a:latin typeface="Segoe UI Semilight" panose="020B0402040204020203" pitchFamily="34" charset="0"/>
                <a:cs typeface="Segoe UI Semilight" panose="020B0402040204020203" pitchFamily="34" charset="0"/>
              </a:rPr>
              <a:t>$70B</a:t>
            </a:r>
          </a:p>
        </p:txBody>
      </p:sp>
      <p:sp>
        <p:nvSpPr>
          <p:cNvPr id="385" name="69b"/>
          <p:cNvSpPr txBox="1"/>
          <p:nvPr/>
        </p:nvSpPr>
        <p:spPr>
          <a:xfrm>
            <a:off x="5715488" y="3249747"/>
            <a:ext cx="1083622" cy="446436"/>
          </a:xfrm>
          <a:prstGeom prst="rect">
            <a:avLst/>
          </a:prstGeom>
          <a:solidFill>
            <a:srgbClr val="FFFFFF"/>
          </a:solidFill>
        </p:spPr>
        <p:txBody>
          <a:bodyPr wrap="none" lIns="221080" tIns="0" rIns="0" bIns="0">
            <a:spAutoFit/>
          </a:bodyPr>
          <a:lstStyle>
            <a:defPPr>
              <a:defRPr lang="en-US"/>
            </a:defPPr>
            <a:lvl1pPr algn="ctr">
              <a:lnSpc>
                <a:spcPct val="90000"/>
              </a:lnSpc>
              <a:spcAft>
                <a:spcPts val="600"/>
              </a:spcAft>
              <a:defRPr spc="-50">
                <a:gradFill>
                  <a:gsLst>
                    <a:gs pos="23121">
                      <a:srgbClr val="3E5A72"/>
                    </a:gs>
                    <a:gs pos="2917">
                      <a:srgbClr val="496B87"/>
                    </a:gs>
                  </a:gsLst>
                  <a:lin ang="5400000" scaled="0"/>
                </a:gradFill>
                <a:latin typeface="Segoe UI Semibold" panose="020B0702040204020203" pitchFamily="34" charset="0"/>
                <a:cs typeface="Segoe UI Semibold" panose="020B0702040204020203" pitchFamily="34" charset="0"/>
              </a:defRPr>
            </a:lvl1pPr>
          </a:lstStyle>
          <a:p>
            <a:pPr algn="r" defTabSz="751746">
              <a:defRPr/>
            </a:pPr>
            <a:r>
              <a:rPr lang="en-US" sz="3224" dirty="0">
                <a:gradFill>
                  <a:gsLst>
                    <a:gs pos="37037">
                      <a:srgbClr val="2DBEFF"/>
                    </a:gs>
                    <a:gs pos="23121">
                      <a:srgbClr val="2DBEFF"/>
                    </a:gs>
                  </a:gsLst>
                  <a:lin ang="5400000" scaled="1"/>
                </a:gradFill>
                <a:latin typeface="Segoe UI Semilight" panose="020B0402040204020203" pitchFamily="34" charset="0"/>
                <a:cs typeface="Segoe UI Semilight" panose="020B0402040204020203" pitchFamily="34" charset="0"/>
              </a:rPr>
              <a:t>$69B</a:t>
            </a:r>
          </a:p>
        </p:txBody>
      </p:sp>
      <p:sp>
        <p:nvSpPr>
          <p:cNvPr id="386" name="68b"/>
          <p:cNvSpPr txBox="1"/>
          <p:nvPr/>
        </p:nvSpPr>
        <p:spPr>
          <a:xfrm>
            <a:off x="5715488" y="3249747"/>
            <a:ext cx="1083622" cy="446436"/>
          </a:xfrm>
          <a:prstGeom prst="rect">
            <a:avLst/>
          </a:prstGeom>
          <a:solidFill>
            <a:srgbClr val="FFFFFF"/>
          </a:solidFill>
        </p:spPr>
        <p:txBody>
          <a:bodyPr wrap="none" lIns="221080" tIns="0" rIns="0" bIns="0">
            <a:spAutoFit/>
          </a:bodyPr>
          <a:lstStyle>
            <a:defPPr>
              <a:defRPr lang="en-US"/>
            </a:defPPr>
            <a:lvl1pPr algn="ctr">
              <a:lnSpc>
                <a:spcPct val="90000"/>
              </a:lnSpc>
              <a:spcAft>
                <a:spcPts val="600"/>
              </a:spcAft>
              <a:defRPr spc="-50">
                <a:gradFill>
                  <a:gsLst>
                    <a:gs pos="23121">
                      <a:srgbClr val="3E5A72"/>
                    </a:gs>
                    <a:gs pos="2917">
                      <a:srgbClr val="496B87"/>
                    </a:gs>
                  </a:gsLst>
                  <a:lin ang="5400000" scaled="0"/>
                </a:gradFill>
                <a:latin typeface="Segoe UI Semibold" panose="020B0702040204020203" pitchFamily="34" charset="0"/>
                <a:cs typeface="Segoe UI Semibold" panose="020B0702040204020203" pitchFamily="34" charset="0"/>
              </a:defRPr>
            </a:lvl1pPr>
          </a:lstStyle>
          <a:p>
            <a:pPr algn="r" defTabSz="751746">
              <a:defRPr/>
            </a:pPr>
            <a:r>
              <a:rPr lang="en-US" sz="3224" dirty="0">
                <a:gradFill>
                  <a:gsLst>
                    <a:gs pos="37037">
                      <a:srgbClr val="2DBEFF"/>
                    </a:gs>
                    <a:gs pos="23121">
                      <a:srgbClr val="2DBEFF"/>
                    </a:gs>
                  </a:gsLst>
                  <a:lin ang="5400000" scaled="1"/>
                </a:gradFill>
                <a:latin typeface="Segoe UI Semilight" panose="020B0402040204020203" pitchFamily="34" charset="0"/>
                <a:cs typeface="Segoe UI Semilight" panose="020B0402040204020203" pitchFamily="34" charset="0"/>
              </a:rPr>
              <a:t>$68B</a:t>
            </a:r>
          </a:p>
        </p:txBody>
      </p:sp>
      <p:sp>
        <p:nvSpPr>
          <p:cNvPr id="387" name="67b"/>
          <p:cNvSpPr txBox="1"/>
          <p:nvPr/>
        </p:nvSpPr>
        <p:spPr>
          <a:xfrm>
            <a:off x="5725121" y="3249747"/>
            <a:ext cx="1073990" cy="446436"/>
          </a:xfrm>
          <a:prstGeom prst="rect">
            <a:avLst/>
          </a:prstGeom>
          <a:solidFill>
            <a:srgbClr val="FFFFFF"/>
          </a:solidFill>
        </p:spPr>
        <p:txBody>
          <a:bodyPr wrap="none" lIns="221080" tIns="0" rIns="0" bIns="0">
            <a:spAutoFit/>
          </a:bodyPr>
          <a:lstStyle>
            <a:defPPr>
              <a:defRPr lang="en-US"/>
            </a:defPPr>
            <a:lvl1pPr algn="ctr">
              <a:lnSpc>
                <a:spcPct val="90000"/>
              </a:lnSpc>
              <a:spcAft>
                <a:spcPts val="600"/>
              </a:spcAft>
              <a:defRPr spc="-50">
                <a:gradFill>
                  <a:gsLst>
                    <a:gs pos="23121">
                      <a:srgbClr val="3E5A72"/>
                    </a:gs>
                    <a:gs pos="2917">
                      <a:srgbClr val="496B87"/>
                    </a:gs>
                  </a:gsLst>
                  <a:lin ang="5400000" scaled="0"/>
                </a:gradFill>
                <a:latin typeface="Segoe UI Semibold" panose="020B0702040204020203" pitchFamily="34" charset="0"/>
                <a:cs typeface="Segoe UI Semibold" panose="020B0702040204020203" pitchFamily="34" charset="0"/>
              </a:defRPr>
            </a:lvl1pPr>
          </a:lstStyle>
          <a:p>
            <a:pPr algn="r" defTabSz="751746">
              <a:defRPr/>
            </a:pPr>
            <a:r>
              <a:rPr lang="en-US" sz="3224" dirty="0">
                <a:gradFill>
                  <a:gsLst>
                    <a:gs pos="37037">
                      <a:srgbClr val="2DBEFF"/>
                    </a:gs>
                    <a:gs pos="23121">
                      <a:srgbClr val="2DBEFF"/>
                    </a:gs>
                  </a:gsLst>
                  <a:lin ang="5400000" scaled="1"/>
                </a:gradFill>
                <a:latin typeface="Segoe UI Semilight" panose="020B0402040204020203" pitchFamily="34" charset="0"/>
                <a:cs typeface="Segoe UI Semilight" panose="020B0402040204020203" pitchFamily="34" charset="0"/>
              </a:rPr>
              <a:t>$67B</a:t>
            </a:r>
          </a:p>
        </p:txBody>
      </p:sp>
      <p:sp>
        <p:nvSpPr>
          <p:cNvPr id="388" name="66b"/>
          <p:cNvSpPr txBox="1"/>
          <p:nvPr/>
        </p:nvSpPr>
        <p:spPr>
          <a:xfrm>
            <a:off x="5715488" y="3249747"/>
            <a:ext cx="1083622" cy="446436"/>
          </a:xfrm>
          <a:prstGeom prst="rect">
            <a:avLst/>
          </a:prstGeom>
          <a:solidFill>
            <a:srgbClr val="FFFFFF"/>
          </a:solidFill>
        </p:spPr>
        <p:txBody>
          <a:bodyPr wrap="none" lIns="221080" tIns="0" rIns="0" bIns="0">
            <a:spAutoFit/>
          </a:bodyPr>
          <a:lstStyle>
            <a:defPPr>
              <a:defRPr lang="en-US"/>
            </a:defPPr>
            <a:lvl1pPr algn="ctr">
              <a:lnSpc>
                <a:spcPct val="90000"/>
              </a:lnSpc>
              <a:spcAft>
                <a:spcPts val="600"/>
              </a:spcAft>
              <a:defRPr spc="-50">
                <a:gradFill>
                  <a:gsLst>
                    <a:gs pos="23121">
                      <a:srgbClr val="3E5A72"/>
                    </a:gs>
                    <a:gs pos="2917">
                      <a:srgbClr val="496B87"/>
                    </a:gs>
                  </a:gsLst>
                  <a:lin ang="5400000" scaled="0"/>
                </a:gradFill>
                <a:latin typeface="Segoe UI Semibold" panose="020B0702040204020203" pitchFamily="34" charset="0"/>
                <a:cs typeface="Segoe UI Semibold" panose="020B0702040204020203" pitchFamily="34" charset="0"/>
              </a:defRPr>
            </a:lvl1pPr>
          </a:lstStyle>
          <a:p>
            <a:pPr algn="r" defTabSz="751746">
              <a:defRPr/>
            </a:pPr>
            <a:r>
              <a:rPr lang="en-US" sz="3224" dirty="0">
                <a:gradFill>
                  <a:gsLst>
                    <a:gs pos="37037">
                      <a:srgbClr val="2DBEFF"/>
                    </a:gs>
                    <a:gs pos="23121">
                      <a:srgbClr val="2DBEFF"/>
                    </a:gs>
                  </a:gsLst>
                  <a:lin ang="5400000" scaled="1"/>
                </a:gradFill>
                <a:latin typeface="Segoe UI Semilight" panose="020B0402040204020203" pitchFamily="34" charset="0"/>
                <a:cs typeface="Segoe UI Semilight" panose="020B0402040204020203" pitchFamily="34" charset="0"/>
              </a:rPr>
              <a:t>$66B</a:t>
            </a:r>
          </a:p>
        </p:txBody>
      </p:sp>
      <p:sp>
        <p:nvSpPr>
          <p:cNvPr id="389" name="65b"/>
          <p:cNvSpPr txBox="1"/>
          <p:nvPr/>
        </p:nvSpPr>
        <p:spPr>
          <a:xfrm>
            <a:off x="5715488" y="3249747"/>
            <a:ext cx="1083622" cy="446436"/>
          </a:xfrm>
          <a:prstGeom prst="rect">
            <a:avLst/>
          </a:prstGeom>
          <a:solidFill>
            <a:srgbClr val="FFFFFF"/>
          </a:solidFill>
        </p:spPr>
        <p:txBody>
          <a:bodyPr wrap="none" lIns="221080" tIns="0" rIns="0" bIns="0">
            <a:spAutoFit/>
          </a:bodyPr>
          <a:lstStyle>
            <a:defPPr>
              <a:defRPr lang="en-US"/>
            </a:defPPr>
            <a:lvl1pPr algn="ctr">
              <a:lnSpc>
                <a:spcPct val="90000"/>
              </a:lnSpc>
              <a:spcAft>
                <a:spcPts val="600"/>
              </a:spcAft>
              <a:defRPr spc="-50">
                <a:gradFill>
                  <a:gsLst>
                    <a:gs pos="23121">
                      <a:srgbClr val="3E5A72"/>
                    </a:gs>
                    <a:gs pos="2917">
                      <a:srgbClr val="496B87"/>
                    </a:gs>
                  </a:gsLst>
                  <a:lin ang="5400000" scaled="0"/>
                </a:gradFill>
                <a:latin typeface="Segoe UI Semibold" panose="020B0702040204020203" pitchFamily="34" charset="0"/>
                <a:cs typeface="Segoe UI Semibold" panose="020B0702040204020203" pitchFamily="34" charset="0"/>
              </a:defRPr>
            </a:lvl1pPr>
          </a:lstStyle>
          <a:p>
            <a:pPr algn="r" defTabSz="751746">
              <a:defRPr/>
            </a:pPr>
            <a:r>
              <a:rPr lang="en-US" sz="3224" dirty="0">
                <a:gradFill>
                  <a:gsLst>
                    <a:gs pos="37037">
                      <a:srgbClr val="2DBEFF"/>
                    </a:gs>
                    <a:gs pos="23121">
                      <a:srgbClr val="2DBEFF"/>
                    </a:gs>
                  </a:gsLst>
                  <a:lin ang="5400000" scaled="1"/>
                </a:gradFill>
                <a:latin typeface="Segoe UI Semilight" panose="020B0402040204020203" pitchFamily="34" charset="0"/>
                <a:cs typeface="Segoe UI Semilight" panose="020B0402040204020203" pitchFamily="34" charset="0"/>
              </a:rPr>
              <a:t>$65B</a:t>
            </a:r>
          </a:p>
        </p:txBody>
      </p:sp>
      <p:sp>
        <p:nvSpPr>
          <p:cNvPr id="390" name="64b"/>
          <p:cNvSpPr txBox="1"/>
          <p:nvPr/>
        </p:nvSpPr>
        <p:spPr>
          <a:xfrm>
            <a:off x="5707462" y="3249747"/>
            <a:ext cx="1091647" cy="446436"/>
          </a:xfrm>
          <a:prstGeom prst="rect">
            <a:avLst/>
          </a:prstGeom>
          <a:solidFill>
            <a:srgbClr val="FFFFFF"/>
          </a:solidFill>
        </p:spPr>
        <p:txBody>
          <a:bodyPr wrap="none" lIns="221080" tIns="0" rIns="0" bIns="0">
            <a:spAutoFit/>
          </a:bodyPr>
          <a:lstStyle>
            <a:defPPr>
              <a:defRPr lang="en-US"/>
            </a:defPPr>
            <a:lvl1pPr algn="ctr">
              <a:lnSpc>
                <a:spcPct val="90000"/>
              </a:lnSpc>
              <a:spcAft>
                <a:spcPts val="600"/>
              </a:spcAft>
              <a:defRPr spc="-50">
                <a:gradFill>
                  <a:gsLst>
                    <a:gs pos="23121">
                      <a:srgbClr val="3E5A72"/>
                    </a:gs>
                    <a:gs pos="2917">
                      <a:srgbClr val="496B87"/>
                    </a:gs>
                  </a:gsLst>
                  <a:lin ang="5400000" scaled="0"/>
                </a:gradFill>
                <a:latin typeface="Segoe UI Semibold" panose="020B0702040204020203" pitchFamily="34" charset="0"/>
                <a:cs typeface="Segoe UI Semibold" panose="020B0702040204020203" pitchFamily="34" charset="0"/>
              </a:defRPr>
            </a:lvl1pPr>
          </a:lstStyle>
          <a:p>
            <a:pPr algn="r" defTabSz="751746">
              <a:defRPr/>
            </a:pPr>
            <a:r>
              <a:rPr lang="en-US" sz="3224" dirty="0">
                <a:gradFill>
                  <a:gsLst>
                    <a:gs pos="37037">
                      <a:srgbClr val="2DBEFF"/>
                    </a:gs>
                    <a:gs pos="23121">
                      <a:srgbClr val="2DBEFF"/>
                    </a:gs>
                  </a:gsLst>
                  <a:lin ang="5400000" scaled="1"/>
                </a:gradFill>
                <a:latin typeface="Segoe UI Semilight" panose="020B0402040204020203" pitchFamily="34" charset="0"/>
                <a:cs typeface="Segoe UI Semilight" panose="020B0402040204020203" pitchFamily="34" charset="0"/>
              </a:rPr>
              <a:t>$64B</a:t>
            </a:r>
          </a:p>
        </p:txBody>
      </p:sp>
      <p:sp>
        <p:nvSpPr>
          <p:cNvPr id="391" name="63b"/>
          <p:cNvSpPr txBox="1"/>
          <p:nvPr/>
        </p:nvSpPr>
        <p:spPr>
          <a:xfrm>
            <a:off x="5715488" y="3249747"/>
            <a:ext cx="1083622" cy="446436"/>
          </a:xfrm>
          <a:prstGeom prst="rect">
            <a:avLst/>
          </a:prstGeom>
          <a:solidFill>
            <a:srgbClr val="FFFFFF"/>
          </a:solidFill>
        </p:spPr>
        <p:txBody>
          <a:bodyPr wrap="none" lIns="221080" tIns="0" rIns="0" bIns="0">
            <a:spAutoFit/>
          </a:bodyPr>
          <a:lstStyle>
            <a:defPPr>
              <a:defRPr lang="en-US"/>
            </a:defPPr>
            <a:lvl1pPr algn="ctr">
              <a:lnSpc>
                <a:spcPct val="90000"/>
              </a:lnSpc>
              <a:spcAft>
                <a:spcPts val="600"/>
              </a:spcAft>
              <a:defRPr spc="-50">
                <a:gradFill>
                  <a:gsLst>
                    <a:gs pos="23121">
                      <a:srgbClr val="3E5A72"/>
                    </a:gs>
                    <a:gs pos="2917">
                      <a:srgbClr val="496B87"/>
                    </a:gs>
                  </a:gsLst>
                  <a:lin ang="5400000" scaled="0"/>
                </a:gradFill>
                <a:latin typeface="Segoe UI Semibold" panose="020B0702040204020203" pitchFamily="34" charset="0"/>
                <a:cs typeface="Segoe UI Semibold" panose="020B0702040204020203" pitchFamily="34" charset="0"/>
              </a:defRPr>
            </a:lvl1pPr>
          </a:lstStyle>
          <a:p>
            <a:pPr algn="r" defTabSz="751746">
              <a:defRPr/>
            </a:pPr>
            <a:r>
              <a:rPr lang="en-US" sz="3224" dirty="0">
                <a:gradFill>
                  <a:gsLst>
                    <a:gs pos="37037">
                      <a:srgbClr val="2DBEFF"/>
                    </a:gs>
                    <a:gs pos="23121">
                      <a:srgbClr val="2DBEFF"/>
                    </a:gs>
                  </a:gsLst>
                  <a:lin ang="5400000" scaled="1"/>
                </a:gradFill>
                <a:latin typeface="Segoe UI Semilight" panose="020B0402040204020203" pitchFamily="34" charset="0"/>
                <a:cs typeface="Segoe UI Semilight" panose="020B0402040204020203" pitchFamily="34" charset="0"/>
              </a:rPr>
              <a:t>$63B</a:t>
            </a:r>
          </a:p>
        </p:txBody>
      </p:sp>
      <p:sp>
        <p:nvSpPr>
          <p:cNvPr id="392" name="62b"/>
          <p:cNvSpPr txBox="1"/>
          <p:nvPr/>
        </p:nvSpPr>
        <p:spPr>
          <a:xfrm>
            <a:off x="5715488" y="3249747"/>
            <a:ext cx="1083622" cy="446436"/>
          </a:xfrm>
          <a:prstGeom prst="rect">
            <a:avLst/>
          </a:prstGeom>
          <a:solidFill>
            <a:srgbClr val="FFFFFF"/>
          </a:solidFill>
        </p:spPr>
        <p:txBody>
          <a:bodyPr wrap="none" lIns="221080" tIns="0" rIns="0" bIns="0">
            <a:spAutoFit/>
          </a:bodyPr>
          <a:lstStyle>
            <a:defPPr>
              <a:defRPr lang="en-US"/>
            </a:defPPr>
            <a:lvl1pPr algn="ctr">
              <a:lnSpc>
                <a:spcPct val="90000"/>
              </a:lnSpc>
              <a:spcAft>
                <a:spcPts val="600"/>
              </a:spcAft>
              <a:defRPr spc="-50">
                <a:gradFill>
                  <a:gsLst>
                    <a:gs pos="23121">
                      <a:srgbClr val="3E5A72"/>
                    </a:gs>
                    <a:gs pos="2917">
                      <a:srgbClr val="496B87"/>
                    </a:gs>
                  </a:gsLst>
                  <a:lin ang="5400000" scaled="0"/>
                </a:gradFill>
                <a:latin typeface="Segoe UI Semibold" panose="020B0702040204020203" pitchFamily="34" charset="0"/>
                <a:cs typeface="Segoe UI Semibold" panose="020B0702040204020203" pitchFamily="34" charset="0"/>
              </a:defRPr>
            </a:lvl1pPr>
          </a:lstStyle>
          <a:p>
            <a:pPr algn="r" defTabSz="751746">
              <a:defRPr/>
            </a:pPr>
            <a:r>
              <a:rPr lang="en-US" sz="3224" dirty="0">
                <a:gradFill>
                  <a:gsLst>
                    <a:gs pos="37037">
                      <a:srgbClr val="2DBEFF"/>
                    </a:gs>
                    <a:gs pos="23121">
                      <a:srgbClr val="2DBEFF"/>
                    </a:gs>
                  </a:gsLst>
                  <a:lin ang="5400000" scaled="1"/>
                </a:gradFill>
                <a:latin typeface="Segoe UI Semilight" panose="020B0402040204020203" pitchFamily="34" charset="0"/>
                <a:cs typeface="Segoe UI Semilight" panose="020B0402040204020203" pitchFamily="34" charset="0"/>
              </a:rPr>
              <a:t>$62B</a:t>
            </a:r>
          </a:p>
        </p:txBody>
      </p:sp>
      <p:sp>
        <p:nvSpPr>
          <p:cNvPr id="393" name="61b"/>
          <p:cNvSpPr txBox="1"/>
          <p:nvPr/>
        </p:nvSpPr>
        <p:spPr>
          <a:xfrm>
            <a:off x="5778092" y="3249747"/>
            <a:ext cx="1021018" cy="446436"/>
          </a:xfrm>
          <a:prstGeom prst="rect">
            <a:avLst/>
          </a:prstGeom>
          <a:solidFill>
            <a:srgbClr val="FFFFFF"/>
          </a:solidFill>
        </p:spPr>
        <p:txBody>
          <a:bodyPr wrap="none" lIns="221080" tIns="0" rIns="0" bIns="0">
            <a:spAutoFit/>
          </a:bodyPr>
          <a:lstStyle>
            <a:defPPr>
              <a:defRPr lang="en-US"/>
            </a:defPPr>
            <a:lvl1pPr algn="ctr">
              <a:lnSpc>
                <a:spcPct val="90000"/>
              </a:lnSpc>
              <a:spcAft>
                <a:spcPts val="600"/>
              </a:spcAft>
              <a:defRPr spc="-50">
                <a:gradFill>
                  <a:gsLst>
                    <a:gs pos="23121">
                      <a:srgbClr val="3E5A72"/>
                    </a:gs>
                    <a:gs pos="2917">
                      <a:srgbClr val="496B87"/>
                    </a:gs>
                  </a:gsLst>
                  <a:lin ang="5400000" scaled="0"/>
                </a:gradFill>
                <a:latin typeface="Segoe UI Semibold" panose="020B0702040204020203" pitchFamily="34" charset="0"/>
                <a:cs typeface="Segoe UI Semibold" panose="020B0702040204020203" pitchFamily="34" charset="0"/>
              </a:defRPr>
            </a:lvl1pPr>
          </a:lstStyle>
          <a:p>
            <a:pPr algn="r" defTabSz="751746">
              <a:defRPr/>
            </a:pPr>
            <a:r>
              <a:rPr lang="en-US" sz="3224" dirty="0">
                <a:gradFill>
                  <a:gsLst>
                    <a:gs pos="37037">
                      <a:srgbClr val="2DBEFF"/>
                    </a:gs>
                    <a:gs pos="23121">
                      <a:srgbClr val="2DBEFF"/>
                    </a:gs>
                  </a:gsLst>
                  <a:lin ang="5400000" scaled="1"/>
                </a:gradFill>
                <a:latin typeface="Segoe UI Semilight" panose="020B0402040204020203" pitchFamily="34" charset="0"/>
                <a:cs typeface="Segoe UI Semilight" panose="020B0402040204020203" pitchFamily="34" charset="0"/>
              </a:rPr>
              <a:t>$61B</a:t>
            </a:r>
          </a:p>
        </p:txBody>
      </p:sp>
      <p:sp>
        <p:nvSpPr>
          <p:cNvPr id="394" name="60b"/>
          <p:cNvSpPr txBox="1"/>
          <p:nvPr/>
        </p:nvSpPr>
        <p:spPr>
          <a:xfrm>
            <a:off x="5715488" y="3249747"/>
            <a:ext cx="1083622" cy="446436"/>
          </a:xfrm>
          <a:prstGeom prst="rect">
            <a:avLst/>
          </a:prstGeom>
          <a:solidFill>
            <a:srgbClr val="FFFFFF"/>
          </a:solidFill>
        </p:spPr>
        <p:txBody>
          <a:bodyPr wrap="none" lIns="221080" tIns="0" rIns="0" bIns="0">
            <a:spAutoFit/>
          </a:bodyPr>
          <a:lstStyle>
            <a:defPPr>
              <a:defRPr lang="en-US"/>
            </a:defPPr>
            <a:lvl1pPr algn="ctr">
              <a:lnSpc>
                <a:spcPct val="90000"/>
              </a:lnSpc>
              <a:spcAft>
                <a:spcPts val="600"/>
              </a:spcAft>
              <a:defRPr spc="-50">
                <a:gradFill>
                  <a:gsLst>
                    <a:gs pos="23121">
                      <a:srgbClr val="3E5A72"/>
                    </a:gs>
                    <a:gs pos="2917">
                      <a:srgbClr val="496B87"/>
                    </a:gs>
                  </a:gsLst>
                  <a:lin ang="5400000" scaled="0"/>
                </a:gradFill>
                <a:latin typeface="Segoe UI Semibold" panose="020B0702040204020203" pitchFamily="34" charset="0"/>
                <a:cs typeface="Segoe UI Semibold" panose="020B0702040204020203" pitchFamily="34" charset="0"/>
              </a:defRPr>
            </a:lvl1pPr>
          </a:lstStyle>
          <a:p>
            <a:pPr algn="r" defTabSz="751746">
              <a:defRPr/>
            </a:pPr>
            <a:r>
              <a:rPr lang="en-US" sz="3224" dirty="0">
                <a:gradFill>
                  <a:gsLst>
                    <a:gs pos="37037">
                      <a:srgbClr val="2DBEFF"/>
                    </a:gs>
                    <a:gs pos="23121">
                      <a:srgbClr val="2DBEFF"/>
                    </a:gs>
                  </a:gsLst>
                  <a:lin ang="5400000" scaled="1"/>
                </a:gradFill>
                <a:latin typeface="Segoe UI Semilight" panose="020B0402040204020203" pitchFamily="34" charset="0"/>
                <a:cs typeface="Segoe UI Semilight" panose="020B0402040204020203" pitchFamily="34" charset="0"/>
              </a:rPr>
              <a:t>$60B</a:t>
            </a:r>
          </a:p>
        </p:txBody>
      </p:sp>
      <p:sp>
        <p:nvSpPr>
          <p:cNvPr id="395" name="59b"/>
          <p:cNvSpPr txBox="1"/>
          <p:nvPr/>
        </p:nvSpPr>
        <p:spPr>
          <a:xfrm>
            <a:off x="5715488" y="3249747"/>
            <a:ext cx="1083622" cy="446436"/>
          </a:xfrm>
          <a:prstGeom prst="rect">
            <a:avLst/>
          </a:prstGeom>
          <a:solidFill>
            <a:srgbClr val="FFFFFF"/>
          </a:solidFill>
        </p:spPr>
        <p:txBody>
          <a:bodyPr wrap="none" lIns="221080" tIns="0" rIns="0" bIns="0">
            <a:spAutoFit/>
          </a:bodyPr>
          <a:lstStyle>
            <a:defPPr>
              <a:defRPr lang="en-US"/>
            </a:defPPr>
            <a:lvl1pPr algn="ctr">
              <a:lnSpc>
                <a:spcPct val="90000"/>
              </a:lnSpc>
              <a:spcAft>
                <a:spcPts val="600"/>
              </a:spcAft>
              <a:defRPr spc="-50">
                <a:gradFill>
                  <a:gsLst>
                    <a:gs pos="23121">
                      <a:srgbClr val="3E5A72"/>
                    </a:gs>
                    <a:gs pos="2917">
                      <a:srgbClr val="496B87"/>
                    </a:gs>
                  </a:gsLst>
                  <a:lin ang="5400000" scaled="0"/>
                </a:gradFill>
                <a:latin typeface="Segoe UI Semibold" panose="020B0702040204020203" pitchFamily="34" charset="0"/>
                <a:cs typeface="Segoe UI Semibold" panose="020B0702040204020203" pitchFamily="34" charset="0"/>
              </a:defRPr>
            </a:lvl1pPr>
          </a:lstStyle>
          <a:p>
            <a:pPr algn="r" defTabSz="751746">
              <a:defRPr/>
            </a:pPr>
            <a:r>
              <a:rPr lang="en-US" sz="3224" dirty="0">
                <a:gradFill>
                  <a:gsLst>
                    <a:gs pos="37037">
                      <a:srgbClr val="2DBEFF"/>
                    </a:gs>
                    <a:gs pos="23121">
                      <a:srgbClr val="2DBEFF"/>
                    </a:gs>
                  </a:gsLst>
                  <a:lin ang="5400000" scaled="1"/>
                </a:gradFill>
                <a:latin typeface="Segoe UI Semilight" panose="020B0402040204020203" pitchFamily="34" charset="0"/>
                <a:cs typeface="Segoe UI Semilight" panose="020B0402040204020203" pitchFamily="34" charset="0"/>
              </a:rPr>
              <a:t>$59B</a:t>
            </a:r>
          </a:p>
        </p:txBody>
      </p:sp>
      <p:sp>
        <p:nvSpPr>
          <p:cNvPr id="396" name="58b"/>
          <p:cNvSpPr txBox="1"/>
          <p:nvPr/>
        </p:nvSpPr>
        <p:spPr>
          <a:xfrm>
            <a:off x="5715488" y="3249747"/>
            <a:ext cx="1083622" cy="446436"/>
          </a:xfrm>
          <a:prstGeom prst="rect">
            <a:avLst/>
          </a:prstGeom>
          <a:solidFill>
            <a:srgbClr val="FFFFFF"/>
          </a:solidFill>
        </p:spPr>
        <p:txBody>
          <a:bodyPr wrap="none" lIns="221080" tIns="0" rIns="0" bIns="0">
            <a:spAutoFit/>
          </a:bodyPr>
          <a:lstStyle>
            <a:defPPr>
              <a:defRPr lang="en-US"/>
            </a:defPPr>
            <a:lvl1pPr algn="ctr">
              <a:lnSpc>
                <a:spcPct val="90000"/>
              </a:lnSpc>
              <a:spcAft>
                <a:spcPts val="600"/>
              </a:spcAft>
              <a:defRPr spc="-50">
                <a:gradFill>
                  <a:gsLst>
                    <a:gs pos="23121">
                      <a:srgbClr val="3E5A72"/>
                    </a:gs>
                    <a:gs pos="2917">
                      <a:srgbClr val="496B87"/>
                    </a:gs>
                  </a:gsLst>
                  <a:lin ang="5400000" scaled="0"/>
                </a:gradFill>
                <a:latin typeface="Segoe UI Semibold" panose="020B0702040204020203" pitchFamily="34" charset="0"/>
                <a:cs typeface="Segoe UI Semibold" panose="020B0702040204020203" pitchFamily="34" charset="0"/>
              </a:defRPr>
            </a:lvl1pPr>
          </a:lstStyle>
          <a:p>
            <a:pPr algn="r" defTabSz="751746">
              <a:defRPr/>
            </a:pPr>
            <a:r>
              <a:rPr lang="en-US" sz="3224" dirty="0">
                <a:gradFill>
                  <a:gsLst>
                    <a:gs pos="37037">
                      <a:srgbClr val="2DBEFF"/>
                    </a:gs>
                    <a:gs pos="23121">
                      <a:srgbClr val="2DBEFF"/>
                    </a:gs>
                  </a:gsLst>
                  <a:lin ang="5400000" scaled="1"/>
                </a:gradFill>
                <a:latin typeface="Segoe UI Semilight" panose="020B0402040204020203" pitchFamily="34" charset="0"/>
                <a:cs typeface="Segoe UI Semilight" panose="020B0402040204020203" pitchFamily="34" charset="0"/>
              </a:rPr>
              <a:t>$58B</a:t>
            </a:r>
          </a:p>
        </p:txBody>
      </p:sp>
      <p:sp>
        <p:nvSpPr>
          <p:cNvPr id="397" name="57b"/>
          <p:cNvSpPr txBox="1"/>
          <p:nvPr/>
        </p:nvSpPr>
        <p:spPr>
          <a:xfrm>
            <a:off x="5725121" y="3249747"/>
            <a:ext cx="1073990" cy="446436"/>
          </a:xfrm>
          <a:prstGeom prst="rect">
            <a:avLst/>
          </a:prstGeom>
          <a:solidFill>
            <a:srgbClr val="FFFFFF"/>
          </a:solidFill>
        </p:spPr>
        <p:txBody>
          <a:bodyPr wrap="none" lIns="221080" tIns="0" rIns="0" bIns="0">
            <a:spAutoFit/>
          </a:bodyPr>
          <a:lstStyle>
            <a:defPPr>
              <a:defRPr lang="en-US"/>
            </a:defPPr>
            <a:lvl1pPr algn="ctr">
              <a:lnSpc>
                <a:spcPct val="90000"/>
              </a:lnSpc>
              <a:spcAft>
                <a:spcPts val="600"/>
              </a:spcAft>
              <a:defRPr spc="-50">
                <a:gradFill>
                  <a:gsLst>
                    <a:gs pos="23121">
                      <a:srgbClr val="3E5A72"/>
                    </a:gs>
                    <a:gs pos="2917">
                      <a:srgbClr val="496B87"/>
                    </a:gs>
                  </a:gsLst>
                  <a:lin ang="5400000" scaled="0"/>
                </a:gradFill>
                <a:latin typeface="Segoe UI Semibold" panose="020B0702040204020203" pitchFamily="34" charset="0"/>
                <a:cs typeface="Segoe UI Semibold" panose="020B0702040204020203" pitchFamily="34" charset="0"/>
              </a:defRPr>
            </a:lvl1pPr>
          </a:lstStyle>
          <a:p>
            <a:pPr algn="r" defTabSz="751746">
              <a:defRPr/>
            </a:pPr>
            <a:r>
              <a:rPr lang="en-US" sz="3224" dirty="0">
                <a:gradFill>
                  <a:gsLst>
                    <a:gs pos="37037">
                      <a:srgbClr val="2DBEFF"/>
                    </a:gs>
                    <a:gs pos="23121">
                      <a:srgbClr val="2DBEFF"/>
                    </a:gs>
                  </a:gsLst>
                  <a:lin ang="5400000" scaled="1"/>
                </a:gradFill>
                <a:latin typeface="Segoe UI Semilight" panose="020B0402040204020203" pitchFamily="34" charset="0"/>
                <a:cs typeface="Segoe UI Semilight" panose="020B0402040204020203" pitchFamily="34" charset="0"/>
              </a:rPr>
              <a:t>$57B</a:t>
            </a:r>
          </a:p>
        </p:txBody>
      </p:sp>
      <p:sp>
        <p:nvSpPr>
          <p:cNvPr id="398" name="56b"/>
          <p:cNvSpPr txBox="1"/>
          <p:nvPr/>
        </p:nvSpPr>
        <p:spPr>
          <a:xfrm>
            <a:off x="5715488" y="3249747"/>
            <a:ext cx="1083622" cy="446436"/>
          </a:xfrm>
          <a:prstGeom prst="rect">
            <a:avLst/>
          </a:prstGeom>
          <a:solidFill>
            <a:srgbClr val="FFFFFF"/>
          </a:solidFill>
        </p:spPr>
        <p:txBody>
          <a:bodyPr wrap="none" lIns="221080" tIns="0" rIns="0" bIns="0">
            <a:spAutoFit/>
          </a:bodyPr>
          <a:lstStyle>
            <a:defPPr>
              <a:defRPr lang="en-US"/>
            </a:defPPr>
            <a:lvl1pPr algn="ctr">
              <a:lnSpc>
                <a:spcPct val="90000"/>
              </a:lnSpc>
              <a:spcAft>
                <a:spcPts val="600"/>
              </a:spcAft>
              <a:defRPr spc="-50">
                <a:gradFill>
                  <a:gsLst>
                    <a:gs pos="23121">
                      <a:srgbClr val="3E5A72"/>
                    </a:gs>
                    <a:gs pos="2917">
                      <a:srgbClr val="496B87"/>
                    </a:gs>
                  </a:gsLst>
                  <a:lin ang="5400000" scaled="0"/>
                </a:gradFill>
                <a:latin typeface="Segoe UI Semibold" panose="020B0702040204020203" pitchFamily="34" charset="0"/>
                <a:cs typeface="Segoe UI Semibold" panose="020B0702040204020203" pitchFamily="34" charset="0"/>
              </a:defRPr>
            </a:lvl1pPr>
          </a:lstStyle>
          <a:p>
            <a:pPr algn="r" defTabSz="751746">
              <a:defRPr/>
            </a:pPr>
            <a:r>
              <a:rPr lang="en-US" sz="3224" dirty="0">
                <a:gradFill>
                  <a:gsLst>
                    <a:gs pos="37037">
                      <a:srgbClr val="2DBEFF"/>
                    </a:gs>
                    <a:gs pos="23121">
                      <a:srgbClr val="2DBEFF"/>
                    </a:gs>
                  </a:gsLst>
                  <a:lin ang="5400000" scaled="1"/>
                </a:gradFill>
                <a:latin typeface="Segoe UI Semilight" panose="020B0402040204020203" pitchFamily="34" charset="0"/>
                <a:cs typeface="Segoe UI Semilight" panose="020B0402040204020203" pitchFamily="34" charset="0"/>
              </a:rPr>
              <a:t>$56B</a:t>
            </a:r>
          </a:p>
        </p:txBody>
      </p:sp>
      <p:sp>
        <p:nvSpPr>
          <p:cNvPr id="399" name="55b"/>
          <p:cNvSpPr txBox="1"/>
          <p:nvPr/>
        </p:nvSpPr>
        <p:spPr>
          <a:xfrm>
            <a:off x="5715488" y="3249747"/>
            <a:ext cx="1083622" cy="446436"/>
          </a:xfrm>
          <a:prstGeom prst="rect">
            <a:avLst/>
          </a:prstGeom>
          <a:solidFill>
            <a:srgbClr val="FFFFFF"/>
          </a:solidFill>
        </p:spPr>
        <p:txBody>
          <a:bodyPr wrap="none" lIns="221080" tIns="0" rIns="0" bIns="0">
            <a:spAutoFit/>
          </a:bodyPr>
          <a:lstStyle>
            <a:defPPr>
              <a:defRPr lang="en-US"/>
            </a:defPPr>
            <a:lvl1pPr algn="ctr">
              <a:lnSpc>
                <a:spcPct val="90000"/>
              </a:lnSpc>
              <a:spcAft>
                <a:spcPts val="600"/>
              </a:spcAft>
              <a:defRPr spc="-50">
                <a:gradFill>
                  <a:gsLst>
                    <a:gs pos="23121">
                      <a:srgbClr val="3E5A72"/>
                    </a:gs>
                    <a:gs pos="2917">
                      <a:srgbClr val="496B87"/>
                    </a:gs>
                  </a:gsLst>
                  <a:lin ang="5400000" scaled="0"/>
                </a:gradFill>
                <a:latin typeface="Segoe UI Semibold" panose="020B0702040204020203" pitchFamily="34" charset="0"/>
                <a:cs typeface="Segoe UI Semibold" panose="020B0702040204020203" pitchFamily="34" charset="0"/>
              </a:defRPr>
            </a:lvl1pPr>
          </a:lstStyle>
          <a:p>
            <a:pPr algn="r" defTabSz="751746">
              <a:defRPr/>
            </a:pPr>
            <a:r>
              <a:rPr lang="en-US" sz="3224" dirty="0">
                <a:gradFill>
                  <a:gsLst>
                    <a:gs pos="37037">
                      <a:srgbClr val="2DBEFF"/>
                    </a:gs>
                    <a:gs pos="23121">
                      <a:srgbClr val="2DBEFF"/>
                    </a:gs>
                  </a:gsLst>
                  <a:lin ang="5400000" scaled="1"/>
                </a:gradFill>
                <a:latin typeface="Segoe UI Semilight" panose="020B0402040204020203" pitchFamily="34" charset="0"/>
                <a:cs typeface="Segoe UI Semilight" panose="020B0402040204020203" pitchFamily="34" charset="0"/>
              </a:rPr>
              <a:t>$55B</a:t>
            </a:r>
          </a:p>
        </p:txBody>
      </p:sp>
      <p:sp>
        <p:nvSpPr>
          <p:cNvPr id="400" name="54b"/>
          <p:cNvSpPr txBox="1"/>
          <p:nvPr/>
        </p:nvSpPr>
        <p:spPr>
          <a:xfrm>
            <a:off x="5707462" y="3249747"/>
            <a:ext cx="1091647" cy="446436"/>
          </a:xfrm>
          <a:prstGeom prst="rect">
            <a:avLst/>
          </a:prstGeom>
          <a:solidFill>
            <a:srgbClr val="FFFFFF"/>
          </a:solidFill>
        </p:spPr>
        <p:txBody>
          <a:bodyPr wrap="none" lIns="221080" tIns="0" rIns="0" bIns="0">
            <a:spAutoFit/>
          </a:bodyPr>
          <a:lstStyle>
            <a:defPPr>
              <a:defRPr lang="en-US"/>
            </a:defPPr>
            <a:lvl1pPr algn="ctr">
              <a:lnSpc>
                <a:spcPct val="90000"/>
              </a:lnSpc>
              <a:spcAft>
                <a:spcPts val="600"/>
              </a:spcAft>
              <a:defRPr spc="-50">
                <a:gradFill>
                  <a:gsLst>
                    <a:gs pos="23121">
                      <a:srgbClr val="3E5A72"/>
                    </a:gs>
                    <a:gs pos="2917">
                      <a:srgbClr val="496B87"/>
                    </a:gs>
                  </a:gsLst>
                  <a:lin ang="5400000" scaled="0"/>
                </a:gradFill>
                <a:latin typeface="Segoe UI Semibold" panose="020B0702040204020203" pitchFamily="34" charset="0"/>
                <a:cs typeface="Segoe UI Semibold" panose="020B0702040204020203" pitchFamily="34" charset="0"/>
              </a:defRPr>
            </a:lvl1pPr>
          </a:lstStyle>
          <a:p>
            <a:pPr algn="r" defTabSz="751746">
              <a:defRPr/>
            </a:pPr>
            <a:r>
              <a:rPr lang="en-US" sz="3224" dirty="0">
                <a:gradFill>
                  <a:gsLst>
                    <a:gs pos="37037">
                      <a:srgbClr val="2DBEFF"/>
                    </a:gs>
                    <a:gs pos="23121">
                      <a:srgbClr val="2DBEFF"/>
                    </a:gs>
                  </a:gsLst>
                  <a:lin ang="5400000" scaled="1"/>
                </a:gradFill>
                <a:latin typeface="Segoe UI Semilight" panose="020B0402040204020203" pitchFamily="34" charset="0"/>
                <a:cs typeface="Segoe UI Semilight" panose="020B0402040204020203" pitchFamily="34" charset="0"/>
              </a:rPr>
              <a:t>$54B</a:t>
            </a:r>
          </a:p>
        </p:txBody>
      </p:sp>
      <p:sp>
        <p:nvSpPr>
          <p:cNvPr id="401" name="53b"/>
          <p:cNvSpPr txBox="1"/>
          <p:nvPr/>
        </p:nvSpPr>
        <p:spPr>
          <a:xfrm>
            <a:off x="5715488" y="3249747"/>
            <a:ext cx="1083622" cy="446436"/>
          </a:xfrm>
          <a:prstGeom prst="rect">
            <a:avLst/>
          </a:prstGeom>
          <a:solidFill>
            <a:srgbClr val="FFFFFF"/>
          </a:solidFill>
        </p:spPr>
        <p:txBody>
          <a:bodyPr wrap="none" lIns="221080" tIns="0" rIns="0" bIns="0">
            <a:spAutoFit/>
          </a:bodyPr>
          <a:lstStyle>
            <a:defPPr>
              <a:defRPr lang="en-US"/>
            </a:defPPr>
            <a:lvl1pPr algn="ctr">
              <a:lnSpc>
                <a:spcPct val="90000"/>
              </a:lnSpc>
              <a:spcAft>
                <a:spcPts val="600"/>
              </a:spcAft>
              <a:defRPr spc="-50">
                <a:gradFill>
                  <a:gsLst>
                    <a:gs pos="23121">
                      <a:srgbClr val="3E5A72"/>
                    </a:gs>
                    <a:gs pos="2917">
                      <a:srgbClr val="496B87"/>
                    </a:gs>
                  </a:gsLst>
                  <a:lin ang="5400000" scaled="0"/>
                </a:gradFill>
                <a:latin typeface="Segoe UI Semibold" panose="020B0702040204020203" pitchFamily="34" charset="0"/>
                <a:cs typeface="Segoe UI Semibold" panose="020B0702040204020203" pitchFamily="34" charset="0"/>
              </a:defRPr>
            </a:lvl1pPr>
          </a:lstStyle>
          <a:p>
            <a:pPr algn="r" defTabSz="751746">
              <a:defRPr/>
            </a:pPr>
            <a:r>
              <a:rPr lang="en-US" sz="3224" dirty="0">
                <a:gradFill>
                  <a:gsLst>
                    <a:gs pos="37037">
                      <a:srgbClr val="2DBEFF"/>
                    </a:gs>
                    <a:gs pos="23121">
                      <a:srgbClr val="2DBEFF"/>
                    </a:gs>
                  </a:gsLst>
                  <a:lin ang="5400000" scaled="1"/>
                </a:gradFill>
                <a:latin typeface="Segoe UI Semilight" panose="020B0402040204020203" pitchFamily="34" charset="0"/>
                <a:cs typeface="Segoe UI Semilight" panose="020B0402040204020203" pitchFamily="34" charset="0"/>
              </a:rPr>
              <a:t>$53B</a:t>
            </a:r>
          </a:p>
        </p:txBody>
      </p:sp>
      <p:sp>
        <p:nvSpPr>
          <p:cNvPr id="402" name="52b"/>
          <p:cNvSpPr txBox="1"/>
          <p:nvPr/>
        </p:nvSpPr>
        <p:spPr>
          <a:xfrm>
            <a:off x="5715488" y="3249747"/>
            <a:ext cx="1083622" cy="446436"/>
          </a:xfrm>
          <a:prstGeom prst="rect">
            <a:avLst/>
          </a:prstGeom>
          <a:solidFill>
            <a:srgbClr val="FFFFFF"/>
          </a:solidFill>
        </p:spPr>
        <p:txBody>
          <a:bodyPr wrap="none" lIns="221080" tIns="0" rIns="0" bIns="0">
            <a:spAutoFit/>
          </a:bodyPr>
          <a:lstStyle>
            <a:defPPr>
              <a:defRPr lang="en-US"/>
            </a:defPPr>
            <a:lvl1pPr algn="ctr">
              <a:lnSpc>
                <a:spcPct val="90000"/>
              </a:lnSpc>
              <a:spcAft>
                <a:spcPts val="600"/>
              </a:spcAft>
              <a:defRPr spc="-50">
                <a:gradFill>
                  <a:gsLst>
                    <a:gs pos="23121">
                      <a:srgbClr val="3E5A72"/>
                    </a:gs>
                    <a:gs pos="2917">
                      <a:srgbClr val="496B87"/>
                    </a:gs>
                  </a:gsLst>
                  <a:lin ang="5400000" scaled="0"/>
                </a:gradFill>
                <a:latin typeface="Segoe UI Semibold" panose="020B0702040204020203" pitchFamily="34" charset="0"/>
                <a:cs typeface="Segoe UI Semibold" panose="020B0702040204020203" pitchFamily="34" charset="0"/>
              </a:defRPr>
            </a:lvl1pPr>
          </a:lstStyle>
          <a:p>
            <a:pPr algn="r" defTabSz="751746">
              <a:defRPr/>
            </a:pPr>
            <a:r>
              <a:rPr lang="en-US" sz="3224" dirty="0">
                <a:gradFill>
                  <a:gsLst>
                    <a:gs pos="37037">
                      <a:srgbClr val="2DBEFF"/>
                    </a:gs>
                    <a:gs pos="23121">
                      <a:srgbClr val="2DBEFF"/>
                    </a:gs>
                  </a:gsLst>
                  <a:lin ang="5400000" scaled="1"/>
                </a:gradFill>
                <a:latin typeface="Segoe UI Semilight" panose="020B0402040204020203" pitchFamily="34" charset="0"/>
                <a:cs typeface="Segoe UI Semilight" panose="020B0402040204020203" pitchFamily="34" charset="0"/>
              </a:rPr>
              <a:t>$52B</a:t>
            </a:r>
          </a:p>
        </p:txBody>
      </p:sp>
      <p:sp>
        <p:nvSpPr>
          <p:cNvPr id="403" name="51b"/>
          <p:cNvSpPr txBox="1"/>
          <p:nvPr/>
        </p:nvSpPr>
        <p:spPr>
          <a:xfrm>
            <a:off x="5778092" y="3249747"/>
            <a:ext cx="1021018" cy="446436"/>
          </a:xfrm>
          <a:prstGeom prst="rect">
            <a:avLst/>
          </a:prstGeom>
          <a:solidFill>
            <a:srgbClr val="FFFFFF"/>
          </a:solidFill>
        </p:spPr>
        <p:txBody>
          <a:bodyPr wrap="none" lIns="221080" tIns="0" rIns="0" bIns="0">
            <a:spAutoFit/>
          </a:bodyPr>
          <a:lstStyle>
            <a:defPPr>
              <a:defRPr lang="en-US"/>
            </a:defPPr>
            <a:lvl1pPr algn="ctr">
              <a:lnSpc>
                <a:spcPct val="90000"/>
              </a:lnSpc>
              <a:spcAft>
                <a:spcPts val="600"/>
              </a:spcAft>
              <a:defRPr spc="-50">
                <a:gradFill>
                  <a:gsLst>
                    <a:gs pos="23121">
                      <a:srgbClr val="3E5A72"/>
                    </a:gs>
                    <a:gs pos="2917">
                      <a:srgbClr val="496B87"/>
                    </a:gs>
                  </a:gsLst>
                  <a:lin ang="5400000" scaled="0"/>
                </a:gradFill>
                <a:latin typeface="Segoe UI Semibold" panose="020B0702040204020203" pitchFamily="34" charset="0"/>
                <a:cs typeface="Segoe UI Semibold" panose="020B0702040204020203" pitchFamily="34" charset="0"/>
              </a:defRPr>
            </a:lvl1pPr>
          </a:lstStyle>
          <a:p>
            <a:pPr algn="r" defTabSz="751746">
              <a:defRPr/>
            </a:pPr>
            <a:r>
              <a:rPr lang="en-US" sz="3224" dirty="0">
                <a:gradFill>
                  <a:gsLst>
                    <a:gs pos="37037">
                      <a:srgbClr val="2DBEFF"/>
                    </a:gs>
                    <a:gs pos="23121">
                      <a:srgbClr val="2DBEFF"/>
                    </a:gs>
                  </a:gsLst>
                  <a:lin ang="5400000" scaled="1"/>
                </a:gradFill>
                <a:latin typeface="Segoe UI Semilight" panose="020B0402040204020203" pitchFamily="34" charset="0"/>
                <a:cs typeface="Segoe UI Semilight" panose="020B0402040204020203" pitchFamily="34" charset="0"/>
              </a:rPr>
              <a:t>$51B</a:t>
            </a:r>
          </a:p>
        </p:txBody>
      </p:sp>
      <p:sp>
        <p:nvSpPr>
          <p:cNvPr id="404" name="50b"/>
          <p:cNvSpPr txBox="1"/>
          <p:nvPr/>
        </p:nvSpPr>
        <p:spPr>
          <a:xfrm>
            <a:off x="5715488" y="3249747"/>
            <a:ext cx="1083622" cy="446436"/>
          </a:xfrm>
          <a:prstGeom prst="rect">
            <a:avLst/>
          </a:prstGeom>
          <a:solidFill>
            <a:srgbClr val="FFFFFF"/>
          </a:solidFill>
        </p:spPr>
        <p:txBody>
          <a:bodyPr wrap="none" lIns="221080" tIns="0" rIns="0" bIns="0">
            <a:spAutoFit/>
          </a:bodyPr>
          <a:lstStyle>
            <a:defPPr>
              <a:defRPr lang="en-US"/>
            </a:defPPr>
            <a:lvl1pPr algn="ctr">
              <a:lnSpc>
                <a:spcPct val="90000"/>
              </a:lnSpc>
              <a:spcAft>
                <a:spcPts val="600"/>
              </a:spcAft>
              <a:defRPr spc="-50">
                <a:gradFill>
                  <a:gsLst>
                    <a:gs pos="23121">
                      <a:srgbClr val="3E5A72"/>
                    </a:gs>
                    <a:gs pos="2917">
                      <a:srgbClr val="496B87"/>
                    </a:gs>
                  </a:gsLst>
                  <a:lin ang="5400000" scaled="0"/>
                </a:gradFill>
                <a:latin typeface="Segoe UI Semibold" panose="020B0702040204020203" pitchFamily="34" charset="0"/>
                <a:cs typeface="Segoe UI Semibold" panose="020B0702040204020203" pitchFamily="34" charset="0"/>
              </a:defRPr>
            </a:lvl1pPr>
          </a:lstStyle>
          <a:p>
            <a:pPr algn="r" defTabSz="751746">
              <a:defRPr/>
            </a:pPr>
            <a:r>
              <a:rPr lang="en-US" sz="3224" dirty="0">
                <a:gradFill>
                  <a:gsLst>
                    <a:gs pos="37037">
                      <a:srgbClr val="2DBEFF"/>
                    </a:gs>
                    <a:gs pos="23121">
                      <a:srgbClr val="2DBEFF"/>
                    </a:gs>
                  </a:gsLst>
                  <a:lin ang="5400000" scaled="1"/>
                </a:gradFill>
                <a:latin typeface="Segoe UI Semilight" panose="020B0402040204020203" pitchFamily="34" charset="0"/>
                <a:cs typeface="Segoe UI Semilight" panose="020B0402040204020203" pitchFamily="34" charset="0"/>
              </a:rPr>
              <a:t>$50B</a:t>
            </a:r>
          </a:p>
        </p:txBody>
      </p:sp>
      <p:sp>
        <p:nvSpPr>
          <p:cNvPr id="405" name="49b"/>
          <p:cNvSpPr txBox="1"/>
          <p:nvPr/>
        </p:nvSpPr>
        <p:spPr>
          <a:xfrm>
            <a:off x="5707462" y="3249747"/>
            <a:ext cx="1091647" cy="446436"/>
          </a:xfrm>
          <a:prstGeom prst="rect">
            <a:avLst/>
          </a:prstGeom>
          <a:solidFill>
            <a:srgbClr val="FFFFFF"/>
          </a:solidFill>
        </p:spPr>
        <p:txBody>
          <a:bodyPr wrap="none" lIns="221080" tIns="0" rIns="0" bIns="0">
            <a:spAutoFit/>
          </a:bodyPr>
          <a:lstStyle>
            <a:defPPr>
              <a:defRPr lang="en-US"/>
            </a:defPPr>
            <a:lvl1pPr algn="ctr">
              <a:lnSpc>
                <a:spcPct val="90000"/>
              </a:lnSpc>
              <a:spcAft>
                <a:spcPts val="600"/>
              </a:spcAft>
              <a:defRPr spc="-50">
                <a:gradFill>
                  <a:gsLst>
                    <a:gs pos="23121">
                      <a:srgbClr val="3E5A72"/>
                    </a:gs>
                    <a:gs pos="2917">
                      <a:srgbClr val="496B87"/>
                    </a:gs>
                  </a:gsLst>
                  <a:lin ang="5400000" scaled="0"/>
                </a:gradFill>
                <a:latin typeface="Segoe UI Semibold" panose="020B0702040204020203" pitchFamily="34" charset="0"/>
                <a:cs typeface="Segoe UI Semibold" panose="020B0702040204020203" pitchFamily="34" charset="0"/>
              </a:defRPr>
            </a:lvl1pPr>
          </a:lstStyle>
          <a:p>
            <a:pPr algn="r" defTabSz="751746">
              <a:defRPr/>
            </a:pPr>
            <a:r>
              <a:rPr lang="en-US" sz="3224" dirty="0">
                <a:gradFill>
                  <a:gsLst>
                    <a:gs pos="37037">
                      <a:srgbClr val="2DBEFF"/>
                    </a:gs>
                    <a:gs pos="23121">
                      <a:srgbClr val="2DBEFF"/>
                    </a:gs>
                  </a:gsLst>
                  <a:lin ang="5400000" scaled="1"/>
                </a:gradFill>
                <a:latin typeface="Segoe UI Semilight" panose="020B0402040204020203" pitchFamily="34" charset="0"/>
                <a:cs typeface="Segoe UI Semilight" panose="020B0402040204020203" pitchFamily="34" charset="0"/>
              </a:rPr>
              <a:t>$49B</a:t>
            </a:r>
          </a:p>
        </p:txBody>
      </p:sp>
      <p:sp>
        <p:nvSpPr>
          <p:cNvPr id="406" name="48b"/>
          <p:cNvSpPr txBox="1"/>
          <p:nvPr/>
        </p:nvSpPr>
        <p:spPr>
          <a:xfrm>
            <a:off x="5707462" y="3249747"/>
            <a:ext cx="1091647" cy="446436"/>
          </a:xfrm>
          <a:prstGeom prst="rect">
            <a:avLst/>
          </a:prstGeom>
          <a:solidFill>
            <a:srgbClr val="FFFFFF"/>
          </a:solidFill>
        </p:spPr>
        <p:txBody>
          <a:bodyPr wrap="none" lIns="221080" tIns="0" rIns="0" bIns="0">
            <a:spAutoFit/>
          </a:bodyPr>
          <a:lstStyle>
            <a:defPPr>
              <a:defRPr lang="en-US"/>
            </a:defPPr>
            <a:lvl1pPr algn="ctr">
              <a:lnSpc>
                <a:spcPct val="90000"/>
              </a:lnSpc>
              <a:spcAft>
                <a:spcPts val="600"/>
              </a:spcAft>
              <a:defRPr spc="-50">
                <a:gradFill>
                  <a:gsLst>
                    <a:gs pos="23121">
                      <a:srgbClr val="3E5A72"/>
                    </a:gs>
                    <a:gs pos="2917">
                      <a:srgbClr val="496B87"/>
                    </a:gs>
                  </a:gsLst>
                  <a:lin ang="5400000" scaled="0"/>
                </a:gradFill>
                <a:latin typeface="Segoe UI Semibold" panose="020B0702040204020203" pitchFamily="34" charset="0"/>
                <a:cs typeface="Segoe UI Semibold" panose="020B0702040204020203" pitchFamily="34" charset="0"/>
              </a:defRPr>
            </a:lvl1pPr>
          </a:lstStyle>
          <a:p>
            <a:pPr algn="r" defTabSz="751746">
              <a:defRPr/>
            </a:pPr>
            <a:r>
              <a:rPr lang="en-US" sz="3224" dirty="0">
                <a:gradFill>
                  <a:gsLst>
                    <a:gs pos="37037">
                      <a:srgbClr val="2DBEFF"/>
                    </a:gs>
                    <a:gs pos="23121">
                      <a:srgbClr val="2DBEFF"/>
                    </a:gs>
                  </a:gsLst>
                  <a:lin ang="5400000" scaled="1"/>
                </a:gradFill>
                <a:latin typeface="Segoe UI Semilight" panose="020B0402040204020203" pitchFamily="34" charset="0"/>
                <a:cs typeface="Segoe UI Semilight" panose="020B0402040204020203" pitchFamily="34" charset="0"/>
              </a:rPr>
              <a:t>$48B</a:t>
            </a:r>
          </a:p>
        </p:txBody>
      </p:sp>
      <p:sp>
        <p:nvSpPr>
          <p:cNvPr id="407" name="47b"/>
          <p:cNvSpPr txBox="1"/>
          <p:nvPr/>
        </p:nvSpPr>
        <p:spPr>
          <a:xfrm>
            <a:off x="5717095" y="3249747"/>
            <a:ext cx="1082015" cy="446436"/>
          </a:xfrm>
          <a:prstGeom prst="rect">
            <a:avLst/>
          </a:prstGeom>
          <a:solidFill>
            <a:schemeClr val="bg1"/>
          </a:solidFill>
        </p:spPr>
        <p:txBody>
          <a:bodyPr wrap="none" lIns="221080" tIns="0" rIns="0" bIns="0">
            <a:spAutoFit/>
          </a:bodyPr>
          <a:lstStyle>
            <a:defPPr>
              <a:defRPr lang="en-US"/>
            </a:defPPr>
            <a:lvl1pPr algn="ctr">
              <a:lnSpc>
                <a:spcPct val="90000"/>
              </a:lnSpc>
              <a:spcAft>
                <a:spcPts val="600"/>
              </a:spcAft>
              <a:defRPr spc="-50">
                <a:gradFill>
                  <a:gsLst>
                    <a:gs pos="23121">
                      <a:srgbClr val="3E5A72"/>
                    </a:gs>
                    <a:gs pos="2917">
                      <a:srgbClr val="496B87"/>
                    </a:gs>
                  </a:gsLst>
                  <a:lin ang="5400000" scaled="0"/>
                </a:gradFill>
                <a:latin typeface="Segoe UI Semibold" panose="020B0702040204020203" pitchFamily="34" charset="0"/>
                <a:cs typeface="Segoe UI Semibold" panose="020B0702040204020203" pitchFamily="34" charset="0"/>
              </a:defRPr>
            </a:lvl1pPr>
          </a:lstStyle>
          <a:p>
            <a:pPr algn="r" defTabSz="751746">
              <a:defRPr/>
            </a:pPr>
            <a:r>
              <a:rPr lang="en-US" sz="3224" dirty="0">
                <a:gradFill>
                  <a:gsLst>
                    <a:gs pos="37037">
                      <a:srgbClr val="2DBEFF"/>
                    </a:gs>
                    <a:gs pos="23121">
                      <a:srgbClr val="2DBEFF"/>
                    </a:gs>
                  </a:gsLst>
                  <a:lin ang="5400000" scaled="1"/>
                </a:gradFill>
                <a:latin typeface="Segoe UI Semilight" panose="020B0402040204020203" pitchFamily="34" charset="0"/>
                <a:cs typeface="Segoe UI Semilight" panose="020B0402040204020203" pitchFamily="34" charset="0"/>
              </a:rPr>
              <a:t>$47B</a:t>
            </a:r>
          </a:p>
        </p:txBody>
      </p:sp>
      <p:sp>
        <p:nvSpPr>
          <p:cNvPr id="150" name="Rectangle 149"/>
          <p:cNvSpPr/>
          <p:nvPr/>
        </p:nvSpPr>
        <p:spPr>
          <a:xfrm>
            <a:off x="5371740" y="4498752"/>
            <a:ext cx="1762939" cy="449482"/>
          </a:xfrm>
          <a:prstGeom prst="rect">
            <a:avLst/>
          </a:prstGeom>
        </p:spPr>
        <p:txBody>
          <a:bodyPr>
            <a:spAutoFit/>
          </a:bodyPr>
          <a:lstStyle/>
          <a:p>
            <a:pPr algn="ctr" defTabSz="751746">
              <a:lnSpc>
                <a:spcPct val="90000"/>
              </a:lnSpc>
              <a:defRPr/>
            </a:pPr>
            <a:r>
              <a:rPr lang="ru-RU" sz="1289" spc="-57" dirty="0" smtClean="0">
                <a:solidFill>
                  <a:srgbClr val="505050"/>
                </a:solidFill>
                <a:ea typeface="Times New Roman" panose="02020603050405020304" pitchFamily="18" charset="0"/>
                <a:cs typeface="Segoe UI Light" panose="020B0502040204020203" pitchFamily="34" charset="0"/>
              </a:rPr>
              <a:t>Затраты на </a:t>
            </a:r>
            <a:r>
              <a:rPr lang="en-US" sz="1289" spc="-57" dirty="0" smtClean="0">
                <a:solidFill>
                  <a:srgbClr val="505050"/>
                </a:solidFill>
                <a:ea typeface="Times New Roman" panose="02020603050405020304" pitchFamily="18" charset="0"/>
                <a:cs typeface="Segoe UI Light" panose="020B0502040204020203" pitchFamily="34" charset="0"/>
              </a:rPr>
              <a:t>IT-</a:t>
            </a:r>
            <a:r>
              <a:rPr lang="ru-RU" sz="1289" spc="-57" dirty="0" smtClean="0">
                <a:solidFill>
                  <a:srgbClr val="505050"/>
                </a:solidFill>
                <a:ea typeface="Times New Roman" panose="02020603050405020304" pitchFamily="18" charset="0"/>
                <a:cs typeface="Segoe UI Light" panose="020B0502040204020203" pitchFamily="34" charset="0"/>
              </a:rPr>
              <a:t>сервисы Публичного облака</a:t>
            </a:r>
            <a:r>
              <a:rPr lang="en-US" sz="1289" spc="-57" baseline="30000" dirty="0" smtClean="0">
                <a:solidFill>
                  <a:srgbClr val="505050"/>
                </a:solidFill>
                <a:ea typeface="Times New Roman" panose="02020603050405020304" pitchFamily="18" charset="0"/>
                <a:cs typeface="Segoe UI Light" panose="020B0502040204020203" pitchFamily="34" charset="0"/>
              </a:rPr>
              <a:t>1</a:t>
            </a:r>
            <a:endParaRPr lang="en-US" sz="1289" spc="-57" baseline="30000" dirty="0">
              <a:solidFill>
                <a:srgbClr val="505050"/>
              </a:solidFill>
              <a:ea typeface="Times New Roman" panose="02020603050405020304" pitchFamily="18" charset="0"/>
              <a:cs typeface="Segoe UI Light" panose="020B0502040204020203" pitchFamily="34" charset="0"/>
            </a:endParaRPr>
          </a:p>
        </p:txBody>
      </p:sp>
      <p:sp>
        <p:nvSpPr>
          <p:cNvPr id="2" name="Rectangle 1"/>
          <p:cNvSpPr/>
          <p:nvPr/>
        </p:nvSpPr>
        <p:spPr>
          <a:xfrm>
            <a:off x="7602040" y="6708385"/>
            <a:ext cx="1438571" cy="181901"/>
          </a:xfrm>
          <a:prstGeom prst="rect">
            <a:avLst/>
          </a:prstGeom>
        </p:spPr>
        <p:txBody>
          <a:bodyPr wrap="none">
            <a:spAutoFit/>
          </a:bodyPr>
          <a:lstStyle/>
          <a:p>
            <a:pPr defTabSz="628184">
              <a:lnSpc>
                <a:spcPct val="90000"/>
              </a:lnSpc>
              <a:spcAft>
                <a:spcPts val="164"/>
              </a:spcAft>
              <a:defRPr/>
            </a:pPr>
            <a:r>
              <a:rPr lang="en-US" sz="645" dirty="0">
                <a:solidFill>
                  <a:srgbClr val="505050">
                    <a:lumMod val="60000"/>
                    <a:lumOff val="40000"/>
                  </a:srgbClr>
                </a:solidFill>
              </a:rPr>
              <a:t>1. Gartner, Inc. 2013. </a:t>
            </a:r>
            <a:r>
              <a:rPr lang="en-US" sz="645" dirty="0">
                <a:solidFill>
                  <a:srgbClr val="505050">
                    <a:lumMod val="60000"/>
                    <a:lumOff val="40000"/>
                  </a:srgbClr>
                </a:solidFill>
                <a:hlinkClick r:id="rId9"/>
              </a:rPr>
              <a:t>Press Release</a:t>
            </a:r>
            <a:endParaRPr lang="en-US" sz="645" baseline="30000" dirty="0">
              <a:solidFill>
                <a:srgbClr val="797A7D"/>
              </a:solidFill>
            </a:endParaRPr>
          </a:p>
        </p:txBody>
      </p:sp>
    </p:spTree>
    <p:extLst>
      <p:ext uri="{BB962C8B-B14F-4D97-AF65-F5344CB8AC3E}">
        <p14:creationId xmlns:p14="http://schemas.microsoft.com/office/powerpoint/2010/main" val="4065133218"/>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grpId="0" nodeType="clickEffect">
                                  <p:stCondLst>
                                    <p:cond delay="0"/>
                                  </p:stCondLst>
                                  <p:childTnLst>
                                    <p:animEffect transition="out" filter="fad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342"/>
                                        </p:tgtEl>
                                        <p:attrNameLst>
                                          <p:attrName>style.visibility</p:attrName>
                                        </p:attrNameLst>
                                      </p:cBhvr>
                                      <p:to>
                                        <p:strVal val="visible"/>
                                      </p:to>
                                    </p:set>
                                    <p:animEffect transition="in" filter="fade">
                                      <p:cBhvr>
                                        <p:cTn id="10" dur="500"/>
                                        <p:tgtEl>
                                          <p:spTgt spid="342"/>
                                        </p:tgtEl>
                                      </p:cBhvr>
                                    </p:animEffect>
                                  </p:childTnLst>
                                </p:cTn>
                              </p:par>
                              <p:par>
                                <p:cTn id="11" presetID="6" presetClass="emph" presetSubtype="0" accel="100000" autoRev="1" fill="hold" nodeType="withEffect">
                                  <p:stCondLst>
                                    <p:cond delay="0"/>
                                  </p:stCondLst>
                                  <p:childTnLst>
                                    <p:animScale>
                                      <p:cBhvr>
                                        <p:cTn id="12" dur="500" fill="hold"/>
                                        <p:tgtEl>
                                          <p:spTgt spid="342"/>
                                        </p:tgtEl>
                                      </p:cBhvr>
                                      <p:by x="0" y="0"/>
                                    </p:animScale>
                                  </p:childTnLst>
                                </p:cTn>
                              </p:par>
                              <p:par>
                                <p:cTn id="13" presetID="35" presetClass="path" presetSubtype="0" accel="100000" autoRev="1" fill="hold" nodeType="withEffect">
                                  <p:stCondLst>
                                    <p:cond delay="0"/>
                                  </p:stCondLst>
                                  <p:childTnLst>
                                    <p:animMotion origin="layout" path="M -5.61654E-8 3.1911E-6 L -0.14539 3.1911E-6 " pathEditMode="relative" rAng="0" ptsTypes="AA">
                                      <p:cBhvr>
                                        <p:cTn id="14" dur="500" fill="hold"/>
                                        <p:tgtEl>
                                          <p:spTgt spid="342"/>
                                        </p:tgtEl>
                                        <p:attrNameLst>
                                          <p:attrName>ppt_x</p:attrName>
                                          <p:attrName>ppt_y</p:attrName>
                                        </p:attrNameLst>
                                      </p:cBhvr>
                                      <p:rCtr x="-7276" y="0"/>
                                    </p:animMotion>
                                  </p:childTnLst>
                                </p:cTn>
                              </p:par>
                              <p:par>
                                <p:cTn id="15" presetID="1" presetClass="entr" presetSubtype="0" fill="hold" grpId="0" nodeType="withEffect">
                                  <p:stCondLst>
                                    <p:cond delay="0"/>
                                  </p:stCondLst>
                                  <p:childTnLst>
                                    <p:set>
                                      <p:cBhvr>
                                        <p:cTn id="16" dur="1" fill="hold">
                                          <p:stCondLst>
                                            <p:cond delay="499"/>
                                          </p:stCondLst>
                                        </p:cTn>
                                        <p:tgtEl>
                                          <p:spTgt spid="325"/>
                                        </p:tgtEl>
                                        <p:attrNameLst>
                                          <p:attrName>style.visibility</p:attrName>
                                        </p:attrNameLst>
                                      </p:cBhvr>
                                      <p:to>
                                        <p:strVal val="visible"/>
                                      </p:to>
                                    </p:set>
                                  </p:childTnLst>
                                </p:cTn>
                              </p:par>
                              <p:par>
                                <p:cTn id="17" presetID="6" presetClass="emph" presetSubtype="0" accel="100000" autoRev="1" fill="hold" grpId="1" nodeType="withEffect">
                                  <p:stCondLst>
                                    <p:cond delay="0"/>
                                  </p:stCondLst>
                                  <p:childTnLst>
                                    <p:animScale>
                                      <p:cBhvr>
                                        <p:cTn id="18" dur="500" fill="hold"/>
                                        <p:tgtEl>
                                          <p:spTgt spid="325"/>
                                        </p:tgtEl>
                                      </p:cBhvr>
                                      <p:by x="0" y="0"/>
                                    </p:animScale>
                                  </p:childTnLst>
                                </p:cTn>
                              </p:par>
                              <p:par>
                                <p:cTn id="19" presetID="35" presetClass="path" presetSubtype="0" accel="100000" autoRev="1" fill="hold" grpId="2" nodeType="withEffect">
                                  <p:stCondLst>
                                    <p:cond delay="0"/>
                                  </p:stCondLst>
                                  <p:childTnLst>
                                    <p:animMotion origin="layout" path="M -5.61654E-8 1.54335E-7 L -0.14539 1.54335E-7 " pathEditMode="relative" rAng="0" ptsTypes="AA">
                                      <p:cBhvr>
                                        <p:cTn id="20" dur="500" fill="hold"/>
                                        <p:tgtEl>
                                          <p:spTgt spid="325"/>
                                        </p:tgtEl>
                                        <p:attrNameLst>
                                          <p:attrName>ppt_x</p:attrName>
                                          <p:attrName>ppt_y</p:attrName>
                                        </p:attrNameLst>
                                      </p:cBhvr>
                                      <p:rCtr x="-7276" y="0"/>
                                    </p:animMotion>
                                  </p:childTnLst>
                                </p:cTn>
                              </p:par>
                              <p:par>
                                <p:cTn id="21" presetID="10" presetClass="entr" presetSubtype="0" fill="hold" nodeType="withEffect">
                                  <p:stCondLst>
                                    <p:cond delay="1800"/>
                                  </p:stCondLst>
                                  <p:childTnLst>
                                    <p:set>
                                      <p:cBhvr>
                                        <p:cTn id="22" dur="1" fill="hold">
                                          <p:stCondLst>
                                            <p:cond delay="0"/>
                                          </p:stCondLst>
                                        </p:cTn>
                                        <p:tgtEl>
                                          <p:spTgt spid="407"/>
                                        </p:tgtEl>
                                        <p:attrNameLst>
                                          <p:attrName>style.visibility</p:attrName>
                                        </p:attrNameLst>
                                      </p:cBhvr>
                                      <p:to>
                                        <p:strVal val="visible"/>
                                      </p:to>
                                    </p:set>
                                    <p:animEffect transition="in" filter="fade">
                                      <p:cBhvr>
                                        <p:cTn id="23" dur="250"/>
                                        <p:tgtEl>
                                          <p:spTgt spid="407"/>
                                        </p:tgtEl>
                                      </p:cBhvr>
                                    </p:animEffect>
                                  </p:childTnLst>
                                </p:cTn>
                              </p:par>
                              <p:par>
                                <p:cTn id="24" presetID="10" presetClass="entr" presetSubtype="0" fill="hold" grpId="0" nodeType="withEffect">
                                  <p:stCondLst>
                                    <p:cond delay="1800"/>
                                  </p:stCondLst>
                                  <p:childTnLst>
                                    <p:set>
                                      <p:cBhvr>
                                        <p:cTn id="25" dur="1" fill="hold">
                                          <p:stCondLst>
                                            <p:cond delay="0"/>
                                          </p:stCondLst>
                                        </p:cTn>
                                        <p:tgtEl>
                                          <p:spTgt spid="150"/>
                                        </p:tgtEl>
                                        <p:attrNameLst>
                                          <p:attrName>style.visibility</p:attrName>
                                        </p:attrNameLst>
                                      </p:cBhvr>
                                      <p:to>
                                        <p:strVal val="visible"/>
                                      </p:to>
                                    </p:set>
                                    <p:animEffect transition="in" filter="fade">
                                      <p:cBhvr>
                                        <p:cTn id="26" dur="500"/>
                                        <p:tgtEl>
                                          <p:spTgt spid="150"/>
                                        </p:tgtEl>
                                      </p:cBhvr>
                                    </p:animEffect>
                                  </p:childTnLst>
                                </p:cTn>
                              </p:par>
                              <p:par>
                                <p:cTn id="27" presetID="1" presetClass="entr" presetSubtype="0" fill="hold" nodeType="withEffect">
                                  <p:stCondLst>
                                    <p:cond delay="2050"/>
                                  </p:stCondLst>
                                  <p:childTnLst>
                                    <p:set>
                                      <p:cBhvr>
                                        <p:cTn id="28" dur="1" fill="hold">
                                          <p:stCondLst>
                                            <p:cond delay="0"/>
                                          </p:stCondLst>
                                        </p:cTn>
                                        <p:tgtEl>
                                          <p:spTgt spid="406"/>
                                        </p:tgtEl>
                                        <p:attrNameLst>
                                          <p:attrName>style.visibility</p:attrName>
                                        </p:attrNameLst>
                                      </p:cBhvr>
                                      <p:to>
                                        <p:strVal val="visible"/>
                                      </p:to>
                                    </p:set>
                                  </p:childTnLst>
                                </p:cTn>
                              </p:par>
                              <p:par>
                                <p:cTn id="29" presetID="1" presetClass="entr" presetSubtype="0" fill="hold" nodeType="withEffect">
                                  <p:stCondLst>
                                    <p:cond delay="2050"/>
                                  </p:stCondLst>
                                  <p:childTnLst>
                                    <p:set>
                                      <p:cBhvr>
                                        <p:cTn id="30" dur="1" fill="hold">
                                          <p:stCondLst>
                                            <p:cond delay="0"/>
                                          </p:stCondLst>
                                        </p:cTn>
                                        <p:tgtEl>
                                          <p:spTgt spid="405"/>
                                        </p:tgtEl>
                                        <p:attrNameLst>
                                          <p:attrName>style.visibility</p:attrName>
                                        </p:attrNameLst>
                                      </p:cBhvr>
                                      <p:to>
                                        <p:strVal val="visible"/>
                                      </p:to>
                                    </p:set>
                                  </p:childTnLst>
                                </p:cTn>
                              </p:par>
                              <p:par>
                                <p:cTn id="31" presetID="1" presetClass="entr" presetSubtype="0" fill="hold" nodeType="withEffect">
                                  <p:stCondLst>
                                    <p:cond delay="2050"/>
                                  </p:stCondLst>
                                  <p:childTnLst>
                                    <p:set>
                                      <p:cBhvr>
                                        <p:cTn id="32" dur="1" fill="hold">
                                          <p:stCondLst>
                                            <p:cond delay="0"/>
                                          </p:stCondLst>
                                        </p:cTn>
                                        <p:tgtEl>
                                          <p:spTgt spid="404"/>
                                        </p:tgtEl>
                                        <p:attrNameLst>
                                          <p:attrName>style.visibility</p:attrName>
                                        </p:attrNameLst>
                                      </p:cBhvr>
                                      <p:to>
                                        <p:strVal val="visible"/>
                                      </p:to>
                                    </p:set>
                                  </p:childTnLst>
                                </p:cTn>
                              </p:par>
                              <p:par>
                                <p:cTn id="33" presetID="1" presetClass="entr" presetSubtype="0" fill="hold" nodeType="withEffect">
                                  <p:stCondLst>
                                    <p:cond delay="2050"/>
                                  </p:stCondLst>
                                  <p:childTnLst>
                                    <p:set>
                                      <p:cBhvr>
                                        <p:cTn id="34" dur="1" fill="hold">
                                          <p:stCondLst>
                                            <p:cond delay="0"/>
                                          </p:stCondLst>
                                        </p:cTn>
                                        <p:tgtEl>
                                          <p:spTgt spid="403"/>
                                        </p:tgtEl>
                                        <p:attrNameLst>
                                          <p:attrName>style.visibility</p:attrName>
                                        </p:attrNameLst>
                                      </p:cBhvr>
                                      <p:to>
                                        <p:strVal val="visible"/>
                                      </p:to>
                                    </p:set>
                                  </p:childTnLst>
                                </p:cTn>
                              </p:par>
                              <p:par>
                                <p:cTn id="35" presetID="1" presetClass="entr" presetSubtype="0" fill="hold" nodeType="withEffect">
                                  <p:stCondLst>
                                    <p:cond delay="2050"/>
                                  </p:stCondLst>
                                  <p:childTnLst>
                                    <p:set>
                                      <p:cBhvr>
                                        <p:cTn id="36" dur="1" fill="hold">
                                          <p:stCondLst>
                                            <p:cond delay="0"/>
                                          </p:stCondLst>
                                        </p:cTn>
                                        <p:tgtEl>
                                          <p:spTgt spid="402"/>
                                        </p:tgtEl>
                                        <p:attrNameLst>
                                          <p:attrName>style.visibility</p:attrName>
                                        </p:attrNameLst>
                                      </p:cBhvr>
                                      <p:to>
                                        <p:strVal val="visible"/>
                                      </p:to>
                                    </p:set>
                                  </p:childTnLst>
                                </p:cTn>
                              </p:par>
                              <p:par>
                                <p:cTn id="37" presetID="1" presetClass="entr" presetSubtype="0" fill="hold" nodeType="withEffect">
                                  <p:stCondLst>
                                    <p:cond delay="2050"/>
                                  </p:stCondLst>
                                  <p:childTnLst>
                                    <p:set>
                                      <p:cBhvr>
                                        <p:cTn id="38" dur="1" fill="hold">
                                          <p:stCondLst>
                                            <p:cond delay="0"/>
                                          </p:stCondLst>
                                        </p:cTn>
                                        <p:tgtEl>
                                          <p:spTgt spid="401"/>
                                        </p:tgtEl>
                                        <p:attrNameLst>
                                          <p:attrName>style.visibility</p:attrName>
                                        </p:attrNameLst>
                                      </p:cBhvr>
                                      <p:to>
                                        <p:strVal val="visible"/>
                                      </p:to>
                                    </p:set>
                                  </p:childTnLst>
                                </p:cTn>
                              </p:par>
                              <p:par>
                                <p:cTn id="39" presetID="1" presetClass="entr" presetSubtype="0" fill="hold" nodeType="withEffect">
                                  <p:stCondLst>
                                    <p:cond delay="2050"/>
                                  </p:stCondLst>
                                  <p:childTnLst>
                                    <p:set>
                                      <p:cBhvr>
                                        <p:cTn id="40" dur="1" fill="hold">
                                          <p:stCondLst>
                                            <p:cond delay="0"/>
                                          </p:stCondLst>
                                        </p:cTn>
                                        <p:tgtEl>
                                          <p:spTgt spid="400"/>
                                        </p:tgtEl>
                                        <p:attrNameLst>
                                          <p:attrName>style.visibility</p:attrName>
                                        </p:attrNameLst>
                                      </p:cBhvr>
                                      <p:to>
                                        <p:strVal val="visible"/>
                                      </p:to>
                                    </p:set>
                                  </p:childTnLst>
                                </p:cTn>
                              </p:par>
                              <p:par>
                                <p:cTn id="41" presetID="1" presetClass="entr" presetSubtype="0" fill="hold" nodeType="withEffect">
                                  <p:stCondLst>
                                    <p:cond delay="2050"/>
                                  </p:stCondLst>
                                  <p:childTnLst>
                                    <p:set>
                                      <p:cBhvr>
                                        <p:cTn id="42" dur="1" fill="hold">
                                          <p:stCondLst>
                                            <p:cond delay="0"/>
                                          </p:stCondLst>
                                        </p:cTn>
                                        <p:tgtEl>
                                          <p:spTgt spid="399"/>
                                        </p:tgtEl>
                                        <p:attrNameLst>
                                          <p:attrName>style.visibility</p:attrName>
                                        </p:attrNameLst>
                                      </p:cBhvr>
                                      <p:to>
                                        <p:strVal val="visible"/>
                                      </p:to>
                                    </p:set>
                                  </p:childTnLst>
                                </p:cTn>
                              </p:par>
                              <p:par>
                                <p:cTn id="43" presetID="1" presetClass="entr" presetSubtype="0" fill="hold" nodeType="withEffect">
                                  <p:stCondLst>
                                    <p:cond delay="2050"/>
                                  </p:stCondLst>
                                  <p:childTnLst>
                                    <p:set>
                                      <p:cBhvr>
                                        <p:cTn id="44" dur="1" fill="hold">
                                          <p:stCondLst>
                                            <p:cond delay="0"/>
                                          </p:stCondLst>
                                        </p:cTn>
                                        <p:tgtEl>
                                          <p:spTgt spid="398"/>
                                        </p:tgtEl>
                                        <p:attrNameLst>
                                          <p:attrName>style.visibility</p:attrName>
                                        </p:attrNameLst>
                                      </p:cBhvr>
                                      <p:to>
                                        <p:strVal val="visible"/>
                                      </p:to>
                                    </p:set>
                                  </p:childTnLst>
                                </p:cTn>
                              </p:par>
                              <p:par>
                                <p:cTn id="45" presetID="1" presetClass="entr" presetSubtype="0" fill="hold" nodeType="withEffect">
                                  <p:stCondLst>
                                    <p:cond delay="2050"/>
                                  </p:stCondLst>
                                  <p:childTnLst>
                                    <p:set>
                                      <p:cBhvr>
                                        <p:cTn id="46" dur="1" fill="hold">
                                          <p:stCondLst>
                                            <p:cond delay="0"/>
                                          </p:stCondLst>
                                        </p:cTn>
                                        <p:tgtEl>
                                          <p:spTgt spid="397"/>
                                        </p:tgtEl>
                                        <p:attrNameLst>
                                          <p:attrName>style.visibility</p:attrName>
                                        </p:attrNameLst>
                                      </p:cBhvr>
                                      <p:to>
                                        <p:strVal val="visible"/>
                                      </p:to>
                                    </p:set>
                                  </p:childTnLst>
                                </p:cTn>
                              </p:par>
                              <p:par>
                                <p:cTn id="47" presetID="1" presetClass="entr" presetSubtype="0" fill="hold" nodeType="withEffect">
                                  <p:stCondLst>
                                    <p:cond delay="2050"/>
                                  </p:stCondLst>
                                  <p:childTnLst>
                                    <p:set>
                                      <p:cBhvr>
                                        <p:cTn id="48" dur="1" fill="hold">
                                          <p:stCondLst>
                                            <p:cond delay="0"/>
                                          </p:stCondLst>
                                        </p:cTn>
                                        <p:tgtEl>
                                          <p:spTgt spid="396"/>
                                        </p:tgtEl>
                                        <p:attrNameLst>
                                          <p:attrName>style.visibility</p:attrName>
                                        </p:attrNameLst>
                                      </p:cBhvr>
                                      <p:to>
                                        <p:strVal val="visible"/>
                                      </p:to>
                                    </p:set>
                                  </p:childTnLst>
                                </p:cTn>
                              </p:par>
                              <p:par>
                                <p:cTn id="49" presetID="1" presetClass="entr" presetSubtype="0" fill="hold" nodeType="withEffect">
                                  <p:stCondLst>
                                    <p:cond delay="2050"/>
                                  </p:stCondLst>
                                  <p:childTnLst>
                                    <p:set>
                                      <p:cBhvr>
                                        <p:cTn id="50" dur="1" fill="hold">
                                          <p:stCondLst>
                                            <p:cond delay="0"/>
                                          </p:stCondLst>
                                        </p:cTn>
                                        <p:tgtEl>
                                          <p:spTgt spid="395"/>
                                        </p:tgtEl>
                                        <p:attrNameLst>
                                          <p:attrName>style.visibility</p:attrName>
                                        </p:attrNameLst>
                                      </p:cBhvr>
                                      <p:to>
                                        <p:strVal val="visible"/>
                                      </p:to>
                                    </p:set>
                                  </p:childTnLst>
                                </p:cTn>
                              </p:par>
                              <p:par>
                                <p:cTn id="51" presetID="1" presetClass="entr" presetSubtype="0" fill="hold" nodeType="withEffect">
                                  <p:stCondLst>
                                    <p:cond delay="2050"/>
                                  </p:stCondLst>
                                  <p:childTnLst>
                                    <p:set>
                                      <p:cBhvr>
                                        <p:cTn id="52" dur="1" fill="hold">
                                          <p:stCondLst>
                                            <p:cond delay="0"/>
                                          </p:stCondLst>
                                        </p:cTn>
                                        <p:tgtEl>
                                          <p:spTgt spid="394"/>
                                        </p:tgtEl>
                                        <p:attrNameLst>
                                          <p:attrName>style.visibility</p:attrName>
                                        </p:attrNameLst>
                                      </p:cBhvr>
                                      <p:to>
                                        <p:strVal val="visible"/>
                                      </p:to>
                                    </p:set>
                                  </p:childTnLst>
                                </p:cTn>
                              </p:par>
                              <p:par>
                                <p:cTn id="53" presetID="1" presetClass="entr" presetSubtype="0" fill="hold" nodeType="withEffect">
                                  <p:stCondLst>
                                    <p:cond delay="2050"/>
                                  </p:stCondLst>
                                  <p:childTnLst>
                                    <p:set>
                                      <p:cBhvr>
                                        <p:cTn id="54" dur="1" fill="hold">
                                          <p:stCondLst>
                                            <p:cond delay="0"/>
                                          </p:stCondLst>
                                        </p:cTn>
                                        <p:tgtEl>
                                          <p:spTgt spid="393"/>
                                        </p:tgtEl>
                                        <p:attrNameLst>
                                          <p:attrName>style.visibility</p:attrName>
                                        </p:attrNameLst>
                                      </p:cBhvr>
                                      <p:to>
                                        <p:strVal val="visible"/>
                                      </p:to>
                                    </p:set>
                                  </p:childTnLst>
                                </p:cTn>
                              </p:par>
                              <p:par>
                                <p:cTn id="55" presetID="1" presetClass="entr" presetSubtype="0" fill="hold" nodeType="withEffect">
                                  <p:stCondLst>
                                    <p:cond delay="2050"/>
                                  </p:stCondLst>
                                  <p:childTnLst>
                                    <p:set>
                                      <p:cBhvr>
                                        <p:cTn id="56" dur="1" fill="hold">
                                          <p:stCondLst>
                                            <p:cond delay="0"/>
                                          </p:stCondLst>
                                        </p:cTn>
                                        <p:tgtEl>
                                          <p:spTgt spid="392"/>
                                        </p:tgtEl>
                                        <p:attrNameLst>
                                          <p:attrName>style.visibility</p:attrName>
                                        </p:attrNameLst>
                                      </p:cBhvr>
                                      <p:to>
                                        <p:strVal val="visible"/>
                                      </p:to>
                                    </p:set>
                                  </p:childTnLst>
                                </p:cTn>
                              </p:par>
                              <p:par>
                                <p:cTn id="57" presetID="1" presetClass="entr" presetSubtype="0" fill="hold" nodeType="withEffect">
                                  <p:stCondLst>
                                    <p:cond delay="2050"/>
                                  </p:stCondLst>
                                  <p:childTnLst>
                                    <p:set>
                                      <p:cBhvr>
                                        <p:cTn id="58" dur="1" fill="hold">
                                          <p:stCondLst>
                                            <p:cond delay="0"/>
                                          </p:stCondLst>
                                        </p:cTn>
                                        <p:tgtEl>
                                          <p:spTgt spid="391"/>
                                        </p:tgtEl>
                                        <p:attrNameLst>
                                          <p:attrName>style.visibility</p:attrName>
                                        </p:attrNameLst>
                                      </p:cBhvr>
                                      <p:to>
                                        <p:strVal val="visible"/>
                                      </p:to>
                                    </p:set>
                                  </p:childTnLst>
                                </p:cTn>
                              </p:par>
                              <p:par>
                                <p:cTn id="59" presetID="1" presetClass="entr" presetSubtype="0" fill="hold" nodeType="withEffect">
                                  <p:stCondLst>
                                    <p:cond delay="2050"/>
                                  </p:stCondLst>
                                  <p:childTnLst>
                                    <p:set>
                                      <p:cBhvr>
                                        <p:cTn id="60" dur="1" fill="hold">
                                          <p:stCondLst>
                                            <p:cond delay="0"/>
                                          </p:stCondLst>
                                        </p:cTn>
                                        <p:tgtEl>
                                          <p:spTgt spid="389"/>
                                        </p:tgtEl>
                                        <p:attrNameLst>
                                          <p:attrName>style.visibility</p:attrName>
                                        </p:attrNameLst>
                                      </p:cBhvr>
                                      <p:to>
                                        <p:strVal val="visible"/>
                                      </p:to>
                                    </p:set>
                                  </p:childTnLst>
                                </p:cTn>
                              </p:par>
                              <p:par>
                                <p:cTn id="61" presetID="1" presetClass="entr" presetSubtype="0" fill="hold" nodeType="withEffect">
                                  <p:stCondLst>
                                    <p:cond delay="2050"/>
                                  </p:stCondLst>
                                  <p:childTnLst>
                                    <p:set>
                                      <p:cBhvr>
                                        <p:cTn id="62" dur="1" fill="hold">
                                          <p:stCondLst>
                                            <p:cond delay="0"/>
                                          </p:stCondLst>
                                        </p:cTn>
                                        <p:tgtEl>
                                          <p:spTgt spid="390"/>
                                        </p:tgtEl>
                                        <p:attrNameLst>
                                          <p:attrName>style.visibility</p:attrName>
                                        </p:attrNameLst>
                                      </p:cBhvr>
                                      <p:to>
                                        <p:strVal val="visible"/>
                                      </p:to>
                                    </p:set>
                                  </p:childTnLst>
                                </p:cTn>
                              </p:par>
                              <p:par>
                                <p:cTn id="63" presetID="1" presetClass="entr" presetSubtype="0" fill="hold" nodeType="withEffect">
                                  <p:stCondLst>
                                    <p:cond delay="2050"/>
                                  </p:stCondLst>
                                  <p:childTnLst>
                                    <p:set>
                                      <p:cBhvr>
                                        <p:cTn id="64" dur="1" fill="hold">
                                          <p:stCondLst>
                                            <p:cond delay="0"/>
                                          </p:stCondLst>
                                        </p:cTn>
                                        <p:tgtEl>
                                          <p:spTgt spid="388"/>
                                        </p:tgtEl>
                                        <p:attrNameLst>
                                          <p:attrName>style.visibility</p:attrName>
                                        </p:attrNameLst>
                                      </p:cBhvr>
                                      <p:to>
                                        <p:strVal val="visible"/>
                                      </p:to>
                                    </p:set>
                                  </p:childTnLst>
                                </p:cTn>
                              </p:par>
                              <p:par>
                                <p:cTn id="65" presetID="1" presetClass="entr" presetSubtype="0" fill="hold" nodeType="withEffect">
                                  <p:stCondLst>
                                    <p:cond delay="2050"/>
                                  </p:stCondLst>
                                  <p:childTnLst>
                                    <p:set>
                                      <p:cBhvr>
                                        <p:cTn id="66" dur="1" fill="hold">
                                          <p:stCondLst>
                                            <p:cond delay="0"/>
                                          </p:stCondLst>
                                        </p:cTn>
                                        <p:tgtEl>
                                          <p:spTgt spid="387"/>
                                        </p:tgtEl>
                                        <p:attrNameLst>
                                          <p:attrName>style.visibility</p:attrName>
                                        </p:attrNameLst>
                                      </p:cBhvr>
                                      <p:to>
                                        <p:strVal val="visible"/>
                                      </p:to>
                                    </p:set>
                                  </p:childTnLst>
                                </p:cTn>
                              </p:par>
                              <p:par>
                                <p:cTn id="67" presetID="1" presetClass="entr" presetSubtype="0" fill="hold" nodeType="withEffect">
                                  <p:stCondLst>
                                    <p:cond delay="2050"/>
                                  </p:stCondLst>
                                  <p:childTnLst>
                                    <p:set>
                                      <p:cBhvr>
                                        <p:cTn id="68" dur="1" fill="hold">
                                          <p:stCondLst>
                                            <p:cond delay="0"/>
                                          </p:stCondLst>
                                        </p:cTn>
                                        <p:tgtEl>
                                          <p:spTgt spid="386"/>
                                        </p:tgtEl>
                                        <p:attrNameLst>
                                          <p:attrName>style.visibility</p:attrName>
                                        </p:attrNameLst>
                                      </p:cBhvr>
                                      <p:to>
                                        <p:strVal val="visible"/>
                                      </p:to>
                                    </p:set>
                                  </p:childTnLst>
                                </p:cTn>
                              </p:par>
                              <p:par>
                                <p:cTn id="69" presetID="1" presetClass="entr" presetSubtype="0" fill="hold" nodeType="withEffect">
                                  <p:stCondLst>
                                    <p:cond delay="2050"/>
                                  </p:stCondLst>
                                  <p:childTnLst>
                                    <p:set>
                                      <p:cBhvr>
                                        <p:cTn id="70" dur="1" fill="hold">
                                          <p:stCondLst>
                                            <p:cond delay="0"/>
                                          </p:stCondLst>
                                        </p:cTn>
                                        <p:tgtEl>
                                          <p:spTgt spid="385"/>
                                        </p:tgtEl>
                                        <p:attrNameLst>
                                          <p:attrName>style.visibility</p:attrName>
                                        </p:attrNameLst>
                                      </p:cBhvr>
                                      <p:to>
                                        <p:strVal val="visible"/>
                                      </p:to>
                                    </p:set>
                                  </p:childTnLst>
                                </p:cTn>
                              </p:par>
                              <p:par>
                                <p:cTn id="71" presetID="1" presetClass="entr" presetSubtype="0" fill="hold" nodeType="withEffect">
                                  <p:stCondLst>
                                    <p:cond delay="2050"/>
                                  </p:stCondLst>
                                  <p:childTnLst>
                                    <p:set>
                                      <p:cBhvr>
                                        <p:cTn id="72" dur="1" fill="hold">
                                          <p:stCondLst>
                                            <p:cond delay="0"/>
                                          </p:stCondLst>
                                        </p:cTn>
                                        <p:tgtEl>
                                          <p:spTgt spid="384"/>
                                        </p:tgtEl>
                                        <p:attrNameLst>
                                          <p:attrName>style.visibility</p:attrName>
                                        </p:attrNameLst>
                                      </p:cBhvr>
                                      <p:to>
                                        <p:strVal val="visible"/>
                                      </p:to>
                                    </p:set>
                                  </p:childTnLst>
                                </p:cTn>
                              </p:par>
                              <p:par>
                                <p:cTn id="73" presetID="1" presetClass="entr" presetSubtype="0" fill="hold" nodeType="withEffect">
                                  <p:stCondLst>
                                    <p:cond delay="2050"/>
                                  </p:stCondLst>
                                  <p:childTnLst>
                                    <p:set>
                                      <p:cBhvr>
                                        <p:cTn id="74" dur="1" fill="hold">
                                          <p:stCondLst>
                                            <p:cond delay="0"/>
                                          </p:stCondLst>
                                        </p:cTn>
                                        <p:tgtEl>
                                          <p:spTgt spid="383"/>
                                        </p:tgtEl>
                                        <p:attrNameLst>
                                          <p:attrName>style.visibility</p:attrName>
                                        </p:attrNameLst>
                                      </p:cBhvr>
                                      <p:to>
                                        <p:strVal val="visible"/>
                                      </p:to>
                                    </p:set>
                                  </p:childTnLst>
                                </p:cTn>
                              </p:par>
                              <p:par>
                                <p:cTn id="75" presetID="1" presetClass="entr" presetSubtype="0" fill="hold" nodeType="withEffect">
                                  <p:stCondLst>
                                    <p:cond delay="2050"/>
                                  </p:stCondLst>
                                  <p:childTnLst>
                                    <p:set>
                                      <p:cBhvr>
                                        <p:cTn id="76" dur="1" fill="hold">
                                          <p:stCondLst>
                                            <p:cond delay="0"/>
                                          </p:stCondLst>
                                        </p:cTn>
                                        <p:tgtEl>
                                          <p:spTgt spid="382"/>
                                        </p:tgtEl>
                                        <p:attrNameLst>
                                          <p:attrName>style.visibility</p:attrName>
                                        </p:attrNameLst>
                                      </p:cBhvr>
                                      <p:to>
                                        <p:strVal val="visible"/>
                                      </p:to>
                                    </p:set>
                                  </p:childTnLst>
                                </p:cTn>
                              </p:par>
                              <p:par>
                                <p:cTn id="77" presetID="1" presetClass="entr" presetSubtype="0" fill="hold" nodeType="withEffect">
                                  <p:stCondLst>
                                    <p:cond delay="2050"/>
                                  </p:stCondLst>
                                  <p:childTnLst>
                                    <p:set>
                                      <p:cBhvr>
                                        <p:cTn id="78" dur="1" fill="hold">
                                          <p:stCondLst>
                                            <p:cond delay="0"/>
                                          </p:stCondLst>
                                        </p:cTn>
                                        <p:tgtEl>
                                          <p:spTgt spid="381"/>
                                        </p:tgtEl>
                                        <p:attrNameLst>
                                          <p:attrName>style.visibility</p:attrName>
                                        </p:attrNameLst>
                                      </p:cBhvr>
                                      <p:to>
                                        <p:strVal val="visible"/>
                                      </p:to>
                                    </p:set>
                                  </p:childTnLst>
                                </p:cTn>
                              </p:par>
                              <p:par>
                                <p:cTn id="79" presetID="1" presetClass="entr" presetSubtype="0" fill="hold" nodeType="withEffect">
                                  <p:stCondLst>
                                    <p:cond delay="2050"/>
                                  </p:stCondLst>
                                  <p:childTnLst>
                                    <p:set>
                                      <p:cBhvr>
                                        <p:cTn id="80" dur="1" fill="hold">
                                          <p:stCondLst>
                                            <p:cond delay="0"/>
                                          </p:stCondLst>
                                        </p:cTn>
                                        <p:tgtEl>
                                          <p:spTgt spid="380"/>
                                        </p:tgtEl>
                                        <p:attrNameLst>
                                          <p:attrName>style.visibility</p:attrName>
                                        </p:attrNameLst>
                                      </p:cBhvr>
                                      <p:to>
                                        <p:strVal val="visible"/>
                                      </p:to>
                                    </p:set>
                                  </p:childTnLst>
                                </p:cTn>
                              </p:par>
                              <p:par>
                                <p:cTn id="81" presetID="1" presetClass="entr" presetSubtype="0" fill="hold" nodeType="withEffect">
                                  <p:stCondLst>
                                    <p:cond delay="2050"/>
                                  </p:stCondLst>
                                  <p:childTnLst>
                                    <p:set>
                                      <p:cBhvr>
                                        <p:cTn id="82" dur="1" fill="hold">
                                          <p:stCondLst>
                                            <p:cond delay="0"/>
                                          </p:stCondLst>
                                        </p:cTn>
                                        <p:tgtEl>
                                          <p:spTgt spid="379"/>
                                        </p:tgtEl>
                                        <p:attrNameLst>
                                          <p:attrName>style.visibility</p:attrName>
                                        </p:attrNameLst>
                                      </p:cBhvr>
                                      <p:to>
                                        <p:strVal val="visible"/>
                                      </p:to>
                                    </p:set>
                                  </p:childTnLst>
                                </p:cTn>
                              </p:par>
                              <p:par>
                                <p:cTn id="83" presetID="1" presetClass="entr" presetSubtype="0" fill="hold" nodeType="withEffect">
                                  <p:stCondLst>
                                    <p:cond delay="2050"/>
                                  </p:stCondLst>
                                  <p:childTnLst>
                                    <p:set>
                                      <p:cBhvr>
                                        <p:cTn id="84" dur="1" fill="hold">
                                          <p:stCondLst>
                                            <p:cond delay="0"/>
                                          </p:stCondLst>
                                        </p:cTn>
                                        <p:tgtEl>
                                          <p:spTgt spid="378"/>
                                        </p:tgtEl>
                                        <p:attrNameLst>
                                          <p:attrName>style.visibility</p:attrName>
                                        </p:attrNameLst>
                                      </p:cBhvr>
                                      <p:to>
                                        <p:strVal val="visible"/>
                                      </p:to>
                                    </p:set>
                                  </p:childTnLst>
                                </p:cTn>
                              </p:par>
                              <p:par>
                                <p:cTn id="85" presetID="1" presetClass="entr" presetSubtype="0" fill="hold" nodeType="withEffect">
                                  <p:stCondLst>
                                    <p:cond delay="2050"/>
                                  </p:stCondLst>
                                  <p:childTnLst>
                                    <p:set>
                                      <p:cBhvr>
                                        <p:cTn id="86" dur="1" fill="hold">
                                          <p:stCondLst>
                                            <p:cond delay="0"/>
                                          </p:stCondLst>
                                        </p:cTn>
                                        <p:tgtEl>
                                          <p:spTgt spid="377"/>
                                        </p:tgtEl>
                                        <p:attrNameLst>
                                          <p:attrName>style.visibility</p:attrName>
                                        </p:attrNameLst>
                                      </p:cBhvr>
                                      <p:to>
                                        <p:strVal val="visible"/>
                                      </p:to>
                                    </p:set>
                                  </p:childTnLst>
                                </p:cTn>
                              </p:par>
                              <p:par>
                                <p:cTn id="87" presetID="1" presetClass="entr" presetSubtype="0" fill="hold" nodeType="withEffect">
                                  <p:stCondLst>
                                    <p:cond delay="2050"/>
                                  </p:stCondLst>
                                  <p:childTnLst>
                                    <p:set>
                                      <p:cBhvr>
                                        <p:cTn id="88" dur="1" fill="hold">
                                          <p:stCondLst>
                                            <p:cond delay="0"/>
                                          </p:stCondLst>
                                        </p:cTn>
                                        <p:tgtEl>
                                          <p:spTgt spid="376"/>
                                        </p:tgtEl>
                                        <p:attrNameLst>
                                          <p:attrName>style.visibility</p:attrName>
                                        </p:attrNameLst>
                                      </p:cBhvr>
                                      <p:to>
                                        <p:strVal val="visible"/>
                                      </p:to>
                                    </p:set>
                                  </p:childTnLst>
                                </p:cTn>
                              </p:par>
                              <p:par>
                                <p:cTn id="89" presetID="1" presetClass="entr" presetSubtype="0" fill="hold" nodeType="withEffect">
                                  <p:stCondLst>
                                    <p:cond delay="2050"/>
                                  </p:stCondLst>
                                  <p:childTnLst>
                                    <p:set>
                                      <p:cBhvr>
                                        <p:cTn id="90" dur="1" fill="hold">
                                          <p:stCondLst>
                                            <p:cond delay="0"/>
                                          </p:stCondLst>
                                        </p:cTn>
                                        <p:tgtEl>
                                          <p:spTgt spid="375"/>
                                        </p:tgtEl>
                                        <p:attrNameLst>
                                          <p:attrName>style.visibility</p:attrName>
                                        </p:attrNameLst>
                                      </p:cBhvr>
                                      <p:to>
                                        <p:strVal val="visible"/>
                                      </p:to>
                                    </p:set>
                                  </p:childTnLst>
                                </p:cTn>
                              </p:par>
                              <p:par>
                                <p:cTn id="91" presetID="1" presetClass="entr" presetSubtype="0" fill="hold" nodeType="withEffect">
                                  <p:stCondLst>
                                    <p:cond delay="2050"/>
                                  </p:stCondLst>
                                  <p:childTnLst>
                                    <p:set>
                                      <p:cBhvr>
                                        <p:cTn id="92" dur="1" fill="hold">
                                          <p:stCondLst>
                                            <p:cond delay="0"/>
                                          </p:stCondLst>
                                        </p:cTn>
                                        <p:tgtEl>
                                          <p:spTgt spid="374"/>
                                        </p:tgtEl>
                                        <p:attrNameLst>
                                          <p:attrName>style.visibility</p:attrName>
                                        </p:attrNameLst>
                                      </p:cBhvr>
                                      <p:to>
                                        <p:strVal val="visible"/>
                                      </p:to>
                                    </p:set>
                                  </p:childTnLst>
                                </p:cTn>
                              </p:par>
                              <p:par>
                                <p:cTn id="93" presetID="1" presetClass="entr" presetSubtype="0" fill="hold" nodeType="withEffect">
                                  <p:stCondLst>
                                    <p:cond delay="2050"/>
                                  </p:stCondLst>
                                  <p:childTnLst>
                                    <p:set>
                                      <p:cBhvr>
                                        <p:cTn id="94" dur="1" fill="hold">
                                          <p:stCondLst>
                                            <p:cond delay="0"/>
                                          </p:stCondLst>
                                        </p:cTn>
                                        <p:tgtEl>
                                          <p:spTgt spid="373"/>
                                        </p:tgtEl>
                                        <p:attrNameLst>
                                          <p:attrName>style.visibility</p:attrName>
                                        </p:attrNameLst>
                                      </p:cBhvr>
                                      <p:to>
                                        <p:strVal val="visible"/>
                                      </p:to>
                                    </p:set>
                                  </p:childTnLst>
                                </p:cTn>
                              </p:par>
                              <p:par>
                                <p:cTn id="95" presetID="1" presetClass="entr" presetSubtype="0" fill="hold" nodeType="withEffect">
                                  <p:stCondLst>
                                    <p:cond delay="2050"/>
                                  </p:stCondLst>
                                  <p:childTnLst>
                                    <p:set>
                                      <p:cBhvr>
                                        <p:cTn id="96" dur="1" fill="hold">
                                          <p:stCondLst>
                                            <p:cond delay="0"/>
                                          </p:stCondLst>
                                        </p:cTn>
                                        <p:tgtEl>
                                          <p:spTgt spid="372"/>
                                        </p:tgtEl>
                                        <p:attrNameLst>
                                          <p:attrName>style.visibility</p:attrName>
                                        </p:attrNameLst>
                                      </p:cBhvr>
                                      <p:to>
                                        <p:strVal val="visible"/>
                                      </p:to>
                                    </p:set>
                                  </p:childTnLst>
                                </p:cTn>
                              </p:par>
                              <p:par>
                                <p:cTn id="97" presetID="1" presetClass="entr" presetSubtype="0" fill="hold" nodeType="withEffect">
                                  <p:stCondLst>
                                    <p:cond delay="2050"/>
                                  </p:stCondLst>
                                  <p:childTnLst>
                                    <p:set>
                                      <p:cBhvr>
                                        <p:cTn id="98" dur="1" fill="hold">
                                          <p:stCondLst>
                                            <p:cond delay="0"/>
                                          </p:stCondLst>
                                        </p:cTn>
                                        <p:tgtEl>
                                          <p:spTgt spid="371"/>
                                        </p:tgtEl>
                                        <p:attrNameLst>
                                          <p:attrName>style.visibility</p:attrName>
                                        </p:attrNameLst>
                                      </p:cBhvr>
                                      <p:to>
                                        <p:strVal val="visible"/>
                                      </p:to>
                                    </p:set>
                                  </p:childTnLst>
                                </p:cTn>
                              </p:par>
                              <p:par>
                                <p:cTn id="99" presetID="1" presetClass="entr" presetSubtype="0" fill="hold" nodeType="withEffect">
                                  <p:stCondLst>
                                    <p:cond delay="2050"/>
                                  </p:stCondLst>
                                  <p:childTnLst>
                                    <p:set>
                                      <p:cBhvr>
                                        <p:cTn id="100" dur="1" fill="hold">
                                          <p:stCondLst>
                                            <p:cond delay="0"/>
                                          </p:stCondLst>
                                        </p:cTn>
                                        <p:tgtEl>
                                          <p:spTgt spid="370"/>
                                        </p:tgtEl>
                                        <p:attrNameLst>
                                          <p:attrName>style.visibility</p:attrName>
                                        </p:attrNameLst>
                                      </p:cBhvr>
                                      <p:to>
                                        <p:strVal val="visible"/>
                                      </p:to>
                                    </p:set>
                                  </p:childTnLst>
                                </p:cTn>
                              </p:par>
                              <p:par>
                                <p:cTn id="101" presetID="1" presetClass="entr" presetSubtype="0" fill="hold" nodeType="withEffect">
                                  <p:stCondLst>
                                    <p:cond delay="2050"/>
                                  </p:stCondLst>
                                  <p:childTnLst>
                                    <p:set>
                                      <p:cBhvr>
                                        <p:cTn id="102" dur="1" fill="hold">
                                          <p:stCondLst>
                                            <p:cond delay="0"/>
                                          </p:stCondLst>
                                        </p:cTn>
                                        <p:tgtEl>
                                          <p:spTgt spid="369"/>
                                        </p:tgtEl>
                                        <p:attrNameLst>
                                          <p:attrName>style.visibility</p:attrName>
                                        </p:attrNameLst>
                                      </p:cBhvr>
                                      <p:to>
                                        <p:strVal val="visible"/>
                                      </p:to>
                                    </p:set>
                                  </p:childTnLst>
                                </p:cTn>
                              </p:par>
                              <p:par>
                                <p:cTn id="103" presetID="1" presetClass="entr" presetSubtype="0" fill="hold" nodeType="withEffect">
                                  <p:stCondLst>
                                    <p:cond delay="2050"/>
                                  </p:stCondLst>
                                  <p:childTnLst>
                                    <p:set>
                                      <p:cBhvr>
                                        <p:cTn id="104" dur="1" fill="hold">
                                          <p:stCondLst>
                                            <p:cond delay="0"/>
                                          </p:stCondLst>
                                        </p:cTn>
                                        <p:tgtEl>
                                          <p:spTgt spid="368"/>
                                        </p:tgtEl>
                                        <p:attrNameLst>
                                          <p:attrName>style.visibility</p:attrName>
                                        </p:attrNameLst>
                                      </p:cBhvr>
                                      <p:to>
                                        <p:strVal val="visible"/>
                                      </p:to>
                                    </p:set>
                                  </p:childTnLst>
                                </p:cTn>
                              </p:par>
                              <p:par>
                                <p:cTn id="105" presetID="1" presetClass="entr" presetSubtype="0" fill="hold" nodeType="withEffect">
                                  <p:stCondLst>
                                    <p:cond delay="2050"/>
                                  </p:stCondLst>
                                  <p:childTnLst>
                                    <p:set>
                                      <p:cBhvr>
                                        <p:cTn id="106" dur="1" fill="hold">
                                          <p:stCondLst>
                                            <p:cond delay="0"/>
                                          </p:stCondLst>
                                        </p:cTn>
                                        <p:tgtEl>
                                          <p:spTgt spid="367"/>
                                        </p:tgtEl>
                                        <p:attrNameLst>
                                          <p:attrName>style.visibility</p:attrName>
                                        </p:attrNameLst>
                                      </p:cBhvr>
                                      <p:to>
                                        <p:strVal val="visible"/>
                                      </p:to>
                                    </p:set>
                                  </p:childTnLst>
                                </p:cTn>
                              </p:par>
                              <p:par>
                                <p:cTn id="107" presetID="1" presetClass="entr" presetSubtype="0" fill="hold" nodeType="withEffect">
                                  <p:stCondLst>
                                    <p:cond delay="2050"/>
                                  </p:stCondLst>
                                  <p:childTnLst>
                                    <p:set>
                                      <p:cBhvr>
                                        <p:cTn id="108" dur="1" fill="hold">
                                          <p:stCondLst>
                                            <p:cond delay="0"/>
                                          </p:stCondLst>
                                        </p:cTn>
                                        <p:tgtEl>
                                          <p:spTgt spid="366"/>
                                        </p:tgtEl>
                                        <p:attrNameLst>
                                          <p:attrName>style.visibility</p:attrName>
                                        </p:attrNameLst>
                                      </p:cBhvr>
                                      <p:to>
                                        <p:strVal val="visible"/>
                                      </p:to>
                                    </p:set>
                                  </p:childTnLst>
                                </p:cTn>
                              </p:par>
                              <p:par>
                                <p:cTn id="109" presetID="1" presetClass="entr" presetSubtype="0" fill="hold" nodeType="withEffect">
                                  <p:stCondLst>
                                    <p:cond delay="2050"/>
                                  </p:stCondLst>
                                  <p:childTnLst>
                                    <p:set>
                                      <p:cBhvr>
                                        <p:cTn id="110" dur="1" fill="hold">
                                          <p:stCondLst>
                                            <p:cond delay="0"/>
                                          </p:stCondLst>
                                        </p:cTn>
                                        <p:tgtEl>
                                          <p:spTgt spid="365"/>
                                        </p:tgtEl>
                                        <p:attrNameLst>
                                          <p:attrName>style.visibility</p:attrName>
                                        </p:attrNameLst>
                                      </p:cBhvr>
                                      <p:to>
                                        <p:strVal val="visible"/>
                                      </p:to>
                                    </p:set>
                                  </p:childTnLst>
                                </p:cTn>
                              </p:par>
                              <p:par>
                                <p:cTn id="111" presetID="1" presetClass="entr" presetSubtype="0" fill="hold" nodeType="withEffect">
                                  <p:stCondLst>
                                    <p:cond delay="2050"/>
                                  </p:stCondLst>
                                  <p:childTnLst>
                                    <p:set>
                                      <p:cBhvr>
                                        <p:cTn id="112" dur="1" fill="hold">
                                          <p:stCondLst>
                                            <p:cond delay="0"/>
                                          </p:stCondLst>
                                        </p:cTn>
                                        <p:tgtEl>
                                          <p:spTgt spid="364"/>
                                        </p:tgtEl>
                                        <p:attrNameLst>
                                          <p:attrName>style.visibility</p:attrName>
                                        </p:attrNameLst>
                                      </p:cBhvr>
                                      <p:to>
                                        <p:strVal val="visible"/>
                                      </p:to>
                                    </p:set>
                                  </p:childTnLst>
                                </p:cTn>
                              </p:par>
                              <p:par>
                                <p:cTn id="113" presetID="1" presetClass="entr" presetSubtype="0" fill="hold" nodeType="withEffect">
                                  <p:stCondLst>
                                    <p:cond delay="2050"/>
                                  </p:stCondLst>
                                  <p:childTnLst>
                                    <p:set>
                                      <p:cBhvr>
                                        <p:cTn id="114" dur="1" fill="hold">
                                          <p:stCondLst>
                                            <p:cond delay="0"/>
                                          </p:stCondLst>
                                        </p:cTn>
                                        <p:tgtEl>
                                          <p:spTgt spid="363"/>
                                        </p:tgtEl>
                                        <p:attrNameLst>
                                          <p:attrName>style.visibility</p:attrName>
                                        </p:attrNameLst>
                                      </p:cBhvr>
                                      <p:to>
                                        <p:strVal val="visible"/>
                                      </p:to>
                                    </p:set>
                                  </p:childTnLst>
                                </p:cTn>
                              </p:par>
                              <p:par>
                                <p:cTn id="115" presetID="1" presetClass="entr" presetSubtype="0" fill="hold" nodeType="withEffect">
                                  <p:stCondLst>
                                    <p:cond delay="2050"/>
                                  </p:stCondLst>
                                  <p:childTnLst>
                                    <p:set>
                                      <p:cBhvr>
                                        <p:cTn id="116" dur="1" fill="hold">
                                          <p:stCondLst>
                                            <p:cond delay="0"/>
                                          </p:stCondLst>
                                        </p:cTn>
                                        <p:tgtEl>
                                          <p:spTgt spid="362"/>
                                        </p:tgtEl>
                                        <p:attrNameLst>
                                          <p:attrName>style.visibility</p:attrName>
                                        </p:attrNameLst>
                                      </p:cBhvr>
                                      <p:to>
                                        <p:strVal val="visible"/>
                                      </p:to>
                                    </p:set>
                                  </p:childTnLst>
                                </p:cTn>
                              </p:par>
                              <p:par>
                                <p:cTn id="117" presetID="1" presetClass="entr" presetSubtype="0" fill="hold" nodeType="withEffect">
                                  <p:stCondLst>
                                    <p:cond delay="2050"/>
                                  </p:stCondLst>
                                  <p:childTnLst>
                                    <p:set>
                                      <p:cBhvr>
                                        <p:cTn id="118" dur="1" fill="hold">
                                          <p:stCondLst>
                                            <p:cond delay="0"/>
                                          </p:stCondLst>
                                        </p:cTn>
                                        <p:tgtEl>
                                          <p:spTgt spid="361"/>
                                        </p:tgtEl>
                                        <p:attrNameLst>
                                          <p:attrName>style.visibility</p:attrName>
                                        </p:attrNameLst>
                                      </p:cBhvr>
                                      <p:to>
                                        <p:strVal val="visible"/>
                                      </p:to>
                                    </p:set>
                                  </p:childTnLst>
                                </p:cTn>
                              </p:par>
                              <p:par>
                                <p:cTn id="119" presetID="1" presetClass="entr" presetSubtype="0" fill="hold" nodeType="withEffect">
                                  <p:stCondLst>
                                    <p:cond delay="2050"/>
                                  </p:stCondLst>
                                  <p:childTnLst>
                                    <p:set>
                                      <p:cBhvr>
                                        <p:cTn id="120" dur="1" fill="hold">
                                          <p:stCondLst>
                                            <p:cond delay="0"/>
                                          </p:stCondLst>
                                        </p:cTn>
                                        <p:tgtEl>
                                          <p:spTgt spid="360"/>
                                        </p:tgtEl>
                                        <p:attrNameLst>
                                          <p:attrName>style.visibility</p:attrName>
                                        </p:attrNameLst>
                                      </p:cBhvr>
                                      <p:to>
                                        <p:strVal val="visible"/>
                                      </p:to>
                                    </p:set>
                                  </p:childTnLst>
                                </p:cTn>
                              </p:par>
                              <p:par>
                                <p:cTn id="121" presetID="1" presetClass="entr" presetSubtype="0" fill="hold" nodeType="withEffect">
                                  <p:stCondLst>
                                    <p:cond delay="2050"/>
                                  </p:stCondLst>
                                  <p:childTnLst>
                                    <p:set>
                                      <p:cBhvr>
                                        <p:cTn id="122" dur="1" fill="hold">
                                          <p:stCondLst>
                                            <p:cond delay="0"/>
                                          </p:stCondLst>
                                        </p:cTn>
                                        <p:tgtEl>
                                          <p:spTgt spid="359"/>
                                        </p:tgtEl>
                                        <p:attrNameLst>
                                          <p:attrName>style.visibility</p:attrName>
                                        </p:attrNameLst>
                                      </p:cBhvr>
                                      <p:to>
                                        <p:strVal val="visible"/>
                                      </p:to>
                                    </p:set>
                                  </p:childTnLst>
                                </p:cTn>
                              </p:par>
                              <p:par>
                                <p:cTn id="123" presetID="1" presetClass="entr" presetSubtype="0" fill="hold" nodeType="withEffect">
                                  <p:stCondLst>
                                    <p:cond delay="2050"/>
                                  </p:stCondLst>
                                  <p:childTnLst>
                                    <p:set>
                                      <p:cBhvr>
                                        <p:cTn id="124" dur="1" fill="hold">
                                          <p:stCondLst>
                                            <p:cond delay="0"/>
                                          </p:stCondLst>
                                        </p:cTn>
                                        <p:tgtEl>
                                          <p:spTgt spid="358"/>
                                        </p:tgtEl>
                                        <p:attrNameLst>
                                          <p:attrName>style.visibility</p:attrName>
                                        </p:attrNameLst>
                                      </p:cBhvr>
                                      <p:to>
                                        <p:strVal val="visible"/>
                                      </p:to>
                                    </p:set>
                                  </p:childTnLst>
                                </p:cTn>
                              </p:par>
                              <p:par>
                                <p:cTn id="125" presetID="1" presetClass="entr" presetSubtype="0" fill="hold" nodeType="withEffect">
                                  <p:stCondLst>
                                    <p:cond delay="2050"/>
                                  </p:stCondLst>
                                  <p:childTnLst>
                                    <p:set>
                                      <p:cBhvr>
                                        <p:cTn id="126" dur="1" fill="hold">
                                          <p:stCondLst>
                                            <p:cond delay="0"/>
                                          </p:stCondLst>
                                        </p:cTn>
                                        <p:tgtEl>
                                          <p:spTgt spid="357"/>
                                        </p:tgtEl>
                                        <p:attrNameLst>
                                          <p:attrName>style.visibility</p:attrName>
                                        </p:attrNameLst>
                                      </p:cBhvr>
                                      <p:to>
                                        <p:strVal val="visible"/>
                                      </p:to>
                                    </p:set>
                                  </p:childTnLst>
                                </p:cTn>
                              </p:par>
                              <p:par>
                                <p:cTn id="127" presetID="1" presetClass="entr" presetSubtype="0" fill="hold" nodeType="withEffect">
                                  <p:stCondLst>
                                    <p:cond delay="2050"/>
                                  </p:stCondLst>
                                  <p:childTnLst>
                                    <p:set>
                                      <p:cBhvr>
                                        <p:cTn id="128" dur="1" fill="hold">
                                          <p:stCondLst>
                                            <p:cond delay="0"/>
                                          </p:stCondLst>
                                        </p:cTn>
                                        <p:tgtEl>
                                          <p:spTgt spid="356"/>
                                        </p:tgtEl>
                                        <p:attrNameLst>
                                          <p:attrName>style.visibility</p:attrName>
                                        </p:attrNameLst>
                                      </p:cBhvr>
                                      <p:to>
                                        <p:strVal val="visible"/>
                                      </p:to>
                                    </p:set>
                                  </p:childTnLst>
                                </p:cTn>
                              </p:par>
                              <p:par>
                                <p:cTn id="129" presetID="1" presetClass="entr" presetSubtype="0" fill="hold" nodeType="withEffect">
                                  <p:stCondLst>
                                    <p:cond delay="2050"/>
                                  </p:stCondLst>
                                  <p:childTnLst>
                                    <p:set>
                                      <p:cBhvr>
                                        <p:cTn id="130" dur="1" fill="hold">
                                          <p:stCondLst>
                                            <p:cond delay="0"/>
                                          </p:stCondLst>
                                        </p:cTn>
                                        <p:tgtEl>
                                          <p:spTgt spid="355"/>
                                        </p:tgtEl>
                                        <p:attrNameLst>
                                          <p:attrName>style.visibility</p:attrName>
                                        </p:attrNameLst>
                                      </p:cBhvr>
                                      <p:to>
                                        <p:strVal val="visible"/>
                                      </p:to>
                                    </p:set>
                                  </p:childTnLst>
                                </p:cTn>
                              </p:par>
                              <p:par>
                                <p:cTn id="131" presetID="1" presetClass="entr" presetSubtype="0" fill="hold" nodeType="withEffect">
                                  <p:stCondLst>
                                    <p:cond delay="2050"/>
                                  </p:stCondLst>
                                  <p:childTnLst>
                                    <p:set>
                                      <p:cBhvr>
                                        <p:cTn id="132" dur="1" fill="hold">
                                          <p:stCondLst>
                                            <p:cond delay="0"/>
                                          </p:stCondLst>
                                        </p:cTn>
                                        <p:tgtEl>
                                          <p:spTgt spid="354"/>
                                        </p:tgtEl>
                                        <p:attrNameLst>
                                          <p:attrName>style.visibility</p:attrName>
                                        </p:attrNameLst>
                                      </p:cBhvr>
                                      <p:to>
                                        <p:strVal val="visible"/>
                                      </p:to>
                                    </p:set>
                                  </p:childTnLst>
                                </p:cTn>
                              </p:par>
                              <p:par>
                                <p:cTn id="133" presetID="1" presetClass="entr" presetSubtype="0" fill="hold" nodeType="withEffect">
                                  <p:stCondLst>
                                    <p:cond delay="2050"/>
                                  </p:stCondLst>
                                  <p:childTnLst>
                                    <p:set>
                                      <p:cBhvr>
                                        <p:cTn id="134" dur="1" fill="hold">
                                          <p:stCondLst>
                                            <p:cond delay="0"/>
                                          </p:stCondLst>
                                        </p:cTn>
                                        <p:tgtEl>
                                          <p:spTgt spid="353"/>
                                        </p:tgtEl>
                                        <p:attrNameLst>
                                          <p:attrName>style.visibility</p:attrName>
                                        </p:attrNameLst>
                                      </p:cBhvr>
                                      <p:to>
                                        <p:strVal val="visible"/>
                                      </p:to>
                                    </p:set>
                                  </p:childTnLst>
                                </p:cTn>
                              </p:par>
                              <p:par>
                                <p:cTn id="135" presetID="1" presetClass="entr" presetSubtype="0" fill="hold" nodeType="withEffect">
                                  <p:stCondLst>
                                    <p:cond delay="2050"/>
                                  </p:stCondLst>
                                  <p:childTnLst>
                                    <p:set>
                                      <p:cBhvr>
                                        <p:cTn id="136" dur="1" fill="hold">
                                          <p:stCondLst>
                                            <p:cond delay="0"/>
                                          </p:stCondLst>
                                        </p:cTn>
                                        <p:tgtEl>
                                          <p:spTgt spid="352"/>
                                        </p:tgtEl>
                                        <p:attrNameLst>
                                          <p:attrName>style.visibility</p:attrName>
                                        </p:attrNameLst>
                                      </p:cBhvr>
                                      <p:to>
                                        <p:strVal val="visible"/>
                                      </p:to>
                                    </p:set>
                                  </p:childTnLst>
                                </p:cTn>
                              </p:par>
                              <p:par>
                                <p:cTn id="137" presetID="1" presetClass="entr" presetSubtype="0" fill="hold" nodeType="withEffect">
                                  <p:stCondLst>
                                    <p:cond delay="2050"/>
                                  </p:stCondLst>
                                  <p:childTnLst>
                                    <p:set>
                                      <p:cBhvr>
                                        <p:cTn id="138" dur="1" fill="hold">
                                          <p:stCondLst>
                                            <p:cond delay="0"/>
                                          </p:stCondLst>
                                        </p:cTn>
                                        <p:tgtEl>
                                          <p:spTgt spid="351"/>
                                        </p:tgtEl>
                                        <p:attrNameLst>
                                          <p:attrName>style.visibility</p:attrName>
                                        </p:attrNameLst>
                                      </p:cBhvr>
                                      <p:to>
                                        <p:strVal val="visible"/>
                                      </p:to>
                                    </p:set>
                                  </p:childTnLst>
                                </p:cTn>
                              </p:par>
                              <p:par>
                                <p:cTn id="139" presetID="1" presetClass="entr" presetSubtype="0" fill="hold" nodeType="withEffect">
                                  <p:stCondLst>
                                    <p:cond delay="2050"/>
                                  </p:stCondLst>
                                  <p:childTnLst>
                                    <p:set>
                                      <p:cBhvr>
                                        <p:cTn id="140" dur="1" fill="hold">
                                          <p:stCondLst>
                                            <p:cond delay="0"/>
                                          </p:stCondLst>
                                        </p:cTn>
                                        <p:tgtEl>
                                          <p:spTgt spid="350"/>
                                        </p:tgtEl>
                                        <p:attrNameLst>
                                          <p:attrName>style.visibility</p:attrName>
                                        </p:attrNameLst>
                                      </p:cBhvr>
                                      <p:to>
                                        <p:strVal val="visible"/>
                                      </p:to>
                                    </p:set>
                                  </p:childTnLst>
                                </p:cTn>
                              </p:par>
                              <p:par>
                                <p:cTn id="141" presetID="1" presetClass="entr" presetSubtype="0" fill="hold" nodeType="withEffect">
                                  <p:stCondLst>
                                    <p:cond delay="2050"/>
                                  </p:stCondLst>
                                  <p:childTnLst>
                                    <p:set>
                                      <p:cBhvr>
                                        <p:cTn id="142" dur="1" fill="hold">
                                          <p:stCondLst>
                                            <p:cond delay="0"/>
                                          </p:stCondLst>
                                        </p:cTn>
                                        <p:tgtEl>
                                          <p:spTgt spid="349"/>
                                        </p:tgtEl>
                                        <p:attrNameLst>
                                          <p:attrName>style.visibility</p:attrName>
                                        </p:attrNameLst>
                                      </p:cBhvr>
                                      <p:to>
                                        <p:strVal val="visible"/>
                                      </p:to>
                                    </p:set>
                                  </p:childTnLst>
                                </p:cTn>
                              </p:par>
                              <p:par>
                                <p:cTn id="143" presetID="1" presetClass="entr" presetSubtype="0" fill="hold" nodeType="withEffect">
                                  <p:stCondLst>
                                    <p:cond delay="2050"/>
                                  </p:stCondLst>
                                  <p:childTnLst>
                                    <p:set>
                                      <p:cBhvr>
                                        <p:cTn id="144" dur="1" fill="hold">
                                          <p:stCondLst>
                                            <p:cond delay="0"/>
                                          </p:stCondLst>
                                        </p:cTn>
                                        <p:tgtEl>
                                          <p:spTgt spid="348"/>
                                        </p:tgtEl>
                                        <p:attrNameLst>
                                          <p:attrName>style.visibility</p:attrName>
                                        </p:attrNameLst>
                                      </p:cBhvr>
                                      <p:to>
                                        <p:strVal val="visible"/>
                                      </p:to>
                                    </p:set>
                                  </p:childTnLst>
                                </p:cTn>
                              </p:par>
                              <p:par>
                                <p:cTn id="145" presetID="1" presetClass="entr" presetSubtype="0" fill="hold" nodeType="withEffect">
                                  <p:stCondLst>
                                    <p:cond delay="2050"/>
                                  </p:stCondLst>
                                  <p:childTnLst>
                                    <p:set>
                                      <p:cBhvr>
                                        <p:cTn id="146" dur="1" fill="hold">
                                          <p:stCondLst>
                                            <p:cond delay="0"/>
                                          </p:stCondLst>
                                        </p:cTn>
                                        <p:tgtEl>
                                          <p:spTgt spid="347"/>
                                        </p:tgtEl>
                                        <p:attrNameLst>
                                          <p:attrName>style.visibility</p:attrName>
                                        </p:attrNameLst>
                                      </p:cBhvr>
                                      <p:to>
                                        <p:strVal val="visible"/>
                                      </p:to>
                                    </p:set>
                                  </p:childTnLst>
                                </p:cTn>
                              </p:par>
                              <p:par>
                                <p:cTn id="147" presetID="1" presetClass="entr" presetSubtype="0" fill="hold" nodeType="withEffect">
                                  <p:stCondLst>
                                    <p:cond delay="2050"/>
                                  </p:stCondLst>
                                  <p:childTnLst>
                                    <p:set>
                                      <p:cBhvr>
                                        <p:cTn id="148" dur="1" fill="hold">
                                          <p:stCondLst>
                                            <p:cond delay="0"/>
                                          </p:stCondLst>
                                        </p:cTn>
                                        <p:tgtEl>
                                          <p:spTgt spid="346"/>
                                        </p:tgtEl>
                                        <p:attrNameLst>
                                          <p:attrName>style.visibility</p:attrName>
                                        </p:attrNameLst>
                                      </p:cBhvr>
                                      <p:to>
                                        <p:strVal val="visible"/>
                                      </p:to>
                                    </p:set>
                                  </p:childTnLst>
                                </p:cTn>
                              </p:par>
                              <p:par>
                                <p:cTn id="149" presetID="22" presetClass="entr" presetSubtype="2" fill="hold" nodeType="withEffect">
                                  <p:stCondLst>
                                    <p:cond delay="2050"/>
                                  </p:stCondLst>
                                  <p:childTnLst>
                                    <p:set>
                                      <p:cBhvr>
                                        <p:cTn id="150" dur="1" fill="hold">
                                          <p:stCondLst>
                                            <p:cond delay="0"/>
                                          </p:stCondLst>
                                        </p:cTn>
                                        <p:tgtEl>
                                          <p:spTgt spid="333"/>
                                        </p:tgtEl>
                                        <p:attrNameLst>
                                          <p:attrName>style.visibility</p:attrName>
                                        </p:attrNameLst>
                                      </p:cBhvr>
                                      <p:to>
                                        <p:strVal val="visible"/>
                                      </p:to>
                                    </p:set>
                                    <p:animEffect transition="in" filter="wipe(right)">
                                      <p:cBhvr>
                                        <p:cTn id="151" dur="750"/>
                                        <p:tgtEl>
                                          <p:spTgt spid="333"/>
                                        </p:tgtEl>
                                      </p:cBhvr>
                                    </p:animEffect>
                                  </p:childTnLst>
                                </p:cTn>
                              </p:par>
                              <p:par>
                                <p:cTn id="152" presetID="1" presetClass="entr" presetSubtype="0" fill="hold" nodeType="withEffect">
                                  <p:stCondLst>
                                    <p:cond delay="1500"/>
                                  </p:stCondLst>
                                  <p:childTnLst>
                                    <p:set>
                                      <p:cBhvr>
                                        <p:cTn id="153" dur="1" fill="hold">
                                          <p:stCondLst>
                                            <p:cond delay="0"/>
                                          </p:stCondLst>
                                        </p:cTn>
                                        <p:tgtEl>
                                          <p:spTgt spid="337"/>
                                        </p:tgtEl>
                                        <p:attrNameLst>
                                          <p:attrName>style.visibility</p:attrName>
                                        </p:attrNameLst>
                                      </p:cBhvr>
                                      <p:to>
                                        <p:strVal val="visible"/>
                                      </p:to>
                                    </p:set>
                                  </p:childTnLst>
                                </p:cTn>
                              </p:par>
                              <p:par>
                                <p:cTn id="154" presetID="10" presetClass="entr" presetSubtype="0" fill="hold" nodeType="withEffect">
                                  <p:stCondLst>
                                    <p:cond delay="1500"/>
                                  </p:stCondLst>
                                  <p:childTnLst>
                                    <p:set>
                                      <p:cBhvr>
                                        <p:cTn id="155" dur="1" fill="hold">
                                          <p:stCondLst>
                                            <p:cond delay="0"/>
                                          </p:stCondLst>
                                        </p:cTn>
                                        <p:tgtEl>
                                          <p:spTgt spid="326"/>
                                        </p:tgtEl>
                                        <p:attrNameLst>
                                          <p:attrName>style.visibility</p:attrName>
                                        </p:attrNameLst>
                                      </p:cBhvr>
                                      <p:to>
                                        <p:strVal val="visible"/>
                                      </p:to>
                                    </p:set>
                                    <p:animEffect transition="in" filter="fade">
                                      <p:cBhvr>
                                        <p:cTn id="156" dur="250"/>
                                        <p:tgtEl>
                                          <p:spTgt spid="326"/>
                                        </p:tgtEl>
                                      </p:cBhvr>
                                    </p:animEffect>
                                  </p:childTnLst>
                                </p:cTn>
                              </p:par>
                              <p:par>
                                <p:cTn id="157" presetID="64" presetClass="path" presetSubtype="0" decel="100000" fill="hold" nodeType="withEffect">
                                  <p:stCondLst>
                                    <p:cond delay="1500"/>
                                  </p:stCondLst>
                                  <p:childTnLst>
                                    <p:animMotion origin="layout" path="M -4.1205E-6 -1.13936E-6 L -4.1205E-6 -0.05742 " pathEditMode="relative" rAng="0" ptsTypes="AA">
                                      <p:cBhvr>
                                        <p:cTn id="158" dur="500" spd="-100000" fill="hold"/>
                                        <p:tgtEl>
                                          <p:spTgt spid="326"/>
                                        </p:tgtEl>
                                        <p:attrNameLst>
                                          <p:attrName>ppt_x</p:attrName>
                                          <p:attrName>ppt_y</p:attrName>
                                        </p:attrNameLst>
                                      </p:cBhvr>
                                      <p:rCtr x="0" y="-2882"/>
                                    </p:animMotion>
                                  </p:childTnLst>
                                </p:cTn>
                              </p:par>
                              <p:par>
                                <p:cTn id="159" presetID="1" presetClass="entr" presetSubtype="0" fill="hold" nodeType="withEffect">
                                  <p:stCondLst>
                                    <p:cond delay="3100"/>
                                  </p:stCondLst>
                                  <p:childTnLst>
                                    <p:set>
                                      <p:cBhvr>
                                        <p:cTn id="160" dur="1" fill="hold">
                                          <p:stCondLst>
                                            <p:cond delay="0"/>
                                          </p:stCondLst>
                                        </p:cTn>
                                        <p:tgtEl>
                                          <p:spTgt spid="330"/>
                                        </p:tgtEl>
                                        <p:attrNameLst>
                                          <p:attrName>style.visibility</p:attrName>
                                        </p:attrNameLst>
                                      </p:cBhvr>
                                      <p:to>
                                        <p:strVal val="visible"/>
                                      </p:to>
                                    </p:set>
                                  </p:childTnLst>
                                </p:cTn>
                              </p:par>
                              <p:par>
                                <p:cTn id="161" presetID="8" presetClass="emph" presetSubtype="0" accel="100000" fill="hold" nodeType="withEffect">
                                  <p:stCondLst>
                                    <p:cond delay="3000"/>
                                  </p:stCondLst>
                                  <p:childTnLst>
                                    <p:animRot by="10800000">
                                      <p:cBhvr>
                                        <p:cTn id="162" dur="750" fill="hold"/>
                                        <p:tgtEl>
                                          <p:spTgt spid="330"/>
                                        </p:tgtEl>
                                        <p:attrNameLst>
                                          <p:attrName>r</p:attrName>
                                        </p:attrNameLst>
                                      </p:cBhvr>
                                    </p:animRot>
                                  </p:childTnLst>
                                </p:cTn>
                              </p:par>
                              <p:par>
                                <p:cTn id="163" presetID="1" presetClass="entr" presetSubtype="0" fill="hold" nodeType="withEffect">
                                  <p:stCondLst>
                                    <p:cond delay="3750"/>
                                  </p:stCondLst>
                                  <p:childTnLst>
                                    <p:set>
                                      <p:cBhvr>
                                        <p:cTn id="164" dur="1" fill="hold">
                                          <p:stCondLst>
                                            <p:cond delay="0"/>
                                          </p:stCondLst>
                                        </p:cTn>
                                        <p:tgtEl>
                                          <p:spTgt spid="327"/>
                                        </p:tgtEl>
                                        <p:attrNameLst>
                                          <p:attrName>style.visibility</p:attrName>
                                        </p:attrNameLst>
                                      </p:cBhvr>
                                      <p:to>
                                        <p:strVal val="visible"/>
                                      </p:to>
                                    </p:set>
                                  </p:childTnLst>
                                </p:cTn>
                              </p:par>
                              <p:par>
                                <p:cTn id="165" presetID="1" presetClass="exit" presetSubtype="0" fill="hold" nodeType="withEffect">
                                  <p:stCondLst>
                                    <p:cond delay="3750"/>
                                  </p:stCondLst>
                                  <p:childTnLst>
                                    <p:set>
                                      <p:cBhvr>
                                        <p:cTn id="166" dur="1" fill="hold">
                                          <p:stCondLst>
                                            <p:cond delay="0"/>
                                          </p:stCondLst>
                                        </p:cTn>
                                        <p:tgtEl>
                                          <p:spTgt spid="337"/>
                                        </p:tgtEl>
                                        <p:attrNameLst>
                                          <p:attrName>style.visibility</p:attrName>
                                        </p:attrNameLst>
                                      </p:cBhvr>
                                      <p:to>
                                        <p:strVal val="hidden"/>
                                      </p:to>
                                    </p:set>
                                  </p:childTnLst>
                                </p:cTn>
                              </p:par>
                              <p:par>
                                <p:cTn id="167" presetID="8" presetClass="emph" presetSubtype="0" decel="100000" fill="hold" nodeType="withEffect">
                                  <p:stCondLst>
                                    <p:cond delay="3750"/>
                                  </p:stCondLst>
                                  <p:childTnLst>
                                    <p:animRot by="10800000">
                                      <p:cBhvr>
                                        <p:cTn id="168" dur="750" fill="hold"/>
                                        <p:tgtEl>
                                          <p:spTgt spid="327"/>
                                        </p:tgtEl>
                                        <p:attrNameLst>
                                          <p:attrName>r</p:attrName>
                                        </p:attrNameLst>
                                      </p:cBhvr>
                                    </p:animRot>
                                  </p:childTnLst>
                                </p:cTn>
                              </p:par>
                              <p:par>
                                <p:cTn id="169" presetID="10" presetClass="entr" presetSubtype="0" fill="hold" nodeType="withEffect">
                                  <p:stCondLst>
                                    <p:cond delay="4000"/>
                                  </p:stCondLst>
                                  <p:childTnLst>
                                    <p:set>
                                      <p:cBhvr>
                                        <p:cTn id="170" dur="1" fill="hold">
                                          <p:stCondLst>
                                            <p:cond delay="0"/>
                                          </p:stCondLst>
                                        </p:cTn>
                                        <p:tgtEl>
                                          <p:spTgt spid="341"/>
                                        </p:tgtEl>
                                        <p:attrNameLst>
                                          <p:attrName>style.visibility</p:attrName>
                                        </p:attrNameLst>
                                      </p:cBhvr>
                                      <p:to>
                                        <p:strVal val="visible"/>
                                      </p:to>
                                    </p:set>
                                    <p:animEffect transition="in" filter="fade">
                                      <p:cBhvr>
                                        <p:cTn id="171" dur="250"/>
                                        <p:tgtEl>
                                          <p:spTgt spid="341"/>
                                        </p:tgtEl>
                                      </p:cBhvr>
                                    </p:animEffect>
                                  </p:childTnLst>
                                </p:cTn>
                              </p:par>
                              <p:par>
                                <p:cTn id="172" presetID="37" presetClass="path" presetSubtype="0" decel="100000" fill="hold" nodeType="withEffect">
                                  <p:stCondLst>
                                    <p:cond delay="3750"/>
                                  </p:stCondLst>
                                  <p:childTnLst>
                                    <p:animMotion origin="layout" path="M -4.1205E-6 3.1094E-6 C -0.00293 -0.02815 -0.00089 -0.03541 -0.00906 -0.06423 C -0.01799 -0.08443 -0.02246 -0.09215 -0.03561 -0.10259 " pathEditMode="relative" rAng="0" ptsTypes="AAA">
                                      <p:cBhvr>
                                        <p:cTn id="173" dur="750" spd="-100000" fill="hold"/>
                                        <p:tgtEl>
                                          <p:spTgt spid="341"/>
                                        </p:tgtEl>
                                        <p:attrNameLst>
                                          <p:attrName>ppt_x</p:attrName>
                                          <p:attrName>ppt_y</p:attrName>
                                        </p:attrNameLst>
                                      </p:cBhvr>
                                      <p:rCtr x="-1787" y="-5129"/>
                                    </p:animMotion>
                                  </p:childTnLst>
                                </p:cTn>
                              </p:par>
                              <p:par>
                                <p:cTn id="174" presetID="1" presetClass="exit" presetSubtype="0" fill="hold" nodeType="withEffect">
                                  <p:stCondLst>
                                    <p:cond delay="3500"/>
                                  </p:stCondLst>
                                  <p:childTnLst>
                                    <p:set>
                                      <p:cBhvr>
                                        <p:cTn id="175" dur="1" fill="hold">
                                          <p:stCondLst>
                                            <p:cond delay="0"/>
                                          </p:stCondLst>
                                        </p:cTn>
                                        <p:tgtEl>
                                          <p:spTgt spid="407"/>
                                        </p:tgtEl>
                                        <p:attrNameLst>
                                          <p:attrName>style.visibility</p:attrName>
                                        </p:attrNameLst>
                                      </p:cBhvr>
                                      <p:to>
                                        <p:strVal val="hidden"/>
                                      </p:to>
                                    </p:set>
                                  </p:childTnLst>
                                </p:cTn>
                              </p:par>
                              <p:par>
                                <p:cTn id="176" presetID="1" presetClass="exit" presetSubtype="0" fill="hold" nodeType="withEffect">
                                  <p:stCondLst>
                                    <p:cond delay="3500"/>
                                  </p:stCondLst>
                                  <p:childTnLst>
                                    <p:set>
                                      <p:cBhvr>
                                        <p:cTn id="177" dur="1" fill="hold">
                                          <p:stCondLst>
                                            <p:cond delay="0"/>
                                          </p:stCondLst>
                                        </p:cTn>
                                        <p:tgtEl>
                                          <p:spTgt spid="406"/>
                                        </p:tgtEl>
                                        <p:attrNameLst>
                                          <p:attrName>style.visibility</p:attrName>
                                        </p:attrNameLst>
                                      </p:cBhvr>
                                      <p:to>
                                        <p:strVal val="hidden"/>
                                      </p:to>
                                    </p:set>
                                  </p:childTnLst>
                                </p:cTn>
                              </p:par>
                              <p:par>
                                <p:cTn id="178" presetID="1" presetClass="exit" presetSubtype="0" fill="hold" nodeType="withEffect">
                                  <p:stCondLst>
                                    <p:cond delay="3520"/>
                                  </p:stCondLst>
                                  <p:childTnLst>
                                    <p:set>
                                      <p:cBhvr>
                                        <p:cTn id="179" dur="1" fill="hold">
                                          <p:stCondLst>
                                            <p:cond delay="0"/>
                                          </p:stCondLst>
                                        </p:cTn>
                                        <p:tgtEl>
                                          <p:spTgt spid="405"/>
                                        </p:tgtEl>
                                        <p:attrNameLst>
                                          <p:attrName>style.visibility</p:attrName>
                                        </p:attrNameLst>
                                      </p:cBhvr>
                                      <p:to>
                                        <p:strVal val="hidden"/>
                                      </p:to>
                                    </p:set>
                                  </p:childTnLst>
                                </p:cTn>
                              </p:par>
                              <p:par>
                                <p:cTn id="180" presetID="1" presetClass="exit" presetSubtype="0" fill="hold" nodeType="withEffect">
                                  <p:stCondLst>
                                    <p:cond delay="3530"/>
                                  </p:stCondLst>
                                  <p:childTnLst>
                                    <p:set>
                                      <p:cBhvr>
                                        <p:cTn id="181" dur="1" fill="hold">
                                          <p:stCondLst>
                                            <p:cond delay="0"/>
                                          </p:stCondLst>
                                        </p:cTn>
                                        <p:tgtEl>
                                          <p:spTgt spid="404"/>
                                        </p:tgtEl>
                                        <p:attrNameLst>
                                          <p:attrName>style.visibility</p:attrName>
                                        </p:attrNameLst>
                                      </p:cBhvr>
                                      <p:to>
                                        <p:strVal val="hidden"/>
                                      </p:to>
                                    </p:set>
                                  </p:childTnLst>
                                </p:cTn>
                              </p:par>
                              <p:par>
                                <p:cTn id="182" presetID="1" presetClass="exit" presetSubtype="0" fill="hold" nodeType="withEffect">
                                  <p:stCondLst>
                                    <p:cond delay="3540"/>
                                  </p:stCondLst>
                                  <p:childTnLst>
                                    <p:set>
                                      <p:cBhvr>
                                        <p:cTn id="183" dur="1" fill="hold">
                                          <p:stCondLst>
                                            <p:cond delay="0"/>
                                          </p:stCondLst>
                                        </p:cTn>
                                        <p:tgtEl>
                                          <p:spTgt spid="403"/>
                                        </p:tgtEl>
                                        <p:attrNameLst>
                                          <p:attrName>style.visibility</p:attrName>
                                        </p:attrNameLst>
                                      </p:cBhvr>
                                      <p:to>
                                        <p:strVal val="hidden"/>
                                      </p:to>
                                    </p:set>
                                  </p:childTnLst>
                                </p:cTn>
                              </p:par>
                              <p:par>
                                <p:cTn id="184" presetID="1" presetClass="exit" presetSubtype="0" fill="hold" nodeType="withEffect">
                                  <p:stCondLst>
                                    <p:cond delay="3550"/>
                                  </p:stCondLst>
                                  <p:childTnLst>
                                    <p:set>
                                      <p:cBhvr>
                                        <p:cTn id="185" dur="1" fill="hold">
                                          <p:stCondLst>
                                            <p:cond delay="0"/>
                                          </p:stCondLst>
                                        </p:cTn>
                                        <p:tgtEl>
                                          <p:spTgt spid="402"/>
                                        </p:tgtEl>
                                        <p:attrNameLst>
                                          <p:attrName>style.visibility</p:attrName>
                                        </p:attrNameLst>
                                      </p:cBhvr>
                                      <p:to>
                                        <p:strVal val="hidden"/>
                                      </p:to>
                                    </p:set>
                                  </p:childTnLst>
                                </p:cTn>
                              </p:par>
                              <p:par>
                                <p:cTn id="186" presetID="1" presetClass="exit" presetSubtype="0" fill="hold" nodeType="withEffect">
                                  <p:stCondLst>
                                    <p:cond delay="3560"/>
                                  </p:stCondLst>
                                  <p:childTnLst>
                                    <p:set>
                                      <p:cBhvr>
                                        <p:cTn id="187" dur="1" fill="hold">
                                          <p:stCondLst>
                                            <p:cond delay="0"/>
                                          </p:stCondLst>
                                        </p:cTn>
                                        <p:tgtEl>
                                          <p:spTgt spid="401"/>
                                        </p:tgtEl>
                                        <p:attrNameLst>
                                          <p:attrName>style.visibility</p:attrName>
                                        </p:attrNameLst>
                                      </p:cBhvr>
                                      <p:to>
                                        <p:strVal val="hidden"/>
                                      </p:to>
                                    </p:set>
                                  </p:childTnLst>
                                </p:cTn>
                              </p:par>
                              <p:par>
                                <p:cTn id="188" presetID="1" presetClass="exit" presetSubtype="0" fill="hold" nodeType="withEffect">
                                  <p:stCondLst>
                                    <p:cond delay="3570"/>
                                  </p:stCondLst>
                                  <p:childTnLst>
                                    <p:set>
                                      <p:cBhvr>
                                        <p:cTn id="189" dur="1" fill="hold">
                                          <p:stCondLst>
                                            <p:cond delay="0"/>
                                          </p:stCondLst>
                                        </p:cTn>
                                        <p:tgtEl>
                                          <p:spTgt spid="400"/>
                                        </p:tgtEl>
                                        <p:attrNameLst>
                                          <p:attrName>style.visibility</p:attrName>
                                        </p:attrNameLst>
                                      </p:cBhvr>
                                      <p:to>
                                        <p:strVal val="hidden"/>
                                      </p:to>
                                    </p:set>
                                  </p:childTnLst>
                                </p:cTn>
                              </p:par>
                              <p:par>
                                <p:cTn id="190" presetID="1" presetClass="exit" presetSubtype="0" fill="hold" nodeType="withEffect">
                                  <p:stCondLst>
                                    <p:cond delay="3580"/>
                                  </p:stCondLst>
                                  <p:childTnLst>
                                    <p:set>
                                      <p:cBhvr>
                                        <p:cTn id="191" dur="1" fill="hold">
                                          <p:stCondLst>
                                            <p:cond delay="0"/>
                                          </p:stCondLst>
                                        </p:cTn>
                                        <p:tgtEl>
                                          <p:spTgt spid="399"/>
                                        </p:tgtEl>
                                        <p:attrNameLst>
                                          <p:attrName>style.visibility</p:attrName>
                                        </p:attrNameLst>
                                      </p:cBhvr>
                                      <p:to>
                                        <p:strVal val="hidden"/>
                                      </p:to>
                                    </p:set>
                                  </p:childTnLst>
                                </p:cTn>
                              </p:par>
                              <p:par>
                                <p:cTn id="192" presetID="1" presetClass="exit" presetSubtype="0" fill="hold" nodeType="withEffect">
                                  <p:stCondLst>
                                    <p:cond delay="3590"/>
                                  </p:stCondLst>
                                  <p:childTnLst>
                                    <p:set>
                                      <p:cBhvr>
                                        <p:cTn id="193" dur="1" fill="hold">
                                          <p:stCondLst>
                                            <p:cond delay="0"/>
                                          </p:stCondLst>
                                        </p:cTn>
                                        <p:tgtEl>
                                          <p:spTgt spid="398"/>
                                        </p:tgtEl>
                                        <p:attrNameLst>
                                          <p:attrName>style.visibility</p:attrName>
                                        </p:attrNameLst>
                                      </p:cBhvr>
                                      <p:to>
                                        <p:strVal val="hidden"/>
                                      </p:to>
                                    </p:set>
                                  </p:childTnLst>
                                </p:cTn>
                              </p:par>
                              <p:par>
                                <p:cTn id="194" presetID="1" presetClass="exit" presetSubtype="0" fill="hold" nodeType="withEffect">
                                  <p:stCondLst>
                                    <p:cond delay="3600"/>
                                  </p:stCondLst>
                                  <p:childTnLst>
                                    <p:set>
                                      <p:cBhvr>
                                        <p:cTn id="195" dur="1" fill="hold">
                                          <p:stCondLst>
                                            <p:cond delay="0"/>
                                          </p:stCondLst>
                                        </p:cTn>
                                        <p:tgtEl>
                                          <p:spTgt spid="397"/>
                                        </p:tgtEl>
                                        <p:attrNameLst>
                                          <p:attrName>style.visibility</p:attrName>
                                        </p:attrNameLst>
                                      </p:cBhvr>
                                      <p:to>
                                        <p:strVal val="hidden"/>
                                      </p:to>
                                    </p:set>
                                  </p:childTnLst>
                                </p:cTn>
                              </p:par>
                              <p:par>
                                <p:cTn id="196" presetID="1" presetClass="exit" presetSubtype="0" fill="hold" nodeType="withEffect">
                                  <p:stCondLst>
                                    <p:cond delay="3610"/>
                                  </p:stCondLst>
                                  <p:childTnLst>
                                    <p:set>
                                      <p:cBhvr>
                                        <p:cTn id="197" dur="1" fill="hold">
                                          <p:stCondLst>
                                            <p:cond delay="0"/>
                                          </p:stCondLst>
                                        </p:cTn>
                                        <p:tgtEl>
                                          <p:spTgt spid="396"/>
                                        </p:tgtEl>
                                        <p:attrNameLst>
                                          <p:attrName>style.visibility</p:attrName>
                                        </p:attrNameLst>
                                      </p:cBhvr>
                                      <p:to>
                                        <p:strVal val="hidden"/>
                                      </p:to>
                                    </p:set>
                                  </p:childTnLst>
                                </p:cTn>
                              </p:par>
                              <p:par>
                                <p:cTn id="198" presetID="1" presetClass="exit" presetSubtype="0" fill="hold" nodeType="withEffect">
                                  <p:stCondLst>
                                    <p:cond delay="3620"/>
                                  </p:stCondLst>
                                  <p:childTnLst>
                                    <p:set>
                                      <p:cBhvr>
                                        <p:cTn id="199" dur="1" fill="hold">
                                          <p:stCondLst>
                                            <p:cond delay="0"/>
                                          </p:stCondLst>
                                        </p:cTn>
                                        <p:tgtEl>
                                          <p:spTgt spid="395"/>
                                        </p:tgtEl>
                                        <p:attrNameLst>
                                          <p:attrName>style.visibility</p:attrName>
                                        </p:attrNameLst>
                                      </p:cBhvr>
                                      <p:to>
                                        <p:strVal val="hidden"/>
                                      </p:to>
                                    </p:set>
                                  </p:childTnLst>
                                </p:cTn>
                              </p:par>
                              <p:par>
                                <p:cTn id="200" presetID="1" presetClass="exit" presetSubtype="0" fill="hold" nodeType="withEffect">
                                  <p:stCondLst>
                                    <p:cond delay="3630"/>
                                  </p:stCondLst>
                                  <p:childTnLst>
                                    <p:set>
                                      <p:cBhvr>
                                        <p:cTn id="201" dur="1" fill="hold">
                                          <p:stCondLst>
                                            <p:cond delay="0"/>
                                          </p:stCondLst>
                                        </p:cTn>
                                        <p:tgtEl>
                                          <p:spTgt spid="394"/>
                                        </p:tgtEl>
                                        <p:attrNameLst>
                                          <p:attrName>style.visibility</p:attrName>
                                        </p:attrNameLst>
                                      </p:cBhvr>
                                      <p:to>
                                        <p:strVal val="hidden"/>
                                      </p:to>
                                    </p:set>
                                  </p:childTnLst>
                                </p:cTn>
                              </p:par>
                              <p:par>
                                <p:cTn id="202" presetID="1" presetClass="exit" presetSubtype="0" fill="hold" nodeType="withEffect">
                                  <p:stCondLst>
                                    <p:cond delay="3640"/>
                                  </p:stCondLst>
                                  <p:childTnLst>
                                    <p:set>
                                      <p:cBhvr>
                                        <p:cTn id="203" dur="1" fill="hold">
                                          <p:stCondLst>
                                            <p:cond delay="0"/>
                                          </p:stCondLst>
                                        </p:cTn>
                                        <p:tgtEl>
                                          <p:spTgt spid="393"/>
                                        </p:tgtEl>
                                        <p:attrNameLst>
                                          <p:attrName>style.visibility</p:attrName>
                                        </p:attrNameLst>
                                      </p:cBhvr>
                                      <p:to>
                                        <p:strVal val="hidden"/>
                                      </p:to>
                                    </p:set>
                                  </p:childTnLst>
                                </p:cTn>
                              </p:par>
                              <p:par>
                                <p:cTn id="204" presetID="1" presetClass="exit" presetSubtype="0" fill="hold" nodeType="withEffect">
                                  <p:stCondLst>
                                    <p:cond delay="3650"/>
                                  </p:stCondLst>
                                  <p:childTnLst>
                                    <p:set>
                                      <p:cBhvr>
                                        <p:cTn id="205" dur="1" fill="hold">
                                          <p:stCondLst>
                                            <p:cond delay="0"/>
                                          </p:stCondLst>
                                        </p:cTn>
                                        <p:tgtEl>
                                          <p:spTgt spid="392"/>
                                        </p:tgtEl>
                                        <p:attrNameLst>
                                          <p:attrName>style.visibility</p:attrName>
                                        </p:attrNameLst>
                                      </p:cBhvr>
                                      <p:to>
                                        <p:strVal val="hidden"/>
                                      </p:to>
                                    </p:set>
                                  </p:childTnLst>
                                </p:cTn>
                              </p:par>
                              <p:par>
                                <p:cTn id="206" presetID="1" presetClass="exit" presetSubtype="0" fill="hold" nodeType="withEffect">
                                  <p:stCondLst>
                                    <p:cond delay="3660"/>
                                  </p:stCondLst>
                                  <p:childTnLst>
                                    <p:set>
                                      <p:cBhvr>
                                        <p:cTn id="207" dur="1" fill="hold">
                                          <p:stCondLst>
                                            <p:cond delay="0"/>
                                          </p:stCondLst>
                                        </p:cTn>
                                        <p:tgtEl>
                                          <p:spTgt spid="391"/>
                                        </p:tgtEl>
                                        <p:attrNameLst>
                                          <p:attrName>style.visibility</p:attrName>
                                        </p:attrNameLst>
                                      </p:cBhvr>
                                      <p:to>
                                        <p:strVal val="hidden"/>
                                      </p:to>
                                    </p:set>
                                  </p:childTnLst>
                                </p:cTn>
                              </p:par>
                              <p:par>
                                <p:cTn id="208" presetID="1" presetClass="exit" presetSubtype="0" fill="hold" nodeType="withEffect">
                                  <p:stCondLst>
                                    <p:cond delay="3670"/>
                                  </p:stCondLst>
                                  <p:childTnLst>
                                    <p:set>
                                      <p:cBhvr>
                                        <p:cTn id="209" dur="1" fill="hold">
                                          <p:stCondLst>
                                            <p:cond delay="0"/>
                                          </p:stCondLst>
                                        </p:cTn>
                                        <p:tgtEl>
                                          <p:spTgt spid="389"/>
                                        </p:tgtEl>
                                        <p:attrNameLst>
                                          <p:attrName>style.visibility</p:attrName>
                                        </p:attrNameLst>
                                      </p:cBhvr>
                                      <p:to>
                                        <p:strVal val="hidden"/>
                                      </p:to>
                                    </p:set>
                                  </p:childTnLst>
                                </p:cTn>
                              </p:par>
                              <p:par>
                                <p:cTn id="210" presetID="1" presetClass="exit" presetSubtype="0" fill="hold" nodeType="withEffect">
                                  <p:stCondLst>
                                    <p:cond delay="3680"/>
                                  </p:stCondLst>
                                  <p:childTnLst>
                                    <p:set>
                                      <p:cBhvr>
                                        <p:cTn id="211" dur="1" fill="hold">
                                          <p:stCondLst>
                                            <p:cond delay="0"/>
                                          </p:stCondLst>
                                        </p:cTn>
                                        <p:tgtEl>
                                          <p:spTgt spid="390"/>
                                        </p:tgtEl>
                                        <p:attrNameLst>
                                          <p:attrName>style.visibility</p:attrName>
                                        </p:attrNameLst>
                                      </p:cBhvr>
                                      <p:to>
                                        <p:strVal val="hidden"/>
                                      </p:to>
                                    </p:set>
                                  </p:childTnLst>
                                </p:cTn>
                              </p:par>
                              <p:par>
                                <p:cTn id="212" presetID="1" presetClass="exit" presetSubtype="0" fill="hold" nodeType="withEffect">
                                  <p:stCondLst>
                                    <p:cond delay="3690"/>
                                  </p:stCondLst>
                                  <p:childTnLst>
                                    <p:set>
                                      <p:cBhvr>
                                        <p:cTn id="213" dur="1" fill="hold">
                                          <p:stCondLst>
                                            <p:cond delay="0"/>
                                          </p:stCondLst>
                                        </p:cTn>
                                        <p:tgtEl>
                                          <p:spTgt spid="388"/>
                                        </p:tgtEl>
                                        <p:attrNameLst>
                                          <p:attrName>style.visibility</p:attrName>
                                        </p:attrNameLst>
                                      </p:cBhvr>
                                      <p:to>
                                        <p:strVal val="hidden"/>
                                      </p:to>
                                    </p:set>
                                  </p:childTnLst>
                                </p:cTn>
                              </p:par>
                              <p:par>
                                <p:cTn id="214" presetID="1" presetClass="exit" presetSubtype="0" fill="hold" nodeType="withEffect">
                                  <p:stCondLst>
                                    <p:cond delay="3700"/>
                                  </p:stCondLst>
                                  <p:childTnLst>
                                    <p:set>
                                      <p:cBhvr>
                                        <p:cTn id="215" dur="1" fill="hold">
                                          <p:stCondLst>
                                            <p:cond delay="0"/>
                                          </p:stCondLst>
                                        </p:cTn>
                                        <p:tgtEl>
                                          <p:spTgt spid="387"/>
                                        </p:tgtEl>
                                        <p:attrNameLst>
                                          <p:attrName>style.visibility</p:attrName>
                                        </p:attrNameLst>
                                      </p:cBhvr>
                                      <p:to>
                                        <p:strVal val="hidden"/>
                                      </p:to>
                                    </p:set>
                                  </p:childTnLst>
                                </p:cTn>
                              </p:par>
                              <p:par>
                                <p:cTn id="216" presetID="1" presetClass="exit" presetSubtype="0" fill="hold" nodeType="withEffect">
                                  <p:stCondLst>
                                    <p:cond delay="3710"/>
                                  </p:stCondLst>
                                  <p:childTnLst>
                                    <p:set>
                                      <p:cBhvr>
                                        <p:cTn id="217" dur="1" fill="hold">
                                          <p:stCondLst>
                                            <p:cond delay="0"/>
                                          </p:stCondLst>
                                        </p:cTn>
                                        <p:tgtEl>
                                          <p:spTgt spid="386"/>
                                        </p:tgtEl>
                                        <p:attrNameLst>
                                          <p:attrName>style.visibility</p:attrName>
                                        </p:attrNameLst>
                                      </p:cBhvr>
                                      <p:to>
                                        <p:strVal val="hidden"/>
                                      </p:to>
                                    </p:set>
                                  </p:childTnLst>
                                </p:cTn>
                              </p:par>
                              <p:par>
                                <p:cTn id="218" presetID="1" presetClass="exit" presetSubtype="0" fill="hold" nodeType="withEffect">
                                  <p:stCondLst>
                                    <p:cond delay="3720"/>
                                  </p:stCondLst>
                                  <p:childTnLst>
                                    <p:set>
                                      <p:cBhvr>
                                        <p:cTn id="219" dur="1" fill="hold">
                                          <p:stCondLst>
                                            <p:cond delay="0"/>
                                          </p:stCondLst>
                                        </p:cTn>
                                        <p:tgtEl>
                                          <p:spTgt spid="385"/>
                                        </p:tgtEl>
                                        <p:attrNameLst>
                                          <p:attrName>style.visibility</p:attrName>
                                        </p:attrNameLst>
                                      </p:cBhvr>
                                      <p:to>
                                        <p:strVal val="hidden"/>
                                      </p:to>
                                    </p:set>
                                  </p:childTnLst>
                                </p:cTn>
                              </p:par>
                              <p:par>
                                <p:cTn id="220" presetID="1" presetClass="exit" presetSubtype="0" fill="hold" nodeType="withEffect">
                                  <p:stCondLst>
                                    <p:cond delay="3730"/>
                                  </p:stCondLst>
                                  <p:childTnLst>
                                    <p:set>
                                      <p:cBhvr>
                                        <p:cTn id="221" dur="1" fill="hold">
                                          <p:stCondLst>
                                            <p:cond delay="0"/>
                                          </p:stCondLst>
                                        </p:cTn>
                                        <p:tgtEl>
                                          <p:spTgt spid="384"/>
                                        </p:tgtEl>
                                        <p:attrNameLst>
                                          <p:attrName>style.visibility</p:attrName>
                                        </p:attrNameLst>
                                      </p:cBhvr>
                                      <p:to>
                                        <p:strVal val="hidden"/>
                                      </p:to>
                                    </p:set>
                                  </p:childTnLst>
                                </p:cTn>
                              </p:par>
                              <p:par>
                                <p:cTn id="222" presetID="1" presetClass="exit" presetSubtype="0" fill="hold" nodeType="withEffect">
                                  <p:stCondLst>
                                    <p:cond delay="3740"/>
                                  </p:stCondLst>
                                  <p:childTnLst>
                                    <p:set>
                                      <p:cBhvr>
                                        <p:cTn id="223" dur="1" fill="hold">
                                          <p:stCondLst>
                                            <p:cond delay="0"/>
                                          </p:stCondLst>
                                        </p:cTn>
                                        <p:tgtEl>
                                          <p:spTgt spid="383"/>
                                        </p:tgtEl>
                                        <p:attrNameLst>
                                          <p:attrName>style.visibility</p:attrName>
                                        </p:attrNameLst>
                                      </p:cBhvr>
                                      <p:to>
                                        <p:strVal val="hidden"/>
                                      </p:to>
                                    </p:set>
                                  </p:childTnLst>
                                </p:cTn>
                              </p:par>
                              <p:par>
                                <p:cTn id="224" presetID="1" presetClass="exit" presetSubtype="0" fill="hold" nodeType="withEffect">
                                  <p:stCondLst>
                                    <p:cond delay="3750"/>
                                  </p:stCondLst>
                                  <p:childTnLst>
                                    <p:set>
                                      <p:cBhvr>
                                        <p:cTn id="225" dur="1" fill="hold">
                                          <p:stCondLst>
                                            <p:cond delay="0"/>
                                          </p:stCondLst>
                                        </p:cTn>
                                        <p:tgtEl>
                                          <p:spTgt spid="382"/>
                                        </p:tgtEl>
                                        <p:attrNameLst>
                                          <p:attrName>style.visibility</p:attrName>
                                        </p:attrNameLst>
                                      </p:cBhvr>
                                      <p:to>
                                        <p:strVal val="hidden"/>
                                      </p:to>
                                    </p:set>
                                  </p:childTnLst>
                                </p:cTn>
                              </p:par>
                              <p:par>
                                <p:cTn id="226" presetID="1" presetClass="exit" presetSubtype="0" fill="hold" nodeType="withEffect">
                                  <p:stCondLst>
                                    <p:cond delay="3760"/>
                                  </p:stCondLst>
                                  <p:childTnLst>
                                    <p:set>
                                      <p:cBhvr>
                                        <p:cTn id="227" dur="1" fill="hold">
                                          <p:stCondLst>
                                            <p:cond delay="0"/>
                                          </p:stCondLst>
                                        </p:cTn>
                                        <p:tgtEl>
                                          <p:spTgt spid="381"/>
                                        </p:tgtEl>
                                        <p:attrNameLst>
                                          <p:attrName>style.visibility</p:attrName>
                                        </p:attrNameLst>
                                      </p:cBhvr>
                                      <p:to>
                                        <p:strVal val="hidden"/>
                                      </p:to>
                                    </p:set>
                                  </p:childTnLst>
                                </p:cTn>
                              </p:par>
                              <p:par>
                                <p:cTn id="228" presetID="1" presetClass="exit" presetSubtype="0" fill="hold" nodeType="withEffect">
                                  <p:stCondLst>
                                    <p:cond delay="3770"/>
                                  </p:stCondLst>
                                  <p:childTnLst>
                                    <p:set>
                                      <p:cBhvr>
                                        <p:cTn id="229" dur="1" fill="hold">
                                          <p:stCondLst>
                                            <p:cond delay="0"/>
                                          </p:stCondLst>
                                        </p:cTn>
                                        <p:tgtEl>
                                          <p:spTgt spid="380"/>
                                        </p:tgtEl>
                                        <p:attrNameLst>
                                          <p:attrName>style.visibility</p:attrName>
                                        </p:attrNameLst>
                                      </p:cBhvr>
                                      <p:to>
                                        <p:strVal val="hidden"/>
                                      </p:to>
                                    </p:set>
                                  </p:childTnLst>
                                </p:cTn>
                              </p:par>
                              <p:par>
                                <p:cTn id="230" presetID="1" presetClass="exit" presetSubtype="0" fill="hold" nodeType="withEffect">
                                  <p:stCondLst>
                                    <p:cond delay="3780"/>
                                  </p:stCondLst>
                                  <p:childTnLst>
                                    <p:set>
                                      <p:cBhvr>
                                        <p:cTn id="231" dur="1" fill="hold">
                                          <p:stCondLst>
                                            <p:cond delay="0"/>
                                          </p:stCondLst>
                                        </p:cTn>
                                        <p:tgtEl>
                                          <p:spTgt spid="379"/>
                                        </p:tgtEl>
                                        <p:attrNameLst>
                                          <p:attrName>style.visibility</p:attrName>
                                        </p:attrNameLst>
                                      </p:cBhvr>
                                      <p:to>
                                        <p:strVal val="hidden"/>
                                      </p:to>
                                    </p:set>
                                  </p:childTnLst>
                                </p:cTn>
                              </p:par>
                              <p:par>
                                <p:cTn id="232" presetID="1" presetClass="exit" presetSubtype="0" fill="hold" nodeType="withEffect">
                                  <p:stCondLst>
                                    <p:cond delay="3790"/>
                                  </p:stCondLst>
                                  <p:childTnLst>
                                    <p:set>
                                      <p:cBhvr>
                                        <p:cTn id="233" dur="1" fill="hold">
                                          <p:stCondLst>
                                            <p:cond delay="0"/>
                                          </p:stCondLst>
                                        </p:cTn>
                                        <p:tgtEl>
                                          <p:spTgt spid="378"/>
                                        </p:tgtEl>
                                        <p:attrNameLst>
                                          <p:attrName>style.visibility</p:attrName>
                                        </p:attrNameLst>
                                      </p:cBhvr>
                                      <p:to>
                                        <p:strVal val="hidden"/>
                                      </p:to>
                                    </p:set>
                                  </p:childTnLst>
                                </p:cTn>
                              </p:par>
                              <p:par>
                                <p:cTn id="234" presetID="1" presetClass="exit" presetSubtype="0" fill="hold" nodeType="withEffect">
                                  <p:stCondLst>
                                    <p:cond delay="3800"/>
                                  </p:stCondLst>
                                  <p:childTnLst>
                                    <p:set>
                                      <p:cBhvr>
                                        <p:cTn id="235" dur="1" fill="hold">
                                          <p:stCondLst>
                                            <p:cond delay="0"/>
                                          </p:stCondLst>
                                        </p:cTn>
                                        <p:tgtEl>
                                          <p:spTgt spid="377"/>
                                        </p:tgtEl>
                                        <p:attrNameLst>
                                          <p:attrName>style.visibility</p:attrName>
                                        </p:attrNameLst>
                                      </p:cBhvr>
                                      <p:to>
                                        <p:strVal val="hidden"/>
                                      </p:to>
                                    </p:set>
                                  </p:childTnLst>
                                </p:cTn>
                              </p:par>
                              <p:par>
                                <p:cTn id="236" presetID="1" presetClass="exit" presetSubtype="0" fill="hold" nodeType="withEffect">
                                  <p:stCondLst>
                                    <p:cond delay="3810"/>
                                  </p:stCondLst>
                                  <p:childTnLst>
                                    <p:set>
                                      <p:cBhvr>
                                        <p:cTn id="237" dur="1" fill="hold">
                                          <p:stCondLst>
                                            <p:cond delay="0"/>
                                          </p:stCondLst>
                                        </p:cTn>
                                        <p:tgtEl>
                                          <p:spTgt spid="376"/>
                                        </p:tgtEl>
                                        <p:attrNameLst>
                                          <p:attrName>style.visibility</p:attrName>
                                        </p:attrNameLst>
                                      </p:cBhvr>
                                      <p:to>
                                        <p:strVal val="hidden"/>
                                      </p:to>
                                    </p:set>
                                  </p:childTnLst>
                                </p:cTn>
                              </p:par>
                              <p:par>
                                <p:cTn id="238" presetID="1" presetClass="exit" presetSubtype="0" fill="hold" nodeType="withEffect">
                                  <p:stCondLst>
                                    <p:cond delay="3820"/>
                                  </p:stCondLst>
                                  <p:childTnLst>
                                    <p:set>
                                      <p:cBhvr>
                                        <p:cTn id="239" dur="1" fill="hold">
                                          <p:stCondLst>
                                            <p:cond delay="0"/>
                                          </p:stCondLst>
                                        </p:cTn>
                                        <p:tgtEl>
                                          <p:spTgt spid="375"/>
                                        </p:tgtEl>
                                        <p:attrNameLst>
                                          <p:attrName>style.visibility</p:attrName>
                                        </p:attrNameLst>
                                      </p:cBhvr>
                                      <p:to>
                                        <p:strVal val="hidden"/>
                                      </p:to>
                                    </p:set>
                                  </p:childTnLst>
                                </p:cTn>
                              </p:par>
                              <p:par>
                                <p:cTn id="240" presetID="1" presetClass="exit" presetSubtype="0" fill="hold" nodeType="withEffect">
                                  <p:stCondLst>
                                    <p:cond delay="3830"/>
                                  </p:stCondLst>
                                  <p:childTnLst>
                                    <p:set>
                                      <p:cBhvr>
                                        <p:cTn id="241" dur="1" fill="hold">
                                          <p:stCondLst>
                                            <p:cond delay="0"/>
                                          </p:stCondLst>
                                        </p:cTn>
                                        <p:tgtEl>
                                          <p:spTgt spid="374"/>
                                        </p:tgtEl>
                                        <p:attrNameLst>
                                          <p:attrName>style.visibility</p:attrName>
                                        </p:attrNameLst>
                                      </p:cBhvr>
                                      <p:to>
                                        <p:strVal val="hidden"/>
                                      </p:to>
                                    </p:set>
                                  </p:childTnLst>
                                </p:cTn>
                              </p:par>
                              <p:par>
                                <p:cTn id="242" presetID="1" presetClass="exit" presetSubtype="0" fill="hold" nodeType="withEffect">
                                  <p:stCondLst>
                                    <p:cond delay="3840"/>
                                  </p:stCondLst>
                                  <p:childTnLst>
                                    <p:set>
                                      <p:cBhvr>
                                        <p:cTn id="243" dur="1" fill="hold">
                                          <p:stCondLst>
                                            <p:cond delay="0"/>
                                          </p:stCondLst>
                                        </p:cTn>
                                        <p:tgtEl>
                                          <p:spTgt spid="373"/>
                                        </p:tgtEl>
                                        <p:attrNameLst>
                                          <p:attrName>style.visibility</p:attrName>
                                        </p:attrNameLst>
                                      </p:cBhvr>
                                      <p:to>
                                        <p:strVal val="hidden"/>
                                      </p:to>
                                    </p:set>
                                  </p:childTnLst>
                                </p:cTn>
                              </p:par>
                              <p:par>
                                <p:cTn id="244" presetID="1" presetClass="exit" presetSubtype="0" fill="hold" nodeType="withEffect">
                                  <p:stCondLst>
                                    <p:cond delay="3840"/>
                                  </p:stCondLst>
                                  <p:childTnLst>
                                    <p:set>
                                      <p:cBhvr>
                                        <p:cTn id="245" dur="1" fill="hold">
                                          <p:stCondLst>
                                            <p:cond delay="0"/>
                                          </p:stCondLst>
                                        </p:cTn>
                                        <p:tgtEl>
                                          <p:spTgt spid="372"/>
                                        </p:tgtEl>
                                        <p:attrNameLst>
                                          <p:attrName>style.visibility</p:attrName>
                                        </p:attrNameLst>
                                      </p:cBhvr>
                                      <p:to>
                                        <p:strVal val="hidden"/>
                                      </p:to>
                                    </p:set>
                                  </p:childTnLst>
                                </p:cTn>
                              </p:par>
                              <p:par>
                                <p:cTn id="246" presetID="1" presetClass="exit" presetSubtype="0" fill="hold" nodeType="withEffect">
                                  <p:stCondLst>
                                    <p:cond delay="3850"/>
                                  </p:stCondLst>
                                  <p:childTnLst>
                                    <p:set>
                                      <p:cBhvr>
                                        <p:cTn id="247" dur="1" fill="hold">
                                          <p:stCondLst>
                                            <p:cond delay="0"/>
                                          </p:stCondLst>
                                        </p:cTn>
                                        <p:tgtEl>
                                          <p:spTgt spid="371"/>
                                        </p:tgtEl>
                                        <p:attrNameLst>
                                          <p:attrName>style.visibility</p:attrName>
                                        </p:attrNameLst>
                                      </p:cBhvr>
                                      <p:to>
                                        <p:strVal val="hidden"/>
                                      </p:to>
                                    </p:set>
                                  </p:childTnLst>
                                </p:cTn>
                              </p:par>
                              <p:par>
                                <p:cTn id="248" presetID="1" presetClass="exit" presetSubtype="0" fill="hold" nodeType="withEffect">
                                  <p:stCondLst>
                                    <p:cond delay="3860"/>
                                  </p:stCondLst>
                                  <p:childTnLst>
                                    <p:set>
                                      <p:cBhvr>
                                        <p:cTn id="249" dur="1" fill="hold">
                                          <p:stCondLst>
                                            <p:cond delay="0"/>
                                          </p:stCondLst>
                                        </p:cTn>
                                        <p:tgtEl>
                                          <p:spTgt spid="370"/>
                                        </p:tgtEl>
                                        <p:attrNameLst>
                                          <p:attrName>style.visibility</p:attrName>
                                        </p:attrNameLst>
                                      </p:cBhvr>
                                      <p:to>
                                        <p:strVal val="hidden"/>
                                      </p:to>
                                    </p:set>
                                  </p:childTnLst>
                                </p:cTn>
                              </p:par>
                              <p:par>
                                <p:cTn id="250" presetID="1" presetClass="exit" presetSubtype="0" fill="hold" nodeType="withEffect">
                                  <p:stCondLst>
                                    <p:cond delay="3870"/>
                                  </p:stCondLst>
                                  <p:childTnLst>
                                    <p:set>
                                      <p:cBhvr>
                                        <p:cTn id="251" dur="1" fill="hold">
                                          <p:stCondLst>
                                            <p:cond delay="0"/>
                                          </p:stCondLst>
                                        </p:cTn>
                                        <p:tgtEl>
                                          <p:spTgt spid="369"/>
                                        </p:tgtEl>
                                        <p:attrNameLst>
                                          <p:attrName>style.visibility</p:attrName>
                                        </p:attrNameLst>
                                      </p:cBhvr>
                                      <p:to>
                                        <p:strVal val="hidden"/>
                                      </p:to>
                                    </p:set>
                                  </p:childTnLst>
                                </p:cTn>
                              </p:par>
                              <p:par>
                                <p:cTn id="252" presetID="1" presetClass="exit" presetSubtype="0" fill="hold" nodeType="withEffect">
                                  <p:stCondLst>
                                    <p:cond delay="3880"/>
                                  </p:stCondLst>
                                  <p:childTnLst>
                                    <p:set>
                                      <p:cBhvr>
                                        <p:cTn id="253" dur="1" fill="hold">
                                          <p:stCondLst>
                                            <p:cond delay="0"/>
                                          </p:stCondLst>
                                        </p:cTn>
                                        <p:tgtEl>
                                          <p:spTgt spid="368"/>
                                        </p:tgtEl>
                                        <p:attrNameLst>
                                          <p:attrName>style.visibility</p:attrName>
                                        </p:attrNameLst>
                                      </p:cBhvr>
                                      <p:to>
                                        <p:strVal val="hidden"/>
                                      </p:to>
                                    </p:set>
                                  </p:childTnLst>
                                </p:cTn>
                              </p:par>
                              <p:par>
                                <p:cTn id="254" presetID="1" presetClass="exit" presetSubtype="0" fill="hold" nodeType="withEffect">
                                  <p:stCondLst>
                                    <p:cond delay="3890"/>
                                  </p:stCondLst>
                                  <p:childTnLst>
                                    <p:set>
                                      <p:cBhvr>
                                        <p:cTn id="255" dur="1" fill="hold">
                                          <p:stCondLst>
                                            <p:cond delay="0"/>
                                          </p:stCondLst>
                                        </p:cTn>
                                        <p:tgtEl>
                                          <p:spTgt spid="367"/>
                                        </p:tgtEl>
                                        <p:attrNameLst>
                                          <p:attrName>style.visibility</p:attrName>
                                        </p:attrNameLst>
                                      </p:cBhvr>
                                      <p:to>
                                        <p:strVal val="hidden"/>
                                      </p:to>
                                    </p:set>
                                  </p:childTnLst>
                                </p:cTn>
                              </p:par>
                              <p:par>
                                <p:cTn id="256" presetID="1" presetClass="exit" presetSubtype="0" fill="hold" nodeType="withEffect">
                                  <p:stCondLst>
                                    <p:cond delay="3900"/>
                                  </p:stCondLst>
                                  <p:childTnLst>
                                    <p:set>
                                      <p:cBhvr>
                                        <p:cTn id="257" dur="1" fill="hold">
                                          <p:stCondLst>
                                            <p:cond delay="0"/>
                                          </p:stCondLst>
                                        </p:cTn>
                                        <p:tgtEl>
                                          <p:spTgt spid="366"/>
                                        </p:tgtEl>
                                        <p:attrNameLst>
                                          <p:attrName>style.visibility</p:attrName>
                                        </p:attrNameLst>
                                      </p:cBhvr>
                                      <p:to>
                                        <p:strVal val="hidden"/>
                                      </p:to>
                                    </p:set>
                                  </p:childTnLst>
                                </p:cTn>
                              </p:par>
                              <p:par>
                                <p:cTn id="258" presetID="1" presetClass="exit" presetSubtype="0" fill="hold" nodeType="withEffect">
                                  <p:stCondLst>
                                    <p:cond delay="3910"/>
                                  </p:stCondLst>
                                  <p:childTnLst>
                                    <p:set>
                                      <p:cBhvr>
                                        <p:cTn id="259" dur="1" fill="hold">
                                          <p:stCondLst>
                                            <p:cond delay="0"/>
                                          </p:stCondLst>
                                        </p:cTn>
                                        <p:tgtEl>
                                          <p:spTgt spid="365"/>
                                        </p:tgtEl>
                                        <p:attrNameLst>
                                          <p:attrName>style.visibility</p:attrName>
                                        </p:attrNameLst>
                                      </p:cBhvr>
                                      <p:to>
                                        <p:strVal val="hidden"/>
                                      </p:to>
                                    </p:set>
                                  </p:childTnLst>
                                </p:cTn>
                              </p:par>
                              <p:par>
                                <p:cTn id="260" presetID="1" presetClass="exit" presetSubtype="0" fill="hold" nodeType="withEffect">
                                  <p:stCondLst>
                                    <p:cond delay="3920"/>
                                  </p:stCondLst>
                                  <p:childTnLst>
                                    <p:set>
                                      <p:cBhvr>
                                        <p:cTn id="261" dur="1" fill="hold">
                                          <p:stCondLst>
                                            <p:cond delay="0"/>
                                          </p:stCondLst>
                                        </p:cTn>
                                        <p:tgtEl>
                                          <p:spTgt spid="364"/>
                                        </p:tgtEl>
                                        <p:attrNameLst>
                                          <p:attrName>style.visibility</p:attrName>
                                        </p:attrNameLst>
                                      </p:cBhvr>
                                      <p:to>
                                        <p:strVal val="hidden"/>
                                      </p:to>
                                    </p:set>
                                  </p:childTnLst>
                                </p:cTn>
                              </p:par>
                              <p:par>
                                <p:cTn id="262" presetID="1" presetClass="exit" presetSubtype="0" fill="hold" nodeType="withEffect">
                                  <p:stCondLst>
                                    <p:cond delay="3930"/>
                                  </p:stCondLst>
                                  <p:childTnLst>
                                    <p:set>
                                      <p:cBhvr>
                                        <p:cTn id="263" dur="1" fill="hold">
                                          <p:stCondLst>
                                            <p:cond delay="0"/>
                                          </p:stCondLst>
                                        </p:cTn>
                                        <p:tgtEl>
                                          <p:spTgt spid="363"/>
                                        </p:tgtEl>
                                        <p:attrNameLst>
                                          <p:attrName>style.visibility</p:attrName>
                                        </p:attrNameLst>
                                      </p:cBhvr>
                                      <p:to>
                                        <p:strVal val="hidden"/>
                                      </p:to>
                                    </p:set>
                                  </p:childTnLst>
                                </p:cTn>
                              </p:par>
                              <p:par>
                                <p:cTn id="264" presetID="1" presetClass="exit" presetSubtype="0" fill="hold" nodeType="withEffect">
                                  <p:stCondLst>
                                    <p:cond delay="3940"/>
                                  </p:stCondLst>
                                  <p:childTnLst>
                                    <p:set>
                                      <p:cBhvr>
                                        <p:cTn id="265" dur="1" fill="hold">
                                          <p:stCondLst>
                                            <p:cond delay="0"/>
                                          </p:stCondLst>
                                        </p:cTn>
                                        <p:tgtEl>
                                          <p:spTgt spid="362"/>
                                        </p:tgtEl>
                                        <p:attrNameLst>
                                          <p:attrName>style.visibility</p:attrName>
                                        </p:attrNameLst>
                                      </p:cBhvr>
                                      <p:to>
                                        <p:strVal val="hidden"/>
                                      </p:to>
                                    </p:set>
                                  </p:childTnLst>
                                </p:cTn>
                              </p:par>
                              <p:par>
                                <p:cTn id="266" presetID="1" presetClass="exit" presetSubtype="0" fill="hold" nodeType="withEffect">
                                  <p:stCondLst>
                                    <p:cond delay="3950"/>
                                  </p:stCondLst>
                                  <p:childTnLst>
                                    <p:set>
                                      <p:cBhvr>
                                        <p:cTn id="267" dur="1" fill="hold">
                                          <p:stCondLst>
                                            <p:cond delay="0"/>
                                          </p:stCondLst>
                                        </p:cTn>
                                        <p:tgtEl>
                                          <p:spTgt spid="361"/>
                                        </p:tgtEl>
                                        <p:attrNameLst>
                                          <p:attrName>style.visibility</p:attrName>
                                        </p:attrNameLst>
                                      </p:cBhvr>
                                      <p:to>
                                        <p:strVal val="hidden"/>
                                      </p:to>
                                    </p:set>
                                  </p:childTnLst>
                                </p:cTn>
                              </p:par>
                              <p:par>
                                <p:cTn id="268" presetID="1" presetClass="exit" presetSubtype="0" fill="hold" nodeType="withEffect">
                                  <p:stCondLst>
                                    <p:cond delay="3960"/>
                                  </p:stCondLst>
                                  <p:childTnLst>
                                    <p:set>
                                      <p:cBhvr>
                                        <p:cTn id="269" dur="1" fill="hold">
                                          <p:stCondLst>
                                            <p:cond delay="0"/>
                                          </p:stCondLst>
                                        </p:cTn>
                                        <p:tgtEl>
                                          <p:spTgt spid="360"/>
                                        </p:tgtEl>
                                        <p:attrNameLst>
                                          <p:attrName>style.visibility</p:attrName>
                                        </p:attrNameLst>
                                      </p:cBhvr>
                                      <p:to>
                                        <p:strVal val="hidden"/>
                                      </p:to>
                                    </p:set>
                                  </p:childTnLst>
                                </p:cTn>
                              </p:par>
                              <p:par>
                                <p:cTn id="270" presetID="1" presetClass="exit" presetSubtype="0" fill="hold" nodeType="withEffect">
                                  <p:stCondLst>
                                    <p:cond delay="3970"/>
                                  </p:stCondLst>
                                  <p:childTnLst>
                                    <p:set>
                                      <p:cBhvr>
                                        <p:cTn id="271" dur="1" fill="hold">
                                          <p:stCondLst>
                                            <p:cond delay="0"/>
                                          </p:stCondLst>
                                        </p:cTn>
                                        <p:tgtEl>
                                          <p:spTgt spid="359"/>
                                        </p:tgtEl>
                                        <p:attrNameLst>
                                          <p:attrName>style.visibility</p:attrName>
                                        </p:attrNameLst>
                                      </p:cBhvr>
                                      <p:to>
                                        <p:strVal val="hidden"/>
                                      </p:to>
                                    </p:set>
                                  </p:childTnLst>
                                </p:cTn>
                              </p:par>
                              <p:par>
                                <p:cTn id="272" presetID="1" presetClass="exit" presetSubtype="0" fill="hold" nodeType="withEffect">
                                  <p:stCondLst>
                                    <p:cond delay="3980"/>
                                  </p:stCondLst>
                                  <p:childTnLst>
                                    <p:set>
                                      <p:cBhvr>
                                        <p:cTn id="273" dur="1" fill="hold">
                                          <p:stCondLst>
                                            <p:cond delay="0"/>
                                          </p:stCondLst>
                                        </p:cTn>
                                        <p:tgtEl>
                                          <p:spTgt spid="358"/>
                                        </p:tgtEl>
                                        <p:attrNameLst>
                                          <p:attrName>style.visibility</p:attrName>
                                        </p:attrNameLst>
                                      </p:cBhvr>
                                      <p:to>
                                        <p:strVal val="hidden"/>
                                      </p:to>
                                    </p:set>
                                  </p:childTnLst>
                                </p:cTn>
                              </p:par>
                              <p:par>
                                <p:cTn id="274" presetID="1" presetClass="exit" presetSubtype="0" fill="hold" nodeType="withEffect">
                                  <p:stCondLst>
                                    <p:cond delay="3990"/>
                                  </p:stCondLst>
                                  <p:childTnLst>
                                    <p:set>
                                      <p:cBhvr>
                                        <p:cTn id="275" dur="1" fill="hold">
                                          <p:stCondLst>
                                            <p:cond delay="0"/>
                                          </p:stCondLst>
                                        </p:cTn>
                                        <p:tgtEl>
                                          <p:spTgt spid="357"/>
                                        </p:tgtEl>
                                        <p:attrNameLst>
                                          <p:attrName>style.visibility</p:attrName>
                                        </p:attrNameLst>
                                      </p:cBhvr>
                                      <p:to>
                                        <p:strVal val="hidden"/>
                                      </p:to>
                                    </p:set>
                                  </p:childTnLst>
                                </p:cTn>
                              </p:par>
                              <p:par>
                                <p:cTn id="276" presetID="1" presetClass="exit" presetSubtype="0" fill="hold" nodeType="withEffect">
                                  <p:stCondLst>
                                    <p:cond delay="4000"/>
                                  </p:stCondLst>
                                  <p:childTnLst>
                                    <p:set>
                                      <p:cBhvr>
                                        <p:cTn id="277" dur="1" fill="hold">
                                          <p:stCondLst>
                                            <p:cond delay="0"/>
                                          </p:stCondLst>
                                        </p:cTn>
                                        <p:tgtEl>
                                          <p:spTgt spid="356"/>
                                        </p:tgtEl>
                                        <p:attrNameLst>
                                          <p:attrName>style.visibility</p:attrName>
                                        </p:attrNameLst>
                                      </p:cBhvr>
                                      <p:to>
                                        <p:strVal val="hidden"/>
                                      </p:to>
                                    </p:set>
                                  </p:childTnLst>
                                </p:cTn>
                              </p:par>
                              <p:par>
                                <p:cTn id="278" presetID="1" presetClass="exit" presetSubtype="0" fill="hold" nodeType="withEffect">
                                  <p:stCondLst>
                                    <p:cond delay="4010"/>
                                  </p:stCondLst>
                                  <p:childTnLst>
                                    <p:set>
                                      <p:cBhvr>
                                        <p:cTn id="279" dur="1" fill="hold">
                                          <p:stCondLst>
                                            <p:cond delay="0"/>
                                          </p:stCondLst>
                                        </p:cTn>
                                        <p:tgtEl>
                                          <p:spTgt spid="355"/>
                                        </p:tgtEl>
                                        <p:attrNameLst>
                                          <p:attrName>style.visibility</p:attrName>
                                        </p:attrNameLst>
                                      </p:cBhvr>
                                      <p:to>
                                        <p:strVal val="hidden"/>
                                      </p:to>
                                    </p:set>
                                  </p:childTnLst>
                                </p:cTn>
                              </p:par>
                              <p:par>
                                <p:cTn id="280" presetID="1" presetClass="exit" presetSubtype="0" fill="hold" nodeType="withEffect">
                                  <p:stCondLst>
                                    <p:cond delay="4020"/>
                                  </p:stCondLst>
                                  <p:childTnLst>
                                    <p:set>
                                      <p:cBhvr>
                                        <p:cTn id="281" dur="1" fill="hold">
                                          <p:stCondLst>
                                            <p:cond delay="0"/>
                                          </p:stCondLst>
                                        </p:cTn>
                                        <p:tgtEl>
                                          <p:spTgt spid="354"/>
                                        </p:tgtEl>
                                        <p:attrNameLst>
                                          <p:attrName>style.visibility</p:attrName>
                                        </p:attrNameLst>
                                      </p:cBhvr>
                                      <p:to>
                                        <p:strVal val="hidden"/>
                                      </p:to>
                                    </p:set>
                                  </p:childTnLst>
                                </p:cTn>
                              </p:par>
                              <p:par>
                                <p:cTn id="282" presetID="1" presetClass="exit" presetSubtype="0" fill="hold" nodeType="withEffect">
                                  <p:stCondLst>
                                    <p:cond delay="4030"/>
                                  </p:stCondLst>
                                  <p:childTnLst>
                                    <p:set>
                                      <p:cBhvr>
                                        <p:cTn id="283" dur="1" fill="hold">
                                          <p:stCondLst>
                                            <p:cond delay="0"/>
                                          </p:stCondLst>
                                        </p:cTn>
                                        <p:tgtEl>
                                          <p:spTgt spid="353"/>
                                        </p:tgtEl>
                                        <p:attrNameLst>
                                          <p:attrName>style.visibility</p:attrName>
                                        </p:attrNameLst>
                                      </p:cBhvr>
                                      <p:to>
                                        <p:strVal val="hidden"/>
                                      </p:to>
                                    </p:set>
                                  </p:childTnLst>
                                </p:cTn>
                              </p:par>
                              <p:par>
                                <p:cTn id="284" presetID="1" presetClass="exit" presetSubtype="0" fill="hold" nodeType="withEffect">
                                  <p:stCondLst>
                                    <p:cond delay="4040"/>
                                  </p:stCondLst>
                                  <p:childTnLst>
                                    <p:set>
                                      <p:cBhvr>
                                        <p:cTn id="285" dur="1" fill="hold">
                                          <p:stCondLst>
                                            <p:cond delay="0"/>
                                          </p:stCondLst>
                                        </p:cTn>
                                        <p:tgtEl>
                                          <p:spTgt spid="352"/>
                                        </p:tgtEl>
                                        <p:attrNameLst>
                                          <p:attrName>style.visibility</p:attrName>
                                        </p:attrNameLst>
                                      </p:cBhvr>
                                      <p:to>
                                        <p:strVal val="hidden"/>
                                      </p:to>
                                    </p:set>
                                  </p:childTnLst>
                                </p:cTn>
                              </p:par>
                              <p:par>
                                <p:cTn id="286" presetID="1" presetClass="exit" presetSubtype="0" fill="hold" nodeType="withEffect">
                                  <p:stCondLst>
                                    <p:cond delay="4050"/>
                                  </p:stCondLst>
                                  <p:childTnLst>
                                    <p:set>
                                      <p:cBhvr>
                                        <p:cTn id="287" dur="1" fill="hold">
                                          <p:stCondLst>
                                            <p:cond delay="0"/>
                                          </p:stCondLst>
                                        </p:cTn>
                                        <p:tgtEl>
                                          <p:spTgt spid="351"/>
                                        </p:tgtEl>
                                        <p:attrNameLst>
                                          <p:attrName>style.visibility</p:attrName>
                                        </p:attrNameLst>
                                      </p:cBhvr>
                                      <p:to>
                                        <p:strVal val="hidden"/>
                                      </p:to>
                                    </p:set>
                                  </p:childTnLst>
                                </p:cTn>
                              </p:par>
                              <p:par>
                                <p:cTn id="288" presetID="1" presetClass="exit" presetSubtype="0" fill="hold" nodeType="withEffect">
                                  <p:stCondLst>
                                    <p:cond delay="4060"/>
                                  </p:stCondLst>
                                  <p:childTnLst>
                                    <p:set>
                                      <p:cBhvr>
                                        <p:cTn id="289" dur="1" fill="hold">
                                          <p:stCondLst>
                                            <p:cond delay="0"/>
                                          </p:stCondLst>
                                        </p:cTn>
                                        <p:tgtEl>
                                          <p:spTgt spid="350"/>
                                        </p:tgtEl>
                                        <p:attrNameLst>
                                          <p:attrName>style.visibility</p:attrName>
                                        </p:attrNameLst>
                                      </p:cBhvr>
                                      <p:to>
                                        <p:strVal val="hidden"/>
                                      </p:to>
                                    </p:set>
                                  </p:childTnLst>
                                </p:cTn>
                              </p:par>
                              <p:par>
                                <p:cTn id="290" presetID="1" presetClass="exit" presetSubtype="0" fill="hold" nodeType="withEffect">
                                  <p:stCondLst>
                                    <p:cond delay="4070"/>
                                  </p:stCondLst>
                                  <p:childTnLst>
                                    <p:set>
                                      <p:cBhvr>
                                        <p:cTn id="291" dur="1" fill="hold">
                                          <p:stCondLst>
                                            <p:cond delay="0"/>
                                          </p:stCondLst>
                                        </p:cTn>
                                        <p:tgtEl>
                                          <p:spTgt spid="349"/>
                                        </p:tgtEl>
                                        <p:attrNameLst>
                                          <p:attrName>style.visibility</p:attrName>
                                        </p:attrNameLst>
                                      </p:cBhvr>
                                      <p:to>
                                        <p:strVal val="hidden"/>
                                      </p:to>
                                    </p:set>
                                  </p:childTnLst>
                                </p:cTn>
                              </p:par>
                              <p:par>
                                <p:cTn id="292" presetID="1" presetClass="exit" presetSubtype="0" fill="hold" nodeType="withEffect">
                                  <p:stCondLst>
                                    <p:cond delay="4080"/>
                                  </p:stCondLst>
                                  <p:childTnLst>
                                    <p:set>
                                      <p:cBhvr>
                                        <p:cTn id="293" dur="1" fill="hold">
                                          <p:stCondLst>
                                            <p:cond delay="0"/>
                                          </p:stCondLst>
                                        </p:cTn>
                                        <p:tgtEl>
                                          <p:spTgt spid="348"/>
                                        </p:tgtEl>
                                        <p:attrNameLst>
                                          <p:attrName>style.visibility</p:attrName>
                                        </p:attrNameLst>
                                      </p:cBhvr>
                                      <p:to>
                                        <p:strVal val="hidden"/>
                                      </p:to>
                                    </p:set>
                                  </p:childTnLst>
                                </p:cTn>
                              </p:par>
                              <p:par>
                                <p:cTn id="294" presetID="1" presetClass="exit" presetSubtype="0" fill="hold" nodeType="withEffect">
                                  <p:stCondLst>
                                    <p:cond delay="4090"/>
                                  </p:stCondLst>
                                  <p:childTnLst>
                                    <p:set>
                                      <p:cBhvr>
                                        <p:cTn id="295" dur="1" fill="hold">
                                          <p:stCondLst>
                                            <p:cond delay="0"/>
                                          </p:stCondLst>
                                        </p:cTn>
                                        <p:tgtEl>
                                          <p:spTgt spid="347"/>
                                        </p:tgtEl>
                                        <p:attrNameLst>
                                          <p:attrName>style.visibility</p:attrName>
                                        </p:attrNameLst>
                                      </p:cBhvr>
                                      <p:to>
                                        <p:strVal val="hidden"/>
                                      </p:to>
                                    </p:set>
                                  </p:childTnLst>
                                </p:cTn>
                              </p:par>
                            </p:childTnLst>
                          </p:cTn>
                        </p:par>
                      </p:childTnLst>
                    </p:cTn>
                  </p:par>
                  <p:par>
                    <p:cTn id="296" fill="hold" nodeType="clickPar">
                      <p:stCondLst>
                        <p:cond delay="indefinite"/>
                      </p:stCondLst>
                      <p:childTnLst>
                        <p:par>
                          <p:cTn id="297" fill="hold" nodeType="withGroup">
                            <p:stCondLst>
                              <p:cond delay="0"/>
                            </p:stCondLst>
                            <p:childTnLst>
                              <p:par>
                                <p:cTn id="298" presetID="53" presetClass="entr" presetSubtype="528" fill="hold" nodeType="clickEffect">
                                  <p:stCondLst>
                                    <p:cond delay="0"/>
                                  </p:stCondLst>
                                  <p:childTnLst>
                                    <p:set>
                                      <p:cBhvr>
                                        <p:cTn id="299" dur="1" fill="hold">
                                          <p:stCondLst>
                                            <p:cond delay="0"/>
                                          </p:stCondLst>
                                        </p:cTn>
                                        <p:tgtEl>
                                          <p:spTgt spid="19"/>
                                        </p:tgtEl>
                                        <p:attrNameLst>
                                          <p:attrName>style.visibility</p:attrName>
                                        </p:attrNameLst>
                                      </p:cBhvr>
                                      <p:to>
                                        <p:strVal val="visible"/>
                                      </p:to>
                                    </p:set>
                                    <p:anim calcmode="lin" valueType="num">
                                      <p:cBhvr>
                                        <p:cTn id="300" dur="500" fill="hold"/>
                                        <p:tgtEl>
                                          <p:spTgt spid="19"/>
                                        </p:tgtEl>
                                        <p:attrNameLst>
                                          <p:attrName>ppt_w</p:attrName>
                                        </p:attrNameLst>
                                      </p:cBhvr>
                                      <p:tavLst>
                                        <p:tav tm="0">
                                          <p:val>
                                            <p:fltVal val="0"/>
                                          </p:val>
                                        </p:tav>
                                        <p:tav tm="100000">
                                          <p:val>
                                            <p:strVal val="#ppt_w"/>
                                          </p:val>
                                        </p:tav>
                                      </p:tavLst>
                                    </p:anim>
                                    <p:anim calcmode="lin" valueType="num">
                                      <p:cBhvr>
                                        <p:cTn id="301" dur="500" fill="hold"/>
                                        <p:tgtEl>
                                          <p:spTgt spid="19"/>
                                        </p:tgtEl>
                                        <p:attrNameLst>
                                          <p:attrName>ppt_h</p:attrName>
                                        </p:attrNameLst>
                                      </p:cBhvr>
                                      <p:tavLst>
                                        <p:tav tm="0">
                                          <p:val>
                                            <p:fltVal val="0"/>
                                          </p:val>
                                        </p:tav>
                                        <p:tav tm="100000">
                                          <p:val>
                                            <p:strVal val="#ppt_h"/>
                                          </p:val>
                                        </p:tav>
                                      </p:tavLst>
                                    </p:anim>
                                    <p:animEffect transition="in" filter="fade">
                                      <p:cBhvr>
                                        <p:cTn id="302" dur="500"/>
                                        <p:tgtEl>
                                          <p:spTgt spid="19"/>
                                        </p:tgtEl>
                                      </p:cBhvr>
                                    </p:animEffect>
                                    <p:anim calcmode="lin" valueType="num">
                                      <p:cBhvr>
                                        <p:cTn id="303" dur="500" fill="hold"/>
                                        <p:tgtEl>
                                          <p:spTgt spid="19"/>
                                        </p:tgtEl>
                                        <p:attrNameLst>
                                          <p:attrName>ppt_x</p:attrName>
                                        </p:attrNameLst>
                                      </p:cBhvr>
                                      <p:tavLst>
                                        <p:tav tm="0">
                                          <p:val>
                                            <p:fltVal val="0.5"/>
                                          </p:val>
                                        </p:tav>
                                        <p:tav tm="100000">
                                          <p:val>
                                            <p:strVal val="#ppt_x"/>
                                          </p:val>
                                        </p:tav>
                                      </p:tavLst>
                                    </p:anim>
                                    <p:anim calcmode="lin" valueType="num">
                                      <p:cBhvr>
                                        <p:cTn id="304" dur="500" fill="hold"/>
                                        <p:tgtEl>
                                          <p:spTgt spid="19"/>
                                        </p:tgtEl>
                                        <p:attrNameLst>
                                          <p:attrName>ppt_y</p:attrName>
                                        </p:attrNameLst>
                                      </p:cBhvr>
                                      <p:tavLst>
                                        <p:tav tm="0">
                                          <p:val>
                                            <p:fltVal val="0.5"/>
                                          </p:val>
                                        </p:tav>
                                        <p:tav tm="100000">
                                          <p:val>
                                            <p:strVal val="#ppt_y"/>
                                          </p:val>
                                        </p:tav>
                                      </p:tavLst>
                                    </p:anim>
                                  </p:childTnLst>
                                </p:cTn>
                              </p:par>
                            </p:childTnLst>
                          </p:cTn>
                        </p:par>
                        <p:par>
                          <p:cTn id="305" fill="hold" nodeType="afterGroup">
                            <p:stCondLst>
                              <p:cond delay="500"/>
                            </p:stCondLst>
                            <p:childTnLst>
                              <p:par>
                                <p:cTn id="306" presetID="10" presetClass="entr" presetSubtype="0" fill="hold" grpId="0" nodeType="afterEffect">
                                  <p:stCondLst>
                                    <p:cond delay="0"/>
                                  </p:stCondLst>
                                  <p:childTnLst>
                                    <p:set>
                                      <p:cBhvr>
                                        <p:cTn id="307" dur="1" fill="hold">
                                          <p:stCondLst>
                                            <p:cond delay="0"/>
                                          </p:stCondLst>
                                        </p:cTn>
                                        <p:tgtEl>
                                          <p:spTgt spid="151"/>
                                        </p:tgtEl>
                                        <p:attrNameLst>
                                          <p:attrName>style.visibility</p:attrName>
                                        </p:attrNameLst>
                                      </p:cBhvr>
                                      <p:to>
                                        <p:strVal val="visible"/>
                                      </p:to>
                                    </p:set>
                                    <p:animEffect transition="in" filter="fade">
                                      <p:cBhvr>
                                        <p:cTn id="308" dur="500"/>
                                        <p:tgtEl>
                                          <p:spTgt spid="151"/>
                                        </p:tgtEl>
                                      </p:cBhvr>
                                    </p:animEffect>
                                  </p:childTnLst>
                                </p:cTn>
                              </p:par>
                            </p:childTnLst>
                          </p:cTn>
                        </p:par>
                      </p:childTnLst>
                    </p:cTn>
                  </p:par>
                  <p:par>
                    <p:cTn id="309" fill="hold" nodeType="clickPar">
                      <p:stCondLst>
                        <p:cond delay="indefinite"/>
                      </p:stCondLst>
                      <p:childTnLst>
                        <p:par>
                          <p:cTn id="310" fill="hold" nodeType="withGroup">
                            <p:stCondLst>
                              <p:cond delay="0"/>
                            </p:stCondLst>
                            <p:childTnLst>
                              <p:par>
                                <p:cTn id="311" presetID="53" presetClass="entr" presetSubtype="528" fill="hold" nodeType="clickEffect">
                                  <p:stCondLst>
                                    <p:cond delay="0"/>
                                  </p:stCondLst>
                                  <p:childTnLst>
                                    <p:set>
                                      <p:cBhvr>
                                        <p:cTn id="312" dur="1" fill="hold">
                                          <p:stCondLst>
                                            <p:cond delay="0"/>
                                          </p:stCondLst>
                                        </p:cTn>
                                        <p:tgtEl>
                                          <p:spTgt spid="24"/>
                                        </p:tgtEl>
                                        <p:attrNameLst>
                                          <p:attrName>style.visibility</p:attrName>
                                        </p:attrNameLst>
                                      </p:cBhvr>
                                      <p:to>
                                        <p:strVal val="visible"/>
                                      </p:to>
                                    </p:set>
                                    <p:anim calcmode="lin" valueType="num">
                                      <p:cBhvr>
                                        <p:cTn id="313" dur="500" fill="hold"/>
                                        <p:tgtEl>
                                          <p:spTgt spid="24"/>
                                        </p:tgtEl>
                                        <p:attrNameLst>
                                          <p:attrName>ppt_w</p:attrName>
                                        </p:attrNameLst>
                                      </p:cBhvr>
                                      <p:tavLst>
                                        <p:tav tm="0">
                                          <p:val>
                                            <p:fltVal val="0"/>
                                          </p:val>
                                        </p:tav>
                                        <p:tav tm="100000">
                                          <p:val>
                                            <p:strVal val="#ppt_w"/>
                                          </p:val>
                                        </p:tav>
                                      </p:tavLst>
                                    </p:anim>
                                    <p:anim calcmode="lin" valueType="num">
                                      <p:cBhvr>
                                        <p:cTn id="314" dur="500" fill="hold"/>
                                        <p:tgtEl>
                                          <p:spTgt spid="24"/>
                                        </p:tgtEl>
                                        <p:attrNameLst>
                                          <p:attrName>ppt_h</p:attrName>
                                        </p:attrNameLst>
                                      </p:cBhvr>
                                      <p:tavLst>
                                        <p:tav tm="0">
                                          <p:val>
                                            <p:fltVal val="0"/>
                                          </p:val>
                                        </p:tav>
                                        <p:tav tm="100000">
                                          <p:val>
                                            <p:strVal val="#ppt_h"/>
                                          </p:val>
                                        </p:tav>
                                      </p:tavLst>
                                    </p:anim>
                                    <p:animEffect transition="in" filter="fade">
                                      <p:cBhvr>
                                        <p:cTn id="315" dur="500"/>
                                        <p:tgtEl>
                                          <p:spTgt spid="24"/>
                                        </p:tgtEl>
                                      </p:cBhvr>
                                    </p:animEffect>
                                    <p:anim calcmode="lin" valueType="num">
                                      <p:cBhvr>
                                        <p:cTn id="316" dur="500" fill="hold"/>
                                        <p:tgtEl>
                                          <p:spTgt spid="24"/>
                                        </p:tgtEl>
                                        <p:attrNameLst>
                                          <p:attrName>ppt_x</p:attrName>
                                        </p:attrNameLst>
                                      </p:cBhvr>
                                      <p:tavLst>
                                        <p:tav tm="0">
                                          <p:val>
                                            <p:fltVal val="0.5"/>
                                          </p:val>
                                        </p:tav>
                                        <p:tav tm="100000">
                                          <p:val>
                                            <p:strVal val="#ppt_x"/>
                                          </p:val>
                                        </p:tav>
                                      </p:tavLst>
                                    </p:anim>
                                    <p:anim calcmode="lin" valueType="num">
                                      <p:cBhvr>
                                        <p:cTn id="317" dur="500" fill="hold"/>
                                        <p:tgtEl>
                                          <p:spTgt spid="24"/>
                                        </p:tgtEl>
                                        <p:attrNameLst>
                                          <p:attrName>ppt_y</p:attrName>
                                        </p:attrNameLst>
                                      </p:cBhvr>
                                      <p:tavLst>
                                        <p:tav tm="0">
                                          <p:val>
                                            <p:fltVal val="0.5"/>
                                          </p:val>
                                        </p:tav>
                                        <p:tav tm="100000">
                                          <p:val>
                                            <p:strVal val="#ppt_y"/>
                                          </p:val>
                                        </p:tav>
                                      </p:tavLst>
                                    </p:anim>
                                  </p:childTnLst>
                                </p:cTn>
                              </p:par>
                            </p:childTnLst>
                          </p:cTn>
                        </p:par>
                        <p:par>
                          <p:cTn id="318" fill="hold" nodeType="afterGroup">
                            <p:stCondLst>
                              <p:cond delay="500"/>
                            </p:stCondLst>
                            <p:childTnLst>
                              <p:par>
                                <p:cTn id="319" presetID="10" presetClass="entr" presetSubtype="0" fill="hold" grpId="0" nodeType="afterEffect">
                                  <p:stCondLst>
                                    <p:cond delay="0"/>
                                  </p:stCondLst>
                                  <p:childTnLst>
                                    <p:set>
                                      <p:cBhvr>
                                        <p:cTn id="320" dur="1" fill="hold">
                                          <p:stCondLst>
                                            <p:cond delay="0"/>
                                          </p:stCondLst>
                                        </p:cTn>
                                        <p:tgtEl>
                                          <p:spTgt spid="289"/>
                                        </p:tgtEl>
                                        <p:attrNameLst>
                                          <p:attrName>style.visibility</p:attrName>
                                        </p:attrNameLst>
                                      </p:cBhvr>
                                      <p:to>
                                        <p:strVal val="visible"/>
                                      </p:to>
                                    </p:set>
                                    <p:animEffect transition="in" filter="fade">
                                      <p:cBhvr>
                                        <p:cTn id="321" dur="500"/>
                                        <p:tgtEl>
                                          <p:spTgt spid="289"/>
                                        </p:tgtEl>
                                      </p:cBhvr>
                                    </p:animEffect>
                                  </p:childTnLst>
                                </p:cTn>
                              </p:par>
                            </p:childTnLst>
                          </p:cTn>
                        </p:par>
                      </p:childTnLst>
                    </p:cTn>
                  </p:par>
                  <p:par>
                    <p:cTn id="322" fill="hold" nodeType="clickPar">
                      <p:stCondLst>
                        <p:cond delay="indefinite"/>
                      </p:stCondLst>
                      <p:childTnLst>
                        <p:par>
                          <p:cTn id="323" fill="hold" nodeType="withGroup">
                            <p:stCondLst>
                              <p:cond delay="0"/>
                            </p:stCondLst>
                            <p:childTnLst>
                              <p:par>
                                <p:cTn id="324" presetID="53" presetClass="entr" presetSubtype="528" fill="hold" nodeType="clickEffect">
                                  <p:stCondLst>
                                    <p:cond delay="0"/>
                                  </p:stCondLst>
                                  <p:childTnLst>
                                    <p:set>
                                      <p:cBhvr>
                                        <p:cTn id="325" dur="1" fill="hold">
                                          <p:stCondLst>
                                            <p:cond delay="0"/>
                                          </p:stCondLst>
                                        </p:cTn>
                                        <p:tgtEl>
                                          <p:spTgt spid="21"/>
                                        </p:tgtEl>
                                        <p:attrNameLst>
                                          <p:attrName>style.visibility</p:attrName>
                                        </p:attrNameLst>
                                      </p:cBhvr>
                                      <p:to>
                                        <p:strVal val="visible"/>
                                      </p:to>
                                    </p:set>
                                    <p:anim calcmode="lin" valueType="num">
                                      <p:cBhvr>
                                        <p:cTn id="326" dur="500" fill="hold"/>
                                        <p:tgtEl>
                                          <p:spTgt spid="21"/>
                                        </p:tgtEl>
                                        <p:attrNameLst>
                                          <p:attrName>ppt_w</p:attrName>
                                        </p:attrNameLst>
                                      </p:cBhvr>
                                      <p:tavLst>
                                        <p:tav tm="0">
                                          <p:val>
                                            <p:fltVal val="0"/>
                                          </p:val>
                                        </p:tav>
                                        <p:tav tm="100000">
                                          <p:val>
                                            <p:strVal val="#ppt_w"/>
                                          </p:val>
                                        </p:tav>
                                      </p:tavLst>
                                    </p:anim>
                                    <p:anim calcmode="lin" valueType="num">
                                      <p:cBhvr>
                                        <p:cTn id="327" dur="500" fill="hold"/>
                                        <p:tgtEl>
                                          <p:spTgt spid="21"/>
                                        </p:tgtEl>
                                        <p:attrNameLst>
                                          <p:attrName>ppt_h</p:attrName>
                                        </p:attrNameLst>
                                      </p:cBhvr>
                                      <p:tavLst>
                                        <p:tav tm="0">
                                          <p:val>
                                            <p:fltVal val="0"/>
                                          </p:val>
                                        </p:tav>
                                        <p:tav tm="100000">
                                          <p:val>
                                            <p:strVal val="#ppt_h"/>
                                          </p:val>
                                        </p:tav>
                                      </p:tavLst>
                                    </p:anim>
                                    <p:animEffect transition="in" filter="fade">
                                      <p:cBhvr>
                                        <p:cTn id="328" dur="500"/>
                                        <p:tgtEl>
                                          <p:spTgt spid="21"/>
                                        </p:tgtEl>
                                      </p:cBhvr>
                                    </p:animEffect>
                                    <p:anim calcmode="lin" valueType="num">
                                      <p:cBhvr>
                                        <p:cTn id="329" dur="500" fill="hold"/>
                                        <p:tgtEl>
                                          <p:spTgt spid="21"/>
                                        </p:tgtEl>
                                        <p:attrNameLst>
                                          <p:attrName>ppt_x</p:attrName>
                                        </p:attrNameLst>
                                      </p:cBhvr>
                                      <p:tavLst>
                                        <p:tav tm="0">
                                          <p:val>
                                            <p:fltVal val="0.5"/>
                                          </p:val>
                                        </p:tav>
                                        <p:tav tm="100000">
                                          <p:val>
                                            <p:strVal val="#ppt_x"/>
                                          </p:val>
                                        </p:tav>
                                      </p:tavLst>
                                    </p:anim>
                                    <p:anim calcmode="lin" valueType="num">
                                      <p:cBhvr>
                                        <p:cTn id="330" dur="500" fill="hold"/>
                                        <p:tgtEl>
                                          <p:spTgt spid="21"/>
                                        </p:tgtEl>
                                        <p:attrNameLst>
                                          <p:attrName>ppt_y</p:attrName>
                                        </p:attrNameLst>
                                      </p:cBhvr>
                                      <p:tavLst>
                                        <p:tav tm="0">
                                          <p:val>
                                            <p:fltVal val="0.5"/>
                                          </p:val>
                                        </p:tav>
                                        <p:tav tm="100000">
                                          <p:val>
                                            <p:strVal val="#ppt_y"/>
                                          </p:val>
                                        </p:tav>
                                      </p:tavLst>
                                    </p:anim>
                                  </p:childTnLst>
                                </p:cTn>
                              </p:par>
                            </p:childTnLst>
                          </p:cTn>
                        </p:par>
                        <p:par>
                          <p:cTn id="331" fill="hold" nodeType="afterGroup">
                            <p:stCondLst>
                              <p:cond delay="500"/>
                            </p:stCondLst>
                            <p:childTnLst>
                              <p:par>
                                <p:cTn id="332" presetID="10" presetClass="entr" presetSubtype="0" fill="hold" grpId="0" nodeType="afterEffect">
                                  <p:stCondLst>
                                    <p:cond delay="0"/>
                                  </p:stCondLst>
                                  <p:childTnLst>
                                    <p:set>
                                      <p:cBhvr>
                                        <p:cTn id="333" dur="1" fill="hold">
                                          <p:stCondLst>
                                            <p:cond delay="0"/>
                                          </p:stCondLst>
                                        </p:cTn>
                                        <p:tgtEl>
                                          <p:spTgt spid="6"/>
                                        </p:tgtEl>
                                        <p:attrNameLst>
                                          <p:attrName>style.visibility</p:attrName>
                                        </p:attrNameLst>
                                      </p:cBhvr>
                                      <p:to>
                                        <p:strVal val="visible"/>
                                      </p:to>
                                    </p:set>
                                    <p:animEffect transition="in" filter="fade">
                                      <p:cBhvr>
                                        <p:cTn id="334" dur="500"/>
                                        <p:tgtEl>
                                          <p:spTgt spid="6"/>
                                        </p:tgtEl>
                                      </p:cBhvr>
                                    </p:animEffect>
                                  </p:childTnLst>
                                </p:cTn>
                              </p:par>
                            </p:childTnLst>
                          </p:cTn>
                        </p:par>
                      </p:childTnLst>
                    </p:cTn>
                  </p:par>
                  <p:par>
                    <p:cTn id="335" fill="hold" nodeType="clickPar">
                      <p:stCondLst>
                        <p:cond delay="indefinite"/>
                      </p:stCondLst>
                      <p:childTnLst>
                        <p:par>
                          <p:cTn id="336" fill="hold" nodeType="withGroup">
                            <p:stCondLst>
                              <p:cond delay="0"/>
                            </p:stCondLst>
                            <p:childTnLst>
                              <p:par>
                                <p:cTn id="337" presetID="53" presetClass="entr" presetSubtype="528" fill="hold" nodeType="clickEffect">
                                  <p:stCondLst>
                                    <p:cond delay="0"/>
                                  </p:stCondLst>
                                  <p:childTnLst>
                                    <p:set>
                                      <p:cBhvr>
                                        <p:cTn id="338" dur="1" fill="hold">
                                          <p:stCondLst>
                                            <p:cond delay="0"/>
                                          </p:stCondLst>
                                        </p:cTn>
                                        <p:tgtEl>
                                          <p:spTgt spid="42"/>
                                        </p:tgtEl>
                                        <p:attrNameLst>
                                          <p:attrName>style.visibility</p:attrName>
                                        </p:attrNameLst>
                                      </p:cBhvr>
                                      <p:to>
                                        <p:strVal val="visible"/>
                                      </p:to>
                                    </p:set>
                                    <p:anim calcmode="lin" valueType="num">
                                      <p:cBhvr>
                                        <p:cTn id="339" dur="500" fill="hold"/>
                                        <p:tgtEl>
                                          <p:spTgt spid="42"/>
                                        </p:tgtEl>
                                        <p:attrNameLst>
                                          <p:attrName>ppt_w</p:attrName>
                                        </p:attrNameLst>
                                      </p:cBhvr>
                                      <p:tavLst>
                                        <p:tav tm="0">
                                          <p:val>
                                            <p:fltVal val="0"/>
                                          </p:val>
                                        </p:tav>
                                        <p:tav tm="100000">
                                          <p:val>
                                            <p:strVal val="#ppt_w"/>
                                          </p:val>
                                        </p:tav>
                                      </p:tavLst>
                                    </p:anim>
                                    <p:anim calcmode="lin" valueType="num">
                                      <p:cBhvr>
                                        <p:cTn id="340" dur="500" fill="hold"/>
                                        <p:tgtEl>
                                          <p:spTgt spid="42"/>
                                        </p:tgtEl>
                                        <p:attrNameLst>
                                          <p:attrName>ppt_h</p:attrName>
                                        </p:attrNameLst>
                                      </p:cBhvr>
                                      <p:tavLst>
                                        <p:tav tm="0">
                                          <p:val>
                                            <p:fltVal val="0"/>
                                          </p:val>
                                        </p:tav>
                                        <p:tav tm="100000">
                                          <p:val>
                                            <p:strVal val="#ppt_h"/>
                                          </p:val>
                                        </p:tav>
                                      </p:tavLst>
                                    </p:anim>
                                    <p:animEffect transition="in" filter="fade">
                                      <p:cBhvr>
                                        <p:cTn id="341" dur="500"/>
                                        <p:tgtEl>
                                          <p:spTgt spid="42"/>
                                        </p:tgtEl>
                                      </p:cBhvr>
                                    </p:animEffect>
                                    <p:anim calcmode="lin" valueType="num">
                                      <p:cBhvr>
                                        <p:cTn id="342" dur="500" fill="hold"/>
                                        <p:tgtEl>
                                          <p:spTgt spid="42"/>
                                        </p:tgtEl>
                                        <p:attrNameLst>
                                          <p:attrName>ppt_x</p:attrName>
                                        </p:attrNameLst>
                                      </p:cBhvr>
                                      <p:tavLst>
                                        <p:tav tm="0">
                                          <p:val>
                                            <p:fltVal val="0.5"/>
                                          </p:val>
                                        </p:tav>
                                        <p:tav tm="100000">
                                          <p:val>
                                            <p:strVal val="#ppt_x"/>
                                          </p:val>
                                        </p:tav>
                                      </p:tavLst>
                                    </p:anim>
                                    <p:anim calcmode="lin" valueType="num">
                                      <p:cBhvr>
                                        <p:cTn id="343" dur="500" fill="hold"/>
                                        <p:tgtEl>
                                          <p:spTgt spid="42"/>
                                        </p:tgtEl>
                                        <p:attrNameLst>
                                          <p:attrName>ppt_y</p:attrName>
                                        </p:attrNameLst>
                                      </p:cBhvr>
                                      <p:tavLst>
                                        <p:tav tm="0">
                                          <p:val>
                                            <p:fltVal val="0.5"/>
                                          </p:val>
                                        </p:tav>
                                        <p:tav tm="100000">
                                          <p:val>
                                            <p:strVal val="#ppt_y"/>
                                          </p:val>
                                        </p:tav>
                                      </p:tavLst>
                                    </p:anim>
                                  </p:childTnLst>
                                </p:cTn>
                              </p:par>
                            </p:childTnLst>
                          </p:cTn>
                        </p:par>
                        <p:par>
                          <p:cTn id="344" fill="hold" nodeType="afterGroup">
                            <p:stCondLst>
                              <p:cond delay="500"/>
                            </p:stCondLst>
                            <p:childTnLst>
                              <p:par>
                                <p:cTn id="345" presetID="10" presetClass="entr" presetSubtype="0" fill="hold" grpId="0" nodeType="afterEffect">
                                  <p:stCondLst>
                                    <p:cond delay="0"/>
                                  </p:stCondLst>
                                  <p:childTnLst>
                                    <p:set>
                                      <p:cBhvr>
                                        <p:cTn id="346" dur="1" fill="hold">
                                          <p:stCondLst>
                                            <p:cond delay="0"/>
                                          </p:stCondLst>
                                        </p:cTn>
                                        <p:tgtEl>
                                          <p:spTgt spid="321"/>
                                        </p:tgtEl>
                                        <p:attrNameLst>
                                          <p:attrName>style.visibility</p:attrName>
                                        </p:attrNameLst>
                                      </p:cBhvr>
                                      <p:to>
                                        <p:strVal val="visible"/>
                                      </p:to>
                                    </p:set>
                                    <p:animEffect transition="in" filter="fade">
                                      <p:cBhvr>
                                        <p:cTn id="347" dur="500"/>
                                        <p:tgtEl>
                                          <p:spTgt spid="321"/>
                                        </p:tgtEl>
                                      </p:cBhvr>
                                    </p:animEffect>
                                  </p:childTnLst>
                                </p:cTn>
                              </p:par>
                            </p:childTnLst>
                          </p:cTn>
                        </p:par>
                      </p:childTnLst>
                    </p:cTn>
                  </p:par>
                  <p:par>
                    <p:cTn id="348" fill="hold" nodeType="clickPar">
                      <p:stCondLst>
                        <p:cond delay="indefinite"/>
                      </p:stCondLst>
                      <p:childTnLst>
                        <p:par>
                          <p:cTn id="349" fill="hold" nodeType="withGroup">
                            <p:stCondLst>
                              <p:cond delay="0"/>
                            </p:stCondLst>
                            <p:childTnLst>
                              <p:par>
                                <p:cTn id="350" presetID="53" presetClass="entr" presetSubtype="528" fill="hold" nodeType="clickEffect">
                                  <p:stCondLst>
                                    <p:cond delay="0"/>
                                  </p:stCondLst>
                                  <p:childTnLst>
                                    <p:set>
                                      <p:cBhvr>
                                        <p:cTn id="351" dur="1" fill="hold">
                                          <p:stCondLst>
                                            <p:cond delay="0"/>
                                          </p:stCondLst>
                                        </p:cTn>
                                        <p:tgtEl>
                                          <p:spTgt spid="41"/>
                                        </p:tgtEl>
                                        <p:attrNameLst>
                                          <p:attrName>style.visibility</p:attrName>
                                        </p:attrNameLst>
                                      </p:cBhvr>
                                      <p:to>
                                        <p:strVal val="visible"/>
                                      </p:to>
                                    </p:set>
                                    <p:anim calcmode="lin" valueType="num">
                                      <p:cBhvr>
                                        <p:cTn id="352" dur="500" fill="hold"/>
                                        <p:tgtEl>
                                          <p:spTgt spid="41"/>
                                        </p:tgtEl>
                                        <p:attrNameLst>
                                          <p:attrName>ppt_w</p:attrName>
                                        </p:attrNameLst>
                                      </p:cBhvr>
                                      <p:tavLst>
                                        <p:tav tm="0">
                                          <p:val>
                                            <p:fltVal val="0"/>
                                          </p:val>
                                        </p:tav>
                                        <p:tav tm="100000">
                                          <p:val>
                                            <p:strVal val="#ppt_w"/>
                                          </p:val>
                                        </p:tav>
                                      </p:tavLst>
                                    </p:anim>
                                    <p:anim calcmode="lin" valueType="num">
                                      <p:cBhvr>
                                        <p:cTn id="353" dur="500" fill="hold"/>
                                        <p:tgtEl>
                                          <p:spTgt spid="41"/>
                                        </p:tgtEl>
                                        <p:attrNameLst>
                                          <p:attrName>ppt_h</p:attrName>
                                        </p:attrNameLst>
                                      </p:cBhvr>
                                      <p:tavLst>
                                        <p:tav tm="0">
                                          <p:val>
                                            <p:fltVal val="0"/>
                                          </p:val>
                                        </p:tav>
                                        <p:tav tm="100000">
                                          <p:val>
                                            <p:strVal val="#ppt_h"/>
                                          </p:val>
                                        </p:tav>
                                      </p:tavLst>
                                    </p:anim>
                                    <p:animEffect transition="in" filter="fade">
                                      <p:cBhvr>
                                        <p:cTn id="354" dur="500"/>
                                        <p:tgtEl>
                                          <p:spTgt spid="41"/>
                                        </p:tgtEl>
                                      </p:cBhvr>
                                    </p:animEffect>
                                    <p:anim calcmode="lin" valueType="num">
                                      <p:cBhvr>
                                        <p:cTn id="355" dur="500" fill="hold"/>
                                        <p:tgtEl>
                                          <p:spTgt spid="41"/>
                                        </p:tgtEl>
                                        <p:attrNameLst>
                                          <p:attrName>ppt_x</p:attrName>
                                        </p:attrNameLst>
                                      </p:cBhvr>
                                      <p:tavLst>
                                        <p:tav tm="0">
                                          <p:val>
                                            <p:fltVal val="0.5"/>
                                          </p:val>
                                        </p:tav>
                                        <p:tav tm="100000">
                                          <p:val>
                                            <p:strVal val="#ppt_x"/>
                                          </p:val>
                                        </p:tav>
                                      </p:tavLst>
                                    </p:anim>
                                    <p:anim calcmode="lin" valueType="num">
                                      <p:cBhvr>
                                        <p:cTn id="356" dur="500" fill="hold"/>
                                        <p:tgtEl>
                                          <p:spTgt spid="41"/>
                                        </p:tgtEl>
                                        <p:attrNameLst>
                                          <p:attrName>ppt_y</p:attrName>
                                        </p:attrNameLst>
                                      </p:cBhvr>
                                      <p:tavLst>
                                        <p:tav tm="0">
                                          <p:val>
                                            <p:fltVal val="0.5"/>
                                          </p:val>
                                        </p:tav>
                                        <p:tav tm="100000">
                                          <p:val>
                                            <p:strVal val="#ppt_y"/>
                                          </p:val>
                                        </p:tav>
                                      </p:tavLst>
                                    </p:anim>
                                  </p:childTnLst>
                                </p:cTn>
                              </p:par>
                            </p:childTnLst>
                          </p:cTn>
                        </p:par>
                        <p:par>
                          <p:cTn id="357" fill="hold" nodeType="afterGroup">
                            <p:stCondLst>
                              <p:cond delay="500"/>
                            </p:stCondLst>
                            <p:childTnLst>
                              <p:par>
                                <p:cTn id="358" presetID="10" presetClass="entr" presetSubtype="0" fill="hold" grpId="0" nodeType="afterEffect">
                                  <p:stCondLst>
                                    <p:cond delay="0"/>
                                  </p:stCondLst>
                                  <p:childTnLst>
                                    <p:set>
                                      <p:cBhvr>
                                        <p:cTn id="359" dur="1" fill="hold">
                                          <p:stCondLst>
                                            <p:cond delay="0"/>
                                          </p:stCondLst>
                                        </p:cTn>
                                        <p:tgtEl>
                                          <p:spTgt spid="63"/>
                                        </p:tgtEl>
                                        <p:attrNameLst>
                                          <p:attrName>style.visibility</p:attrName>
                                        </p:attrNameLst>
                                      </p:cBhvr>
                                      <p:to>
                                        <p:strVal val="visible"/>
                                      </p:to>
                                    </p:set>
                                    <p:animEffect transition="in" filter="fade">
                                      <p:cBhvr>
                                        <p:cTn id="360" dur="500"/>
                                        <p:tgtEl>
                                          <p:spTgt spid="63"/>
                                        </p:tgtEl>
                                      </p:cBhvr>
                                    </p:animEffect>
                                  </p:childTnLst>
                                </p:cTn>
                              </p:par>
                            </p:childTnLst>
                          </p:cTn>
                        </p:par>
                      </p:childTnLst>
                    </p:cTn>
                  </p:par>
                  <p:par>
                    <p:cTn id="361" fill="hold" nodeType="clickPar">
                      <p:stCondLst>
                        <p:cond delay="indefinite"/>
                      </p:stCondLst>
                      <p:childTnLst>
                        <p:par>
                          <p:cTn id="362" fill="hold" nodeType="withGroup">
                            <p:stCondLst>
                              <p:cond delay="0"/>
                            </p:stCondLst>
                            <p:childTnLst>
                              <p:par>
                                <p:cTn id="363" presetID="53" presetClass="entr" presetSubtype="528" fill="hold" nodeType="clickEffect">
                                  <p:stCondLst>
                                    <p:cond delay="0"/>
                                  </p:stCondLst>
                                  <p:childTnLst>
                                    <p:set>
                                      <p:cBhvr>
                                        <p:cTn id="364" dur="1" fill="hold">
                                          <p:stCondLst>
                                            <p:cond delay="0"/>
                                          </p:stCondLst>
                                        </p:cTn>
                                        <p:tgtEl>
                                          <p:spTgt spid="40"/>
                                        </p:tgtEl>
                                        <p:attrNameLst>
                                          <p:attrName>style.visibility</p:attrName>
                                        </p:attrNameLst>
                                      </p:cBhvr>
                                      <p:to>
                                        <p:strVal val="visible"/>
                                      </p:to>
                                    </p:set>
                                    <p:anim calcmode="lin" valueType="num">
                                      <p:cBhvr>
                                        <p:cTn id="365" dur="500" fill="hold"/>
                                        <p:tgtEl>
                                          <p:spTgt spid="40"/>
                                        </p:tgtEl>
                                        <p:attrNameLst>
                                          <p:attrName>ppt_w</p:attrName>
                                        </p:attrNameLst>
                                      </p:cBhvr>
                                      <p:tavLst>
                                        <p:tav tm="0">
                                          <p:val>
                                            <p:fltVal val="0"/>
                                          </p:val>
                                        </p:tav>
                                        <p:tav tm="100000">
                                          <p:val>
                                            <p:strVal val="#ppt_w"/>
                                          </p:val>
                                        </p:tav>
                                      </p:tavLst>
                                    </p:anim>
                                    <p:anim calcmode="lin" valueType="num">
                                      <p:cBhvr>
                                        <p:cTn id="366" dur="500" fill="hold"/>
                                        <p:tgtEl>
                                          <p:spTgt spid="40"/>
                                        </p:tgtEl>
                                        <p:attrNameLst>
                                          <p:attrName>ppt_h</p:attrName>
                                        </p:attrNameLst>
                                      </p:cBhvr>
                                      <p:tavLst>
                                        <p:tav tm="0">
                                          <p:val>
                                            <p:fltVal val="0"/>
                                          </p:val>
                                        </p:tav>
                                        <p:tav tm="100000">
                                          <p:val>
                                            <p:strVal val="#ppt_h"/>
                                          </p:val>
                                        </p:tav>
                                      </p:tavLst>
                                    </p:anim>
                                    <p:animEffect transition="in" filter="fade">
                                      <p:cBhvr>
                                        <p:cTn id="367" dur="500"/>
                                        <p:tgtEl>
                                          <p:spTgt spid="40"/>
                                        </p:tgtEl>
                                      </p:cBhvr>
                                    </p:animEffect>
                                    <p:anim calcmode="lin" valueType="num">
                                      <p:cBhvr>
                                        <p:cTn id="368" dur="500" fill="hold"/>
                                        <p:tgtEl>
                                          <p:spTgt spid="40"/>
                                        </p:tgtEl>
                                        <p:attrNameLst>
                                          <p:attrName>ppt_x</p:attrName>
                                        </p:attrNameLst>
                                      </p:cBhvr>
                                      <p:tavLst>
                                        <p:tav tm="0">
                                          <p:val>
                                            <p:fltVal val="0.5"/>
                                          </p:val>
                                        </p:tav>
                                        <p:tav tm="100000">
                                          <p:val>
                                            <p:strVal val="#ppt_x"/>
                                          </p:val>
                                        </p:tav>
                                      </p:tavLst>
                                    </p:anim>
                                    <p:anim calcmode="lin" valueType="num">
                                      <p:cBhvr>
                                        <p:cTn id="369" dur="500" fill="hold"/>
                                        <p:tgtEl>
                                          <p:spTgt spid="40"/>
                                        </p:tgtEl>
                                        <p:attrNameLst>
                                          <p:attrName>ppt_y</p:attrName>
                                        </p:attrNameLst>
                                      </p:cBhvr>
                                      <p:tavLst>
                                        <p:tav tm="0">
                                          <p:val>
                                            <p:fltVal val="0.5"/>
                                          </p:val>
                                        </p:tav>
                                        <p:tav tm="100000">
                                          <p:val>
                                            <p:strVal val="#ppt_y"/>
                                          </p:val>
                                        </p:tav>
                                      </p:tavLst>
                                    </p:anim>
                                  </p:childTnLst>
                                </p:cTn>
                              </p:par>
                            </p:childTnLst>
                          </p:cTn>
                        </p:par>
                        <p:par>
                          <p:cTn id="370" fill="hold" nodeType="afterGroup">
                            <p:stCondLst>
                              <p:cond delay="500"/>
                            </p:stCondLst>
                            <p:childTnLst>
                              <p:par>
                                <p:cTn id="371" presetID="10" presetClass="entr" presetSubtype="0" fill="hold" grpId="0" nodeType="afterEffect">
                                  <p:stCondLst>
                                    <p:cond delay="0"/>
                                  </p:stCondLst>
                                  <p:childTnLst>
                                    <p:set>
                                      <p:cBhvr>
                                        <p:cTn id="372" dur="1" fill="hold">
                                          <p:stCondLst>
                                            <p:cond delay="0"/>
                                          </p:stCondLst>
                                        </p:cTn>
                                        <p:tgtEl>
                                          <p:spTgt spid="74"/>
                                        </p:tgtEl>
                                        <p:attrNameLst>
                                          <p:attrName>style.visibility</p:attrName>
                                        </p:attrNameLst>
                                      </p:cBhvr>
                                      <p:to>
                                        <p:strVal val="visible"/>
                                      </p:to>
                                    </p:set>
                                    <p:animEffect transition="in" filter="fade">
                                      <p:cBhvr>
                                        <p:cTn id="373" dur="500"/>
                                        <p:tgtEl>
                                          <p:spTgt spid="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1" grpId="0"/>
      <p:bldP spid="4" grpId="0"/>
      <p:bldP spid="63" grpId="0"/>
      <p:bldP spid="74" grpId="0"/>
      <p:bldP spid="6" grpId="0"/>
      <p:bldP spid="289" grpId="0"/>
      <p:bldP spid="321" grpId="0"/>
      <p:bldP spid="325" grpId="0" animBg="1"/>
      <p:bldP spid="325" grpId="1" animBg="1"/>
      <p:bldP spid="325" grpId="2" animBg="1"/>
      <p:bldP spid="150"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ttps://images.unsplash.com/photo-1429198739803-7db875882052?q=80&amp;fm=jpg&amp;s=73fc6976c560896a0561a6d4119803a0"/>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43715" b="18790"/>
          <a:stretch/>
        </p:blipFill>
        <p:spPr bwMode="auto">
          <a:xfrm>
            <a:off x="-1" y="-1"/>
            <a:ext cx="12436475" cy="6994526"/>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bwMode="auto">
          <a:xfrm>
            <a:off x="272273" y="3040063"/>
            <a:ext cx="8231965" cy="2093912"/>
          </a:xfrm>
          <a:prstGeom prst="rect">
            <a:avLst/>
          </a:prstGeom>
          <a:solidFill>
            <a:schemeClr val="accent6">
              <a:alpha val="88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dirty="0" err="1" smtClean="0">
              <a:ln>
                <a:noFill/>
              </a:ln>
              <a:gradFill>
                <a:gsLst>
                  <a:gs pos="6195">
                    <a:srgbClr val="FFFFFF"/>
                  </a:gs>
                  <a:gs pos="30000">
                    <a:srgbClr val="FFFFFF"/>
                  </a:gs>
                </a:gsLst>
                <a:lin ang="5400000" scaled="0"/>
              </a:gradFill>
              <a:effectLst/>
              <a:uLnTx/>
              <a:uFillTx/>
              <a:latin typeface="Segoe UI"/>
              <a:ea typeface="Segoe UI" pitchFamily="34" charset="0"/>
              <a:cs typeface="Segoe UI" pitchFamily="34" charset="0"/>
            </a:endParaRPr>
          </a:p>
        </p:txBody>
      </p:sp>
      <p:sp>
        <p:nvSpPr>
          <p:cNvPr id="8" name="Title 3"/>
          <p:cNvSpPr txBox="1">
            <a:spLocks/>
          </p:cNvSpPr>
          <p:nvPr/>
        </p:nvSpPr>
        <p:spPr>
          <a:xfrm>
            <a:off x="274638" y="3040063"/>
            <a:ext cx="8229600" cy="1831975"/>
          </a:xfrm>
          <a:prstGeom prst="rect">
            <a:avLst/>
          </a:prstGeom>
        </p:spPr>
        <p:txBody>
          <a:bodyPr lIns="274320" tIns="274320" rIns="182880" bIns="146304"/>
          <a:lstStyle>
            <a:lvl1pPr algn="l" defTabSz="932742" rtl="0" eaLnBrk="1" latinLnBrk="0" hangingPunct="1">
              <a:lnSpc>
                <a:spcPct val="90000"/>
              </a:lnSpc>
              <a:spcBef>
                <a:spcPct val="0"/>
              </a:spcBef>
              <a:buNone/>
              <a:defRPr lang="en-US" sz="54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marL="0" marR="0" lvl="0" indent="0" algn="l" defTabSz="932742" rtl="0" eaLnBrk="1" fontAlgn="auto" latinLnBrk="0" hangingPunct="1">
              <a:lnSpc>
                <a:spcPct val="90000"/>
              </a:lnSpc>
              <a:spcBef>
                <a:spcPts val="3000"/>
              </a:spcBef>
              <a:spcAft>
                <a:spcPts val="0"/>
              </a:spcAft>
              <a:buClrTx/>
              <a:buSzTx/>
              <a:buFontTx/>
              <a:buNone/>
              <a:tabLst/>
              <a:defRPr/>
            </a:pPr>
            <a:r>
              <a:rPr kumimoji="0" lang="ru-RU" sz="7200" b="0" i="0" u="none" strike="noStrike" kern="1200" cap="none" spc="0" normalizeH="0" baseline="0" noProof="0" dirty="0" smtClean="0">
                <a:ln w="3175">
                  <a:noFill/>
                </a:ln>
                <a:solidFill>
                  <a:srgbClr val="FFFFFF"/>
                </a:solidFill>
                <a:effectLst/>
                <a:uLnTx/>
                <a:uFillTx/>
                <a:latin typeface="Segoe UI Light"/>
                <a:ea typeface="+mn-ea"/>
                <a:cs typeface="Segoe UI" pitchFamily="34" charset="0"/>
              </a:rPr>
              <a:t>Спасибо!</a:t>
            </a:r>
          </a:p>
          <a:p>
            <a:pPr marL="0" marR="0" lvl="0" indent="0" algn="l" defTabSz="932742" rtl="0" eaLnBrk="1" fontAlgn="auto" latinLnBrk="0" hangingPunct="1">
              <a:lnSpc>
                <a:spcPct val="90000"/>
              </a:lnSpc>
              <a:spcBef>
                <a:spcPts val="3000"/>
              </a:spcBef>
              <a:spcAft>
                <a:spcPts val="0"/>
              </a:spcAft>
              <a:buClrTx/>
              <a:buSzTx/>
              <a:buFontTx/>
              <a:buNone/>
              <a:tabLst/>
              <a:defRPr/>
            </a:pPr>
            <a:endParaRPr kumimoji="0" lang="en-US" sz="2800" b="0" i="0" u="none" strike="noStrike" kern="1200" cap="none" spc="0" normalizeH="0" baseline="0" noProof="0" dirty="0">
              <a:ln w="3175">
                <a:noFill/>
              </a:ln>
              <a:solidFill>
                <a:srgbClr val="FFFFFF"/>
              </a:solidFill>
              <a:effectLst/>
              <a:uLnTx/>
              <a:uFillTx/>
              <a:latin typeface="Segoe UI Light"/>
              <a:ea typeface="+mn-ea"/>
              <a:cs typeface="Segoe UI" pitchFamily="34" charset="0"/>
            </a:endParaRPr>
          </a:p>
        </p:txBody>
      </p:sp>
    </p:spTree>
    <p:extLst>
      <p:ext uri="{BB962C8B-B14F-4D97-AF65-F5344CB8AC3E}">
        <p14:creationId xmlns:p14="http://schemas.microsoft.com/office/powerpoint/2010/main" val="15498042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2" nodeType="withEffect">
                                  <p:stCondLst>
                                    <p:cond delay="0"/>
                                  </p:stCondLst>
                                  <p:childTnLst>
                                    <p:set>
                                      <p:cBhvr>
                                        <p:cTn id="6" dur="1" fill="hold">
                                          <p:stCondLst>
                                            <p:cond delay="499"/>
                                          </p:stCondLst>
                                        </p:cTn>
                                        <p:tgtEl>
                                          <p:spTgt spid="7"/>
                                        </p:tgtEl>
                                        <p:attrNameLst>
                                          <p:attrName>style.visibility</p:attrName>
                                        </p:attrNameLst>
                                      </p:cBhvr>
                                      <p:to>
                                        <p:strVal val="visible"/>
                                      </p:to>
                                    </p:set>
                                  </p:childTnLst>
                                </p:cTn>
                              </p:par>
                              <p:par>
                                <p:cTn id="7" presetID="6" presetClass="emph" presetSubtype="0" accel="100000" autoRev="1" fill="hold" grpId="0" nodeType="withEffect">
                                  <p:stCondLst>
                                    <p:cond delay="0"/>
                                  </p:stCondLst>
                                  <p:childTnLst>
                                    <p:animScale>
                                      <p:cBhvr>
                                        <p:cTn id="8" dur="500" fill="hold"/>
                                        <p:tgtEl>
                                          <p:spTgt spid="7"/>
                                        </p:tgtEl>
                                      </p:cBhvr>
                                      <p:by x="100000" y="0"/>
                                    </p:animScale>
                                  </p:childTnLst>
                                </p:cTn>
                              </p:par>
                              <p:par>
                                <p:cTn id="9" presetID="35" presetClass="path" presetSubtype="0" accel="100000" autoRev="1" fill="hold" grpId="1" nodeType="withEffect">
                                  <p:stCondLst>
                                    <p:cond delay="0"/>
                                  </p:stCondLst>
                                  <p:childTnLst>
                                    <p:animMotion origin="layout" path="M -1.03651E-6 -3.35906E-6 L 0.00013 -0.19609 " pathEditMode="relative" rAng="0" ptsTypes="AA">
                                      <p:cBhvr>
                                        <p:cTn id="10" dur="500" fill="hold"/>
                                        <p:tgtEl>
                                          <p:spTgt spid="7"/>
                                        </p:tgtEl>
                                        <p:attrNameLst>
                                          <p:attrName>ppt_x</p:attrName>
                                          <p:attrName>ppt_y</p:attrName>
                                        </p:attrNameLst>
                                      </p:cBhvr>
                                      <p:rCtr x="0" y="-9805"/>
                                    </p:animMotion>
                                  </p:childTnLst>
                                </p:cTn>
                              </p:par>
                              <p:par>
                                <p:cTn id="11" presetID="10" presetClass="entr" presetSubtype="0" fill="hold" grpId="0" nodeType="withEffect">
                                  <p:stCondLst>
                                    <p:cond delay="80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par>
                                <p:cTn id="14" presetID="35" presetClass="path" presetSubtype="0" decel="100000" fill="hold" grpId="1" nodeType="withEffect">
                                  <p:stCondLst>
                                    <p:cond delay="800"/>
                                  </p:stCondLst>
                                  <p:childTnLst>
                                    <p:animMotion origin="layout" path="M 0.03982 -1.68407E-6 L 1.61093E-6 -1.68407E-6 " pathEditMode="relative" rAng="0" ptsTypes="AA">
                                      <p:cBhvr>
                                        <p:cTn id="15" dur="500" fill="hold"/>
                                        <p:tgtEl>
                                          <p:spTgt spid="8"/>
                                        </p:tgtEl>
                                        <p:attrNameLst>
                                          <p:attrName>ppt_x</p:attrName>
                                          <p:attrName>ppt_y</p:attrName>
                                        </p:attrNameLst>
                                      </p:cBhvr>
                                      <p:rCtr x="-1991"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7" grpId="2" animBg="1"/>
      <p:bldP spid="8" grpId="0"/>
      <p:bldP spid="8"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 name="Title 3"/>
          <p:cNvSpPr txBox="1">
            <a:spLocks/>
          </p:cNvSpPr>
          <p:nvPr/>
        </p:nvSpPr>
        <p:spPr>
          <a:xfrm>
            <a:off x="1445912" y="2948045"/>
            <a:ext cx="9582069" cy="1474949"/>
          </a:xfrm>
          <a:prstGeom prst="rect">
            <a:avLst/>
          </a:prstGeom>
        </p:spPr>
        <p:txBody>
          <a:bodyPr lIns="117910" tIns="73693" rIns="117910" bIns="73693" anchor="b"/>
          <a:lstStyle>
            <a:lvl1pPr algn="ctr" defTabSz="932742" rtl="0" eaLnBrk="1" latinLnBrk="0" hangingPunct="1">
              <a:lnSpc>
                <a:spcPct val="90000"/>
              </a:lnSpc>
              <a:spcBef>
                <a:spcPct val="0"/>
              </a:spcBef>
              <a:buNone/>
              <a:defRPr lang="en-US" sz="6119" b="0" kern="1200" cap="none" spc="-102" baseline="0">
                <a:ln w="3175">
                  <a:noFill/>
                </a:ln>
                <a:gradFill>
                  <a:gsLst>
                    <a:gs pos="1250">
                      <a:schemeClr val="tx1"/>
                    </a:gs>
                    <a:gs pos="100000">
                      <a:schemeClr val="tx1"/>
                    </a:gs>
                  </a:gsLst>
                  <a:lin ang="5400000" scaled="0"/>
                </a:gradFill>
                <a:effectLst/>
                <a:latin typeface="+mj-lt"/>
                <a:ea typeface="+mn-ea"/>
                <a:cs typeface="Segoe UI" pitchFamily="34" charset="0"/>
              </a:defRPr>
            </a:lvl1pPr>
          </a:lstStyle>
          <a:p>
            <a:pPr>
              <a:defRPr/>
            </a:pPr>
            <a:endParaRPr lang="ru-RU" sz="4931" dirty="0" smtClean="0">
              <a:gradFill>
                <a:gsLst>
                  <a:gs pos="1250">
                    <a:srgbClr val="505050"/>
                  </a:gs>
                  <a:gs pos="100000">
                    <a:srgbClr val="505050"/>
                  </a:gs>
                </a:gsLst>
                <a:lin ang="5400000" scaled="0"/>
              </a:gradFill>
            </a:endParaRPr>
          </a:p>
          <a:p>
            <a:pPr>
              <a:defRPr/>
            </a:pPr>
            <a:r>
              <a:rPr lang="ru-RU" sz="4931" dirty="0" smtClean="0">
                <a:gradFill>
                  <a:gsLst>
                    <a:gs pos="1250">
                      <a:srgbClr val="505050"/>
                    </a:gs>
                    <a:gs pos="100000">
                      <a:srgbClr val="505050"/>
                    </a:gs>
                  </a:gsLst>
                  <a:lin ang="5400000" scaled="0"/>
                </a:gradFill>
              </a:rPr>
              <a:t>Облачные услуги Майкрософт</a:t>
            </a:r>
          </a:p>
          <a:p>
            <a:pPr>
              <a:defRPr/>
            </a:pPr>
            <a:endParaRPr sz="4931" dirty="0">
              <a:gradFill>
                <a:gsLst>
                  <a:gs pos="1250">
                    <a:srgbClr val="505050"/>
                  </a:gs>
                  <a:gs pos="100000">
                    <a:srgbClr val="505050"/>
                  </a:gs>
                </a:gsLst>
                <a:lin ang="5400000" scaled="0"/>
              </a:gradFill>
            </a:endParaRPr>
          </a:p>
        </p:txBody>
      </p:sp>
      <p:sp>
        <p:nvSpPr>
          <p:cNvPr id="151" name="Rectangle 150"/>
          <p:cNvSpPr/>
          <p:nvPr/>
        </p:nvSpPr>
        <p:spPr>
          <a:xfrm>
            <a:off x="1942834" y="2039540"/>
            <a:ext cx="1319422" cy="446532"/>
          </a:xfrm>
          <a:prstGeom prst="rect">
            <a:avLst/>
          </a:prstGeom>
        </p:spPr>
        <p:txBody>
          <a:bodyPr lIns="0" tIns="0" rIns="0" bIns="0">
            <a:spAutoFit/>
          </a:bodyPr>
          <a:lstStyle/>
          <a:p>
            <a:pPr algn="ctr" defTabSz="751630">
              <a:defRPr/>
            </a:pPr>
            <a:r>
              <a:rPr lang="ru-RU" sz="1451" kern="0" spc="-64" dirty="0" smtClean="0">
                <a:solidFill>
                  <a:srgbClr val="00589A"/>
                </a:solidFill>
                <a:cs typeface="Segoe UI Semilight" panose="020B0402040204020203" pitchFamily="34" charset="0"/>
              </a:rPr>
              <a:t>Мобильные девайсы</a:t>
            </a:r>
            <a:endParaRPr lang="en-US" sz="1451" kern="0" spc="-64" dirty="0">
              <a:solidFill>
                <a:srgbClr val="00589A"/>
              </a:solidFill>
              <a:cs typeface="Segoe UI Semilight" panose="020B0402040204020203" pitchFamily="34" charset="0"/>
            </a:endParaRPr>
          </a:p>
        </p:txBody>
      </p:sp>
      <p:sp>
        <p:nvSpPr>
          <p:cNvPr id="152" name="Rectangle 151"/>
          <p:cNvSpPr/>
          <p:nvPr/>
        </p:nvSpPr>
        <p:spPr>
          <a:xfrm>
            <a:off x="9298213" y="1995030"/>
            <a:ext cx="1573768" cy="446695"/>
          </a:xfrm>
          <a:prstGeom prst="rect">
            <a:avLst/>
          </a:prstGeom>
        </p:spPr>
        <p:txBody>
          <a:bodyPr lIns="0" tIns="0" rIns="0" bIns="0">
            <a:spAutoFit/>
          </a:bodyPr>
          <a:lstStyle/>
          <a:p>
            <a:pPr defTabSz="751630">
              <a:defRPr/>
            </a:pPr>
            <a:r>
              <a:rPr lang="en-US" sz="1451" kern="0" spc="-64" dirty="0">
                <a:solidFill>
                  <a:srgbClr val="00589A"/>
                </a:solidFill>
                <a:cs typeface="Segoe UI Semilight" panose="020B0402040204020203" pitchFamily="34" charset="0"/>
              </a:rPr>
              <a:t>email + collaboration + </a:t>
            </a:r>
            <a:r>
              <a:rPr lang="ru-RU" sz="1451" kern="0" spc="-64" dirty="0" smtClean="0">
                <a:solidFill>
                  <a:srgbClr val="00589A"/>
                </a:solidFill>
                <a:cs typeface="Segoe UI Semilight" panose="020B0402040204020203" pitchFamily="34" charset="0"/>
              </a:rPr>
              <a:t>продуктивность</a:t>
            </a:r>
            <a:endParaRPr lang="en-US" sz="1451" kern="0" spc="-64" dirty="0">
              <a:solidFill>
                <a:srgbClr val="00589A"/>
              </a:solidFill>
              <a:cs typeface="Segoe UI Semilight" panose="020B0402040204020203" pitchFamily="34" charset="0"/>
            </a:endParaRPr>
          </a:p>
        </p:txBody>
      </p:sp>
      <p:sp>
        <p:nvSpPr>
          <p:cNvPr id="153" name="Rectangle 152"/>
          <p:cNvSpPr/>
          <p:nvPr/>
        </p:nvSpPr>
        <p:spPr>
          <a:xfrm>
            <a:off x="1264047" y="3678484"/>
            <a:ext cx="1514951" cy="1339597"/>
          </a:xfrm>
          <a:prstGeom prst="rect">
            <a:avLst/>
          </a:prstGeom>
        </p:spPr>
        <p:txBody>
          <a:bodyPr lIns="0" tIns="0" rIns="0" bIns="0">
            <a:spAutoFit/>
          </a:bodyPr>
          <a:lstStyle/>
          <a:p>
            <a:pPr defTabSz="751630">
              <a:defRPr/>
            </a:pPr>
            <a:r>
              <a:rPr lang="ru-RU" sz="1451" kern="0" spc="-64" dirty="0" smtClean="0">
                <a:solidFill>
                  <a:srgbClr val="00589A"/>
                </a:solidFill>
                <a:cs typeface="Segoe UI Semilight" panose="020B0402040204020203" pitchFamily="34" charset="0"/>
              </a:rPr>
              <a:t>Управление девайсами и идентификационной информацией пользователя</a:t>
            </a:r>
          </a:p>
          <a:p>
            <a:pPr defTabSz="751630">
              <a:defRPr/>
            </a:pPr>
            <a:endParaRPr lang="en-US" sz="1451" kern="0" spc="-64" dirty="0">
              <a:solidFill>
                <a:srgbClr val="00589A"/>
              </a:solidFill>
              <a:cs typeface="Segoe UI Semilight" panose="020B0402040204020203" pitchFamily="34" charset="0"/>
            </a:endParaRPr>
          </a:p>
        </p:txBody>
      </p:sp>
      <p:sp>
        <p:nvSpPr>
          <p:cNvPr id="154" name="Rectangle 153"/>
          <p:cNvSpPr/>
          <p:nvPr/>
        </p:nvSpPr>
        <p:spPr>
          <a:xfrm>
            <a:off x="10002435" y="3730944"/>
            <a:ext cx="1096869" cy="446532"/>
          </a:xfrm>
          <a:prstGeom prst="rect">
            <a:avLst/>
          </a:prstGeom>
        </p:spPr>
        <p:txBody>
          <a:bodyPr lIns="0" tIns="0" rIns="0" bIns="0">
            <a:spAutoFit/>
          </a:bodyPr>
          <a:lstStyle/>
          <a:p>
            <a:pPr algn="ctr" defTabSz="751630">
              <a:defRPr/>
            </a:pPr>
            <a:r>
              <a:rPr lang="ru-RU" sz="1451" kern="0" spc="-64" dirty="0" smtClean="0">
                <a:solidFill>
                  <a:srgbClr val="00589A"/>
                </a:solidFill>
                <a:cs typeface="Segoe UI Semilight" panose="020B0402040204020203" pitchFamily="34" charset="0"/>
              </a:rPr>
              <a:t>Облачное хранилище</a:t>
            </a:r>
            <a:endParaRPr lang="en-US" sz="1451" kern="0" spc="-64" dirty="0">
              <a:solidFill>
                <a:srgbClr val="00589A"/>
              </a:solidFill>
              <a:cs typeface="Segoe UI Semilight" panose="020B0402040204020203" pitchFamily="34" charset="0"/>
            </a:endParaRPr>
          </a:p>
        </p:txBody>
      </p:sp>
      <p:sp>
        <p:nvSpPr>
          <p:cNvPr id="161" name="Rectangle 160"/>
          <p:cNvSpPr/>
          <p:nvPr/>
        </p:nvSpPr>
        <p:spPr>
          <a:xfrm>
            <a:off x="2187346" y="5369887"/>
            <a:ext cx="1111778" cy="446532"/>
          </a:xfrm>
          <a:prstGeom prst="rect">
            <a:avLst/>
          </a:prstGeom>
        </p:spPr>
        <p:txBody>
          <a:bodyPr wrap="none" lIns="0" tIns="0" rIns="0" bIns="0">
            <a:spAutoFit/>
          </a:bodyPr>
          <a:lstStyle/>
          <a:p>
            <a:pPr algn="ctr" defTabSz="751630">
              <a:defRPr/>
            </a:pPr>
            <a:r>
              <a:rPr lang="ru-RU" sz="1451" kern="0" spc="-64" dirty="0" smtClean="0">
                <a:solidFill>
                  <a:srgbClr val="00589A"/>
                </a:solidFill>
                <a:cs typeface="Segoe UI Semilight" panose="020B0402040204020203" pitchFamily="34" charset="0"/>
              </a:rPr>
              <a:t>Привлечение </a:t>
            </a:r>
          </a:p>
          <a:p>
            <a:pPr algn="ctr" defTabSz="751630">
              <a:defRPr/>
            </a:pPr>
            <a:r>
              <a:rPr lang="ru-RU" sz="1451" kern="0" spc="-64" dirty="0" smtClean="0">
                <a:solidFill>
                  <a:srgbClr val="00589A"/>
                </a:solidFill>
                <a:cs typeface="Segoe UI Semilight" panose="020B0402040204020203" pitchFamily="34" charset="0"/>
              </a:rPr>
              <a:t>клиентов</a:t>
            </a:r>
            <a:endParaRPr lang="en-US" sz="1451" kern="0" spc="-64" dirty="0">
              <a:solidFill>
                <a:srgbClr val="00589A"/>
              </a:solidFill>
              <a:cs typeface="Segoe UI Semilight" panose="020B0402040204020203" pitchFamily="34" charset="0"/>
            </a:endParaRPr>
          </a:p>
        </p:txBody>
      </p:sp>
      <p:sp>
        <p:nvSpPr>
          <p:cNvPr id="162" name="Rectangle 161"/>
          <p:cNvSpPr/>
          <p:nvPr/>
        </p:nvSpPr>
        <p:spPr>
          <a:xfrm>
            <a:off x="8967653" y="5409629"/>
            <a:ext cx="2449029" cy="223266"/>
          </a:xfrm>
          <a:prstGeom prst="rect">
            <a:avLst/>
          </a:prstGeom>
        </p:spPr>
        <p:txBody>
          <a:bodyPr wrap="square" lIns="0" tIns="0" rIns="0" bIns="0">
            <a:spAutoFit/>
          </a:bodyPr>
          <a:lstStyle/>
          <a:p>
            <a:pPr algn="ctr" defTabSz="751630">
              <a:defRPr/>
            </a:pPr>
            <a:r>
              <a:rPr lang="en-US" sz="1451" kern="0" spc="-64" dirty="0">
                <a:solidFill>
                  <a:srgbClr val="00589A"/>
                </a:solidFill>
                <a:cs typeface="Segoe UI Semilight" panose="020B0402040204020203" pitchFamily="34" charset="0"/>
              </a:rPr>
              <a:t>backup &amp; </a:t>
            </a:r>
            <a:r>
              <a:rPr lang="ru-RU" sz="1451" kern="0" spc="-64" dirty="0" smtClean="0">
                <a:solidFill>
                  <a:srgbClr val="00589A"/>
                </a:solidFill>
                <a:cs typeface="Segoe UI Semilight" panose="020B0402040204020203" pitchFamily="34" charset="0"/>
              </a:rPr>
              <a:t>восстановление</a:t>
            </a:r>
            <a:endParaRPr lang="en-US" sz="1451" kern="0" spc="-64" dirty="0">
              <a:solidFill>
                <a:srgbClr val="00589A"/>
              </a:solidFill>
              <a:cs typeface="Segoe UI Semilight" panose="020B0402040204020203" pitchFamily="34" charset="0"/>
            </a:endParaRPr>
          </a:p>
        </p:txBody>
      </p:sp>
      <p:sp>
        <p:nvSpPr>
          <p:cNvPr id="146" name="Freeform 7"/>
          <p:cNvSpPr>
            <a:spLocks noEditPoints="1"/>
          </p:cNvSpPr>
          <p:nvPr/>
        </p:nvSpPr>
        <p:spPr bwMode="auto">
          <a:xfrm>
            <a:off x="7703779" y="1192248"/>
            <a:ext cx="1473619" cy="1475209"/>
          </a:xfrm>
          <a:custGeom>
            <a:avLst/>
            <a:gdLst>
              <a:gd name="T0" fmla="*/ 434 w 441"/>
              <a:gd name="T1" fmla="*/ 201 h 441"/>
              <a:gd name="T2" fmla="*/ 425 w 441"/>
              <a:gd name="T3" fmla="*/ 156 h 441"/>
              <a:gd name="T4" fmla="*/ 410 w 441"/>
              <a:gd name="T5" fmla="*/ 120 h 441"/>
              <a:gd name="T6" fmla="*/ 385 w 441"/>
              <a:gd name="T7" fmla="*/ 84 h 441"/>
              <a:gd name="T8" fmla="*/ 357 w 441"/>
              <a:gd name="T9" fmla="*/ 56 h 441"/>
              <a:gd name="T10" fmla="*/ 320 w 441"/>
              <a:gd name="T11" fmla="*/ 30 h 441"/>
              <a:gd name="T12" fmla="*/ 283 w 441"/>
              <a:gd name="T13" fmla="*/ 16 h 441"/>
              <a:gd name="T14" fmla="*/ 240 w 441"/>
              <a:gd name="T15" fmla="*/ 7 h 441"/>
              <a:gd name="T16" fmla="*/ 201 w 441"/>
              <a:gd name="T17" fmla="*/ 7 h 441"/>
              <a:gd name="T18" fmla="*/ 156 w 441"/>
              <a:gd name="T19" fmla="*/ 16 h 441"/>
              <a:gd name="T20" fmla="*/ 120 w 441"/>
              <a:gd name="T21" fmla="*/ 31 h 441"/>
              <a:gd name="T22" fmla="*/ 84 w 441"/>
              <a:gd name="T23" fmla="*/ 56 h 441"/>
              <a:gd name="T24" fmla="*/ 56 w 441"/>
              <a:gd name="T25" fmla="*/ 84 h 441"/>
              <a:gd name="T26" fmla="*/ 31 w 441"/>
              <a:gd name="T27" fmla="*/ 122 h 441"/>
              <a:gd name="T28" fmla="*/ 16 w 441"/>
              <a:gd name="T29" fmla="*/ 158 h 441"/>
              <a:gd name="T30" fmla="*/ 7 w 441"/>
              <a:gd name="T31" fmla="*/ 201 h 441"/>
              <a:gd name="T32" fmla="*/ 7 w 441"/>
              <a:gd name="T33" fmla="*/ 240 h 441"/>
              <a:gd name="T34" fmla="*/ 16 w 441"/>
              <a:gd name="T35" fmla="*/ 285 h 441"/>
              <a:gd name="T36" fmla="*/ 32 w 441"/>
              <a:gd name="T37" fmla="*/ 321 h 441"/>
              <a:gd name="T38" fmla="*/ 56 w 441"/>
              <a:gd name="T39" fmla="*/ 357 h 441"/>
              <a:gd name="T40" fmla="*/ 84 w 441"/>
              <a:gd name="T41" fmla="*/ 385 h 441"/>
              <a:gd name="T42" fmla="*/ 122 w 441"/>
              <a:gd name="T43" fmla="*/ 411 h 441"/>
              <a:gd name="T44" fmla="*/ 158 w 441"/>
              <a:gd name="T45" fmla="*/ 425 h 441"/>
              <a:gd name="T46" fmla="*/ 201 w 441"/>
              <a:gd name="T47" fmla="*/ 434 h 441"/>
              <a:gd name="T48" fmla="*/ 240 w 441"/>
              <a:gd name="T49" fmla="*/ 434 h 441"/>
              <a:gd name="T50" fmla="*/ 285 w 441"/>
              <a:gd name="T51" fmla="*/ 425 h 441"/>
              <a:gd name="T52" fmla="*/ 321 w 441"/>
              <a:gd name="T53" fmla="*/ 410 h 441"/>
              <a:gd name="T54" fmla="*/ 357 w 441"/>
              <a:gd name="T55" fmla="*/ 385 h 441"/>
              <a:gd name="T56" fmla="*/ 385 w 441"/>
              <a:gd name="T57" fmla="*/ 357 h 441"/>
              <a:gd name="T58" fmla="*/ 411 w 441"/>
              <a:gd name="T59" fmla="*/ 319 h 441"/>
              <a:gd name="T60" fmla="*/ 426 w 441"/>
              <a:gd name="T61" fmla="*/ 283 h 441"/>
              <a:gd name="T62" fmla="*/ 434 w 441"/>
              <a:gd name="T63" fmla="*/ 240 h 441"/>
              <a:gd name="T64" fmla="*/ 356 w 441"/>
              <a:gd name="T65" fmla="*/ 256 h 441"/>
              <a:gd name="T66" fmla="*/ 284 w 441"/>
              <a:gd name="T67" fmla="*/ 213 h 441"/>
              <a:gd name="T68" fmla="*/ 361 w 441"/>
              <a:gd name="T69" fmla="*/ 220 h 441"/>
              <a:gd name="T70" fmla="*/ 275 w 441"/>
              <a:gd name="T71" fmla="*/ 335 h 441"/>
              <a:gd name="T72" fmla="*/ 335 w 441"/>
              <a:gd name="T73" fmla="*/ 276 h 441"/>
              <a:gd name="T74" fmla="*/ 178 w 441"/>
              <a:gd name="T75" fmla="*/ 341 h 441"/>
              <a:gd name="T76" fmla="*/ 263 w 441"/>
              <a:gd name="T77" fmla="*/ 341 h 441"/>
              <a:gd name="T78" fmla="*/ 185 w 441"/>
              <a:gd name="T79" fmla="*/ 358 h 441"/>
              <a:gd name="T80" fmla="*/ 186 w 441"/>
              <a:gd name="T81" fmla="*/ 220 h 441"/>
              <a:gd name="T82" fmla="*/ 221 w 441"/>
              <a:gd name="T83" fmla="*/ 255 h 441"/>
              <a:gd name="T84" fmla="*/ 106 w 441"/>
              <a:gd name="T85" fmla="*/ 277 h 441"/>
              <a:gd name="T86" fmla="*/ 165 w 441"/>
              <a:gd name="T87" fmla="*/ 337 h 441"/>
              <a:gd name="T88" fmla="*/ 100 w 441"/>
              <a:gd name="T89" fmla="*/ 180 h 441"/>
              <a:gd name="T90" fmla="*/ 100 w 441"/>
              <a:gd name="T91" fmla="*/ 264 h 441"/>
              <a:gd name="T92" fmla="*/ 83 w 441"/>
              <a:gd name="T93" fmla="*/ 187 h 441"/>
              <a:gd name="T94" fmla="*/ 148 w 441"/>
              <a:gd name="T95" fmla="*/ 100 h 441"/>
              <a:gd name="T96" fmla="*/ 168 w 441"/>
              <a:gd name="T97" fmla="*/ 182 h 441"/>
              <a:gd name="T98" fmla="*/ 119 w 441"/>
              <a:gd name="T99" fmla="*/ 122 h 441"/>
              <a:gd name="T100" fmla="*/ 211 w 441"/>
              <a:gd name="T101" fmla="*/ 157 h 441"/>
              <a:gd name="T102" fmla="*/ 219 w 441"/>
              <a:gd name="T103" fmla="*/ 80 h 441"/>
              <a:gd name="T104" fmla="*/ 319 w 441"/>
              <a:gd name="T105" fmla="*/ 121 h 441"/>
              <a:gd name="T106" fmla="*/ 270 w 441"/>
              <a:gd name="T107" fmla="*/ 181 h 441"/>
              <a:gd name="T108" fmla="*/ 290 w 441"/>
              <a:gd name="T109" fmla="*/ 99 h 4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441" h="441">
                <a:moveTo>
                  <a:pt x="441" y="232"/>
                </a:moveTo>
                <a:cubicBezTo>
                  <a:pt x="441" y="209"/>
                  <a:pt x="441" y="209"/>
                  <a:pt x="441" y="209"/>
                </a:cubicBezTo>
                <a:cubicBezTo>
                  <a:pt x="441" y="205"/>
                  <a:pt x="438" y="201"/>
                  <a:pt x="434" y="201"/>
                </a:cubicBezTo>
                <a:cubicBezTo>
                  <a:pt x="401" y="196"/>
                  <a:pt x="401" y="196"/>
                  <a:pt x="401" y="196"/>
                </a:cubicBezTo>
                <a:cubicBezTo>
                  <a:pt x="400" y="188"/>
                  <a:pt x="398" y="181"/>
                  <a:pt x="396" y="173"/>
                </a:cubicBezTo>
                <a:cubicBezTo>
                  <a:pt x="425" y="156"/>
                  <a:pt x="425" y="156"/>
                  <a:pt x="425" y="156"/>
                </a:cubicBezTo>
                <a:cubicBezTo>
                  <a:pt x="428" y="154"/>
                  <a:pt x="430" y="149"/>
                  <a:pt x="428" y="145"/>
                </a:cubicBezTo>
                <a:cubicBezTo>
                  <a:pt x="420" y="125"/>
                  <a:pt x="420" y="125"/>
                  <a:pt x="420" y="125"/>
                </a:cubicBezTo>
                <a:cubicBezTo>
                  <a:pt x="418" y="121"/>
                  <a:pt x="414" y="119"/>
                  <a:pt x="410" y="120"/>
                </a:cubicBezTo>
                <a:cubicBezTo>
                  <a:pt x="377" y="128"/>
                  <a:pt x="377" y="128"/>
                  <a:pt x="377" y="128"/>
                </a:cubicBezTo>
                <a:cubicBezTo>
                  <a:pt x="374" y="122"/>
                  <a:pt x="370" y="116"/>
                  <a:pt x="365" y="110"/>
                </a:cubicBezTo>
                <a:cubicBezTo>
                  <a:pt x="385" y="84"/>
                  <a:pt x="385" y="84"/>
                  <a:pt x="385" y="84"/>
                </a:cubicBezTo>
                <a:cubicBezTo>
                  <a:pt x="388" y="80"/>
                  <a:pt x="387" y="75"/>
                  <a:pt x="385" y="72"/>
                </a:cubicBezTo>
                <a:cubicBezTo>
                  <a:pt x="369" y="56"/>
                  <a:pt x="369" y="56"/>
                  <a:pt x="369" y="56"/>
                </a:cubicBezTo>
                <a:cubicBezTo>
                  <a:pt x="366" y="54"/>
                  <a:pt x="361" y="53"/>
                  <a:pt x="357" y="56"/>
                </a:cubicBezTo>
                <a:cubicBezTo>
                  <a:pt x="331" y="76"/>
                  <a:pt x="331" y="76"/>
                  <a:pt x="331" y="76"/>
                </a:cubicBezTo>
                <a:cubicBezTo>
                  <a:pt x="325" y="71"/>
                  <a:pt x="318" y="67"/>
                  <a:pt x="311" y="63"/>
                </a:cubicBezTo>
                <a:cubicBezTo>
                  <a:pt x="320" y="30"/>
                  <a:pt x="320" y="30"/>
                  <a:pt x="320" y="30"/>
                </a:cubicBezTo>
                <a:cubicBezTo>
                  <a:pt x="321" y="26"/>
                  <a:pt x="318" y="22"/>
                  <a:pt x="314" y="20"/>
                </a:cubicBezTo>
                <a:cubicBezTo>
                  <a:pt x="294" y="12"/>
                  <a:pt x="294" y="12"/>
                  <a:pt x="294" y="12"/>
                </a:cubicBezTo>
                <a:cubicBezTo>
                  <a:pt x="290" y="10"/>
                  <a:pt x="285" y="12"/>
                  <a:pt x="283" y="16"/>
                </a:cubicBezTo>
                <a:cubicBezTo>
                  <a:pt x="266" y="44"/>
                  <a:pt x="266" y="44"/>
                  <a:pt x="266" y="44"/>
                </a:cubicBezTo>
                <a:cubicBezTo>
                  <a:pt x="259" y="43"/>
                  <a:pt x="252" y="41"/>
                  <a:pt x="245" y="40"/>
                </a:cubicBezTo>
                <a:cubicBezTo>
                  <a:pt x="240" y="7"/>
                  <a:pt x="240" y="7"/>
                  <a:pt x="240" y="7"/>
                </a:cubicBezTo>
                <a:cubicBezTo>
                  <a:pt x="240" y="3"/>
                  <a:pt x="236" y="0"/>
                  <a:pt x="232" y="0"/>
                </a:cubicBezTo>
                <a:cubicBezTo>
                  <a:pt x="209" y="0"/>
                  <a:pt x="209" y="0"/>
                  <a:pt x="209" y="0"/>
                </a:cubicBezTo>
                <a:cubicBezTo>
                  <a:pt x="205" y="0"/>
                  <a:pt x="201" y="3"/>
                  <a:pt x="201" y="7"/>
                </a:cubicBezTo>
                <a:cubicBezTo>
                  <a:pt x="196" y="40"/>
                  <a:pt x="196" y="40"/>
                  <a:pt x="196" y="40"/>
                </a:cubicBezTo>
                <a:cubicBezTo>
                  <a:pt x="188" y="41"/>
                  <a:pt x="181" y="43"/>
                  <a:pt x="173" y="45"/>
                </a:cubicBezTo>
                <a:cubicBezTo>
                  <a:pt x="156" y="16"/>
                  <a:pt x="156" y="16"/>
                  <a:pt x="156" y="16"/>
                </a:cubicBezTo>
                <a:cubicBezTo>
                  <a:pt x="154" y="13"/>
                  <a:pt x="149" y="11"/>
                  <a:pt x="145" y="13"/>
                </a:cubicBezTo>
                <a:cubicBezTo>
                  <a:pt x="125" y="21"/>
                  <a:pt x="125" y="21"/>
                  <a:pt x="125" y="21"/>
                </a:cubicBezTo>
                <a:cubicBezTo>
                  <a:pt x="121" y="23"/>
                  <a:pt x="119" y="27"/>
                  <a:pt x="120" y="31"/>
                </a:cubicBezTo>
                <a:cubicBezTo>
                  <a:pt x="128" y="64"/>
                  <a:pt x="128" y="64"/>
                  <a:pt x="128" y="64"/>
                </a:cubicBezTo>
                <a:cubicBezTo>
                  <a:pt x="122" y="67"/>
                  <a:pt x="116" y="71"/>
                  <a:pt x="111" y="76"/>
                </a:cubicBezTo>
                <a:cubicBezTo>
                  <a:pt x="84" y="56"/>
                  <a:pt x="84" y="56"/>
                  <a:pt x="84" y="56"/>
                </a:cubicBezTo>
                <a:cubicBezTo>
                  <a:pt x="80" y="53"/>
                  <a:pt x="75" y="54"/>
                  <a:pt x="72" y="56"/>
                </a:cubicBezTo>
                <a:cubicBezTo>
                  <a:pt x="57" y="72"/>
                  <a:pt x="57" y="72"/>
                  <a:pt x="57" y="72"/>
                </a:cubicBezTo>
                <a:cubicBezTo>
                  <a:pt x="54" y="75"/>
                  <a:pt x="53" y="80"/>
                  <a:pt x="56" y="84"/>
                </a:cubicBezTo>
                <a:cubicBezTo>
                  <a:pt x="76" y="110"/>
                  <a:pt x="76" y="110"/>
                  <a:pt x="76" y="110"/>
                </a:cubicBezTo>
                <a:cubicBezTo>
                  <a:pt x="71" y="117"/>
                  <a:pt x="67" y="123"/>
                  <a:pt x="63" y="130"/>
                </a:cubicBezTo>
                <a:cubicBezTo>
                  <a:pt x="31" y="122"/>
                  <a:pt x="31" y="122"/>
                  <a:pt x="31" y="122"/>
                </a:cubicBezTo>
                <a:cubicBezTo>
                  <a:pt x="27" y="121"/>
                  <a:pt x="22" y="123"/>
                  <a:pt x="20" y="127"/>
                </a:cubicBezTo>
                <a:cubicBezTo>
                  <a:pt x="12" y="147"/>
                  <a:pt x="12" y="147"/>
                  <a:pt x="12" y="147"/>
                </a:cubicBezTo>
                <a:cubicBezTo>
                  <a:pt x="10" y="151"/>
                  <a:pt x="12" y="156"/>
                  <a:pt x="16" y="158"/>
                </a:cubicBezTo>
                <a:cubicBezTo>
                  <a:pt x="45" y="175"/>
                  <a:pt x="45" y="175"/>
                  <a:pt x="45" y="175"/>
                </a:cubicBezTo>
                <a:cubicBezTo>
                  <a:pt x="43" y="182"/>
                  <a:pt x="41" y="189"/>
                  <a:pt x="40" y="196"/>
                </a:cubicBezTo>
                <a:cubicBezTo>
                  <a:pt x="7" y="201"/>
                  <a:pt x="7" y="201"/>
                  <a:pt x="7" y="201"/>
                </a:cubicBezTo>
                <a:cubicBezTo>
                  <a:pt x="3" y="201"/>
                  <a:pt x="0" y="205"/>
                  <a:pt x="0" y="209"/>
                </a:cubicBezTo>
                <a:cubicBezTo>
                  <a:pt x="0" y="232"/>
                  <a:pt x="0" y="232"/>
                  <a:pt x="0" y="232"/>
                </a:cubicBezTo>
                <a:cubicBezTo>
                  <a:pt x="0" y="236"/>
                  <a:pt x="3" y="240"/>
                  <a:pt x="7" y="240"/>
                </a:cubicBezTo>
                <a:cubicBezTo>
                  <a:pt x="40" y="245"/>
                  <a:pt x="40" y="245"/>
                  <a:pt x="40" y="245"/>
                </a:cubicBezTo>
                <a:cubicBezTo>
                  <a:pt x="42" y="253"/>
                  <a:pt x="43" y="260"/>
                  <a:pt x="45" y="268"/>
                </a:cubicBezTo>
                <a:cubicBezTo>
                  <a:pt x="16" y="285"/>
                  <a:pt x="16" y="285"/>
                  <a:pt x="16" y="285"/>
                </a:cubicBezTo>
                <a:cubicBezTo>
                  <a:pt x="13" y="287"/>
                  <a:pt x="11" y="292"/>
                  <a:pt x="13" y="296"/>
                </a:cubicBezTo>
                <a:cubicBezTo>
                  <a:pt x="21" y="316"/>
                  <a:pt x="21" y="316"/>
                  <a:pt x="21" y="316"/>
                </a:cubicBezTo>
                <a:cubicBezTo>
                  <a:pt x="23" y="320"/>
                  <a:pt x="28" y="322"/>
                  <a:pt x="32" y="321"/>
                </a:cubicBezTo>
                <a:cubicBezTo>
                  <a:pt x="64" y="313"/>
                  <a:pt x="64" y="313"/>
                  <a:pt x="64" y="313"/>
                </a:cubicBezTo>
                <a:cubicBezTo>
                  <a:pt x="68" y="319"/>
                  <a:pt x="72" y="325"/>
                  <a:pt x="76" y="331"/>
                </a:cubicBezTo>
                <a:cubicBezTo>
                  <a:pt x="56" y="357"/>
                  <a:pt x="56" y="357"/>
                  <a:pt x="56" y="357"/>
                </a:cubicBezTo>
                <a:cubicBezTo>
                  <a:pt x="53" y="361"/>
                  <a:pt x="54" y="366"/>
                  <a:pt x="57" y="369"/>
                </a:cubicBezTo>
                <a:cubicBezTo>
                  <a:pt x="72" y="384"/>
                  <a:pt x="72" y="384"/>
                  <a:pt x="72" y="384"/>
                </a:cubicBezTo>
                <a:cubicBezTo>
                  <a:pt x="75" y="387"/>
                  <a:pt x="80" y="388"/>
                  <a:pt x="84" y="385"/>
                </a:cubicBezTo>
                <a:cubicBezTo>
                  <a:pt x="111" y="365"/>
                  <a:pt x="111" y="365"/>
                  <a:pt x="111" y="365"/>
                </a:cubicBezTo>
                <a:cubicBezTo>
                  <a:pt x="117" y="370"/>
                  <a:pt x="123" y="374"/>
                  <a:pt x="130" y="378"/>
                </a:cubicBezTo>
                <a:cubicBezTo>
                  <a:pt x="122" y="411"/>
                  <a:pt x="122" y="411"/>
                  <a:pt x="122" y="411"/>
                </a:cubicBezTo>
                <a:cubicBezTo>
                  <a:pt x="121" y="415"/>
                  <a:pt x="123" y="419"/>
                  <a:pt x="127" y="421"/>
                </a:cubicBezTo>
                <a:cubicBezTo>
                  <a:pt x="147" y="429"/>
                  <a:pt x="147" y="429"/>
                  <a:pt x="147" y="429"/>
                </a:cubicBezTo>
                <a:cubicBezTo>
                  <a:pt x="151" y="431"/>
                  <a:pt x="156" y="429"/>
                  <a:pt x="158" y="425"/>
                </a:cubicBezTo>
                <a:cubicBezTo>
                  <a:pt x="175" y="397"/>
                  <a:pt x="175" y="397"/>
                  <a:pt x="175" y="397"/>
                </a:cubicBezTo>
                <a:cubicBezTo>
                  <a:pt x="182" y="398"/>
                  <a:pt x="189" y="400"/>
                  <a:pt x="196" y="401"/>
                </a:cubicBezTo>
                <a:cubicBezTo>
                  <a:pt x="201" y="434"/>
                  <a:pt x="201" y="434"/>
                  <a:pt x="201" y="434"/>
                </a:cubicBezTo>
                <a:cubicBezTo>
                  <a:pt x="201" y="438"/>
                  <a:pt x="205" y="441"/>
                  <a:pt x="209" y="441"/>
                </a:cubicBezTo>
                <a:cubicBezTo>
                  <a:pt x="232" y="441"/>
                  <a:pt x="232" y="441"/>
                  <a:pt x="232" y="441"/>
                </a:cubicBezTo>
                <a:cubicBezTo>
                  <a:pt x="236" y="441"/>
                  <a:pt x="240" y="438"/>
                  <a:pt x="240" y="434"/>
                </a:cubicBezTo>
                <a:cubicBezTo>
                  <a:pt x="245" y="401"/>
                  <a:pt x="245" y="401"/>
                  <a:pt x="245" y="401"/>
                </a:cubicBezTo>
                <a:cubicBezTo>
                  <a:pt x="253" y="400"/>
                  <a:pt x="260" y="398"/>
                  <a:pt x="268" y="396"/>
                </a:cubicBezTo>
                <a:cubicBezTo>
                  <a:pt x="285" y="425"/>
                  <a:pt x="285" y="425"/>
                  <a:pt x="285" y="425"/>
                </a:cubicBezTo>
                <a:cubicBezTo>
                  <a:pt x="287" y="428"/>
                  <a:pt x="292" y="430"/>
                  <a:pt x="296" y="428"/>
                </a:cubicBezTo>
                <a:cubicBezTo>
                  <a:pt x="316" y="420"/>
                  <a:pt x="316" y="420"/>
                  <a:pt x="316" y="420"/>
                </a:cubicBezTo>
                <a:cubicBezTo>
                  <a:pt x="320" y="418"/>
                  <a:pt x="322" y="414"/>
                  <a:pt x="321" y="410"/>
                </a:cubicBezTo>
                <a:cubicBezTo>
                  <a:pt x="313" y="377"/>
                  <a:pt x="313" y="377"/>
                  <a:pt x="313" y="377"/>
                </a:cubicBezTo>
                <a:cubicBezTo>
                  <a:pt x="319" y="373"/>
                  <a:pt x="325" y="369"/>
                  <a:pt x="331" y="365"/>
                </a:cubicBezTo>
                <a:cubicBezTo>
                  <a:pt x="357" y="385"/>
                  <a:pt x="357" y="385"/>
                  <a:pt x="357" y="385"/>
                </a:cubicBezTo>
                <a:cubicBezTo>
                  <a:pt x="361" y="388"/>
                  <a:pt x="366" y="387"/>
                  <a:pt x="369" y="384"/>
                </a:cubicBezTo>
                <a:cubicBezTo>
                  <a:pt x="385" y="369"/>
                  <a:pt x="385" y="369"/>
                  <a:pt x="385" y="369"/>
                </a:cubicBezTo>
                <a:cubicBezTo>
                  <a:pt x="387" y="366"/>
                  <a:pt x="388" y="361"/>
                  <a:pt x="385" y="357"/>
                </a:cubicBezTo>
                <a:cubicBezTo>
                  <a:pt x="365" y="331"/>
                  <a:pt x="365" y="331"/>
                  <a:pt x="365" y="331"/>
                </a:cubicBezTo>
                <a:cubicBezTo>
                  <a:pt x="370" y="324"/>
                  <a:pt x="374" y="318"/>
                  <a:pt x="378" y="311"/>
                </a:cubicBezTo>
                <a:cubicBezTo>
                  <a:pt x="411" y="319"/>
                  <a:pt x="411" y="319"/>
                  <a:pt x="411" y="319"/>
                </a:cubicBezTo>
                <a:cubicBezTo>
                  <a:pt x="415" y="320"/>
                  <a:pt x="419" y="318"/>
                  <a:pt x="421" y="314"/>
                </a:cubicBezTo>
                <a:cubicBezTo>
                  <a:pt x="429" y="294"/>
                  <a:pt x="429" y="294"/>
                  <a:pt x="429" y="294"/>
                </a:cubicBezTo>
                <a:cubicBezTo>
                  <a:pt x="431" y="290"/>
                  <a:pt x="429" y="285"/>
                  <a:pt x="426" y="283"/>
                </a:cubicBezTo>
                <a:cubicBezTo>
                  <a:pt x="397" y="266"/>
                  <a:pt x="397" y="266"/>
                  <a:pt x="397" y="266"/>
                </a:cubicBezTo>
                <a:cubicBezTo>
                  <a:pt x="398" y="259"/>
                  <a:pt x="400" y="252"/>
                  <a:pt x="401" y="245"/>
                </a:cubicBezTo>
                <a:cubicBezTo>
                  <a:pt x="434" y="240"/>
                  <a:pt x="434" y="240"/>
                  <a:pt x="434" y="240"/>
                </a:cubicBezTo>
                <a:cubicBezTo>
                  <a:pt x="438" y="240"/>
                  <a:pt x="441" y="236"/>
                  <a:pt x="441" y="232"/>
                </a:cubicBezTo>
                <a:close/>
                <a:moveTo>
                  <a:pt x="361" y="220"/>
                </a:moveTo>
                <a:cubicBezTo>
                  <a:pt x="361" y="238"/>
                  <a:pt x="356" y="256"/>
                  <a:pt x="356" y="256"/>
                </a:cubicBezTo>
                <a:cubicBezTo>
                  <a:pt x="354" y="264"/>
                  <a:pt x="346" y="267"/>
                  <a:pt x="339" y="263"/>
                </a:cubicBezTo>
                <a:cubicBezTo>
                  <a:pt x="284" y="228"/>
                  <a:pt x="284" y="228"/>
                  <a:pt x="284" y="228"/>
                </a:cubicBezTo>
                <a:cubicBezTo>
                  <a:pt x="277" y="224"/>
                  <a:pt x="277" y="217"/>
                  <a:pt x="284" y="213"/>
                </a:cubicBezTo>
                <a:cubicBezTo>
                  <a:pt x="339" y="178"/>
                  <a:pt x="339" y="178"/>
                  <a:pt x="339" y="178"/>
                </a:cubicBezTo>
                <a:cubicBezTo>
                  <a:pt x="346" y="174"/>
                  <a:pt x="354" y="177"/>
                  <a:pt x="356" y="185"/>
                </a:cubicBezTo>
                <a:cubicBezTo>
                  <a:pt x="356" y="185"/>
                  <a:pt x="361" y="203"/>
                  <a:pt x="361" y="220"/>
                </a:cubicBezTo>
                <a:close/>
                <a:moveTo>
                  <a:pt x="321" y="321"/>
                </a:moveTo>
                <a:cubicBezTo>
                  <a:pt x="308" y="333"/>
                  <a:pt x="292" y="343"/>
                  <a:pt x="292" y="343"/>
                </a:cubicBezTo>
                <a:cubicBezTo>
                  <a:pt x="285" y="347"/>
                  <a:pt x="277" y="343"/>
                  <a:pt x="275" y="335"/>
                </a:cubicBezTo>
                <a:cubicBezTo>
                  <a:pt x="260" y="272"/>
                  <a:pt x="260" y="272"/>
                  <a:pt x="260" y="272"/>
                </a:cubicBezTo>
                <a:cubicBezTo>
                  <a:pt x="258" y="264"/>
                  <a:pt x="263" y="259"/>
                  <a:pt x="271" y="260"/>
                </a:cubicBezTo>
                <a:cubicBezTo>
                  <a:pt x="335" y="276"/>
                  <a:pt x="335" y="276"/>
                  <a:pt x="335" y="276"/>
                </a:cubicBezTo>
                <a:cubicBezTo>
                  <a:pt x="343" y="278"/>
                  <a:pt x="346" y="285"/>
                  <a:pt x="342" y="292"/>
                </a:cubicBezTo>
                <a:cubicBezTo>
                  <a:pt x="342" y="292"/>
                  <a:pt x="333" y="309"/>
                  <a:pt x="321" y="321"/>
                </a:cubicBezTo>
                <a:close/>
                <a:moveTo>
                  <a:pt x="178" y="341"/>
                </a:moveTo>
                <a:cubicBezTo>
                  <a:pt x="213" y="285"/>
                  <a:pt x="213" y="285"/>
                  <a:pt x="213" y="285"/>
                </a:cubicBezTo>
                <a:cubicBezTo>
                  <a:pt x="217" y="278"/>
                  <a:pt x="224" y="278"/>
                  <a:pt x="228" y="285"/>
                </a:cubicBezTo>
                <a:cubicBezTo>
                  <a:pt x="263" y="341"/>
                  <a:pt x="263" y="341"/>
                  <a:pt x="263" y="341"/>
                </a:cubicBezTo>
                <a:cubicBezTo>
                  <a:pt x="267" y="348"/>
                  <a:pt x="264" y="356"/>
                  <a:pt x="256" y="358"/>
                </a:cubicBezTo>
                <a:cubicBezTo>
                  <a:pt x="256" y="358"/>
                  <a:pt x="238" y="363"/>
                  <a:pt x="221" y="363"/>
                </a:cubicBezTo>
                <a:cubicBezTo>
                  <a:pt x="203" y="363"/>
                  <a:pt x="185" y="358"/>
                  <a:pt x="185" y="358"/>
                </a:cubicBezTo>
                <a:cubicBezTo>
                  <a:pt x="177" y="356"/>
                  <a:pt x="174" y="348"/>
                  <a:pt x="178" y="341"/>
                </a:cubicBezTo>
                <a:close/>
                <a:moveTo>
                  <a:pt x="221" y="255"/>
                </a:moveTo>
                <a:cubicBezTo>
                  <a:pt x="202" y="255"/>
                  <a:pt x="186" y="240"/>
                  <a:pt x="186" y="220"/>
                </a:cubicBezTo>
                <a:cubicBezTo>
                  <a:pt x="186" y="201"/>
                  <a:pt x="202" y="186"/>
                  <a:pt x="221" y="186"/>
                </a:cubicBezTo>
                <a:cubicBezTo>
                  <a:pt x="240" y="186"/>
                  <a:pt x="255" y="201"/>
                  <a:pt x="255" y="220"/>
                </a:cubicBezTo>
                <a:cubicBezTo>
                  <a:pt x="255" y="240"/>
                  <a:pt x="240" y="255"/>
                  <a:pt x="221" y="255"/>
                </a:cubicBezTo>
                <a:close/>
                <a:moveTo>
                  <a:pt x="120" y="322"/>
                </a:moveTo>
                <a:cubicBezTo>
                  <a:pt x="108" y="310"/>
                  <a:pt x="99" y="294"/>
                  <a:pt x="99" y="294"/>
                </a:cubicBezTo>
                <a:cubicBezTo>
                  <a:pt x="95" y="286"/>
                  <a:pt x="98" y="279"/>
                  <a:pt x="106" y="277"/>
                </a:cubicBezTo>
                <a:cubicBezTo>
                  <a:pt x="170" y="262"/>
                  <a:pt x="170" y="262"/>
                  <a:pt x="170" y="262"/>
                </a:cubicBezTo>
                <a:cubicBezTo>
                  <a:pt x="178" y="260"/>
                  <a:pt x="182" y="265"/>
                  <a:pt x="181" y="273"/>
                </a:cubicBezTo>
                <a:cubicBezTo>
                  <a:pt x="165" y="337"/>
                  <a:pt x="165" y="337"/>
                  <a:pt x="165" y="337"/>
                </a:cubicBezTo>
                <a:cubicBezTo>
                  <a:pt x="163" y="345"/>
                  <a:pt x="156" y="348"/>
                  <a:pt x="149" y="344"/>
                </a:cubicBezTo>
                <a:cubicBezTo>
                  <a:pt x="149" y="344"/>
                  <a:pt x="133" y="335"/>
                  <a:pt x="120" y="322"/>
                </a:cubicBezTo>
                <a:close/>
                <a:moveTo>
                  <a:pt x="100" y="180"/>
                </a:moveTo>
                <a:cubicBezTo>
                  <a:pt x="156" y="215"/>
                  <a:pt x="156" y="215"/>
                  <a:pt x="156" y="215"/>
                </a:cubicBezTo>
                <a:cubicBezTo>
                  <a:pt x="163" y="219"/>
                  <a:pt x="163" y="226"/>
                  <a:pt x="156" y="230"/>
                </a:cubicBezTo>
                <a:cubicBezTo>
                  <a:pt x="100" y="264"/>
                  <a:pt x="100" y="264"/>
                  <a:pt x="100" y="264"/>
                </a:cubicBezTo>
                <a:cubicBezTo>
                  <a:pt x="93" y="269"/>
                  <a:pt x="85" y="266"/>
                  <a:pt x="83" y="258"/>
                </a:cubicBezTo>
                <a:cubicBezTo>
                  <a:pt x="83" y="258"/>
                  <a:pt x="78" y="240"/>
                  <a:pt x="78" y="222"/>
                </a:cubicBezTo>
                <a:cubicBezTo>
                  <a:pt x="78" y="205"/>
                  <a:pt x="83" y="187"/>
                  <a:pt x="83" y="187"/>
                </a:cubicBezTo>
                <a:cubicBezTo>
                  <a:pt x="85" y="179"/>
                  <a:pt x="93" y="176"/>
                  <a:pt x="100" y="180"/>
                </a:cubicBezTo>
                <a:close/>
                <a:moveTo>
                  <a:pt x="119" y="122"/>
                </a:moveTo>
                <a:cubicBezTo>
                  <a:pt x="131" y="109"/>
                  <a:pt x="148" y="100"/>
                  <a:pt x="148" y="100"/>
                </a:cubicBezTo>
                <a:cubicBezTo>
                  <a:pt x="155" y="96"/>
                  <a:pt x="162" y="100"/>
                  <a:pt x="164" y="108"/>
                </a:cubicBezTo>
                <a:cubicBezTo>
                  <a:pt x="179" y="171"/>
                  <a:pt x="179" y="171"/>
                  <a:pt x="179" y="171"/>
                </a:cubicBezTo>
                <a:cubicBezTo>
                  <a:pt x="181" y="179"/>
                  <a:pt x="176" y="184"/>
                  <a:pt x="168" y="182"/>
                </a:cubicBezTo>
                <a:cubicBezTo>
                  <a:pt x="104" y="167"/>
                  <a:pt x="104" y="167"/>
                  <a:pt x="104" y="167"/>
                </a:cubicBezTo>
                <a:cubicBezTo>
                  <a:pt x="96" y="165"/>
                  <a:pt x="93" y="158"/>
                  <a:pt x="97" y="151"/>
                </a:cubicBezTo>
                <a:cubicBezTo>
                  <a:pt x="97" y="151"/>
                  <a:pt x="106" y="134"/>
                  <a:pt x="119" y="122"/>
                </a:cubicBezTo>
                <a:close/>
                <a:moveTo>
                  <a:pt x="261" y="102"/>
                </a:moveTo>
                <a:cubicBezTo>
                  <a:pt x="227" y="157"/>
                  <a:pt x="227" y="157"/>
                  <a:pt x="227" y="157"/>
                </a:cubicBezTo>
                <a:cubicBezTo>
                  <a:pt x="222" y="164"/>
                  <a:pt x="215" y="164"/>
                  <a:pt x="211" y="157"/>
                </a:cubicBezTo>
                <a:cubicBezTo>
                  <a:pt x="177" y="102"/>
                  <a:pt x="177" y="102"/>
                  <a:pt x="177" y="102"/>
                </a:cubicBezTo>
                <a:cubicBezTo>
                  <a:pt x="172" y="95"/>
                  <a:pt x="175" y="87"/>
                  <a:pt x="183" y="85"/>
                </a:cubicBezTo>
                <a:cubicBezTo>
                  <a:pt x="183" y="85"/>
                  <a:pt x="201" y="80"/>
                  <a:pt x="219" y="80"/>
                </a:cubicBezTo>
                <a:cubicBezTo>
                  <a:pt x="236" y="80"/>
                  <a:pt x="254" y="85"/>
                  <a:pt x="254" y="85"/>
                </a:cubicBezTo>
                <a:cubicBezTo>
                  <a:pt x="262" y="87"/>
                  <a:pt x="265" y="95"/>
                  <a:pt x="261" y="102"/>
                </a:cubicBezTo>
                <a:close/>
                <a:moveTo>
                  <a:pt x="319" y="121"/>
                </a:moveTo>
                <a:cubicBezTo>
                  <a:pt x="332" y="133"/>
                  <a:pt x="341" y="149"/>
                  <a:pt x="341" y="149"/>
                </a:cubicBezTo>
                <a:cubicBezTo>
                  <a:pt x="345" y="156"/>
                  <a:pt x="342" y="164"/>
                  <a:pt x="334" y="166"/>
                </a:cubicBezTo>
                <a:cubicBezTo>
                  <a:pt x="270" y="181"/>
                  <a:pt x="270" y="181"/>
                  <a:pt x="270" y="181"/>
                </a:cubicBezTo>
                <a:cubicBezTo>
                  <a:pt x="262" y="183"/>
                  <a:pt x="257" y="178"/>
                  <a:pt x="259" y="170"/>
                </a:cubicBezTo>
                <a:cubicBezTo>
                  <a:pt x="274" y="106"/>
                  <a:pt x="274" y="106"/>
                  <a:pt x="274" y="106"/>
                </a:cubicBezTo>
                <a:cubicBezTo>
                  <a:pt x="276" y="98"/>
                  <a:pt x="283" y="95"/>
                  <a:pt x="290" y="99"/>
                </a:cubicBezTo>
                <a:cubicBezTo>
                  <a:pt x="290" y="99"/>
                  <a:pt x="307" y="108"/>
                  <a:pt x="319" y="121"/>
                </a:cubicBezTo>
                <a:close/>
              </a:path>
            </a:pathLst>
          </a:custGeom>
          <a:solidFill>
            <a:schemeClr val="accent4"/>
          </a:solidFill>
          <a:ln>
            <a:noFill/>
          </a:ln>
        </p:spPr>
        <p:txBody>
          <a:bodyPr lIns="73693" tIns="36846" rIns="73693" bIns="36846"/>
          <a:lstStyle/>
          <a:p>
            <a:pPr defTabSz="751746">
              <a:defRPr/>
            </a:pPr>
            <a:endParaRPr lang="en-US" sz="1451">
              <a:solidFill>
                <a:srgbClr val="505050"/>
              </a:solidFill>
            </a:endParaRPr>
          </a:p>
        </p:txBody>
      </p:sp>
      <p:sp>
        <p:nvSpPr>
          <p:cNvPr id="171" name="data outline circle"/>
          <p:cNvSpPr/>
          <p:nvPr/>
        </p:nvSpPr>
        <p:spPr bwMode="auto">
          <a:xfrm rot="19062557">
            <a:off x="7888180" y="1376649"/>
            <a:ext cx="1106407" cy="1106407"/>
          </a:xfrm>
          <a:prstGeom prst="ellipse">
            <a:avLst/>
          </a:prstGeom>
          <a:solidFill>
            <a:srgbClr val="F8F8F8"/>
          </a:solidFill>
          <a:ln w="34925">
            <a:solidFill>
              <a:schemeClr val="tx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147387" tIns="117910" rIns="147387" bIns="117910"/>
          <a:lstStyle/>
          <a:p>
            <a:pPr algn="ctr" defTabSz="751529">
              <a:lnSpc>
                <a:spcPct val="90000"/>
              </a:lnSpc>
              <a:defRPr/>
            </a:pPr>
            <a:endParaRPr lang="en-US" sz="1128" dirty="0">
              <a:gradFill>
                <a:gsLst>
                  <a:gs pos="0">
                    <a:srgbClr val="FFFFFF"/>
                  </a:gs>
                  <a:gs pos="100000">
                    <a:srgbClr val="FFFFFF"/>
                  </a:gs>
                </a:gsLst>
                <a:lin ang="5400000" scaled="0"/>
              </a:gradFill>
              <a:ea typeface="Segoe UI" pitchFamily="34" charset="0"/>
              <a:cs typeface="Segoe UI" pitchFamily="34" charset="0"/>
            </a:endParaRPr>
          </a:p>
        </p:txBody>
      </p:sp>
      <p:pic>
        <p:nvPicPr>
          <p:cNvPr id="172" name="Picture 17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036019" y="1503823"/>
            <a:ext cx="810729" cy="8520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1" name="Freeform 7"/>
          <p:cNvSpPr>
            <a:spLocks noEditPoints="1"/>
          </p:cNvSpPr>
          <p:nvPr/>
        </p:nvSpPr>
        <p:spPr bwMode="auto">
          <a:xfrm>
            <a:off x="7703779" y="4571876"/>
            <a:ext cx="1473619" cy="1473620"/>
          </a:xfrm>
          <a:custGeom>
            <a:avLst/>
            <a:gdLst>
              <a:gd name="T0" fmla="*/ 434 w 441"/>
              <a:gd name="T1" fmla="*/ 201 h 441"/>
              <a:gd name="T2" fmla="*/ 425 w 441"/>
              <a:gd name="T3" fmla="*/ 156 h 441"/>
              <a:gd name="T4" fmla="*/ 410 w 441"/>
              <a:gd name="T5" fmla="*/ 120 h 441"/>
              <a:gd name="T6" fmla="*/ 385 w 441"/>
              <a:gd name="T7" fmla="*/ 84 h 441"/>
              <a:gd name="T8" fmla="*/ 357 w 441"/>
              <a:gd name="T9" fmla="*/ 56 h 441"/>
              <a:gd name="T10" fmla="*/ 320 w 441"/>
              <a:gd name="T11" fmla="*/ 30 h 441"/>
              <a:gd name="T12" fmla="*/ 283 w 441"/>
              <a:gd name="T13" fmla="*/ 16 h 441"/>
              <a:gd name="T14" fmla="*/ 240 w 441"/>
              <a:gd name="T15" fmla="*/ 7 h 441"/>
              <a:gd name="T16" fmla="*/ 201 w 441"/>
              <a:gd name="T17" fmla="*/ 7 h 441"/>
              <a:gd name="T18" fmla="*/ 156 w 441"/>
              <a:gd name="T19" fmla="*/ 16 h 441"/>
              <a:gd name="T20" fmla="*/ 120 w 441"/>
              <a:gd name="T21" fmla="*/ 31 h 441"/>
              <a:gd name="T22" fmla="*/ 84 w 441"/>
              <a:gd name="T23" fmla="*/ 56 h 441"/>
              <a:gd name="T24" fmla="*/ 56 w 441"/>
              <a:gd name="T25" fmla="*/ 84 h 441"/>
              <a:gd name="T26" fmla="*/ 31 w 441"/>
              <a:gd name="T27" fmla="*/ 122 h 441"/>
              <a:gd name="T28" fmla="*/ 16 w 441"/>
              <a:gd name="T29" fmla="*/ 158 h 441"/>
              <a:gd name="T30" fmla="*/ 7 w 441"/>
              <a:gd name="T31" fmla="*/ 201 h 441"/>
              <a:gd name="T32" fmla="*/ 7 w 441"/>
              <a:gd name="T33" fmla="*/ 240 h 441"/>
              <a:gd name="T34" fmla="*/ 16 w 441"/>
              <a:gd name="T35" fmla="*/ 285 h 441"/>
              <a:gd name="T36" fmla="*/ 32 w 441"/>
              <a:gd name="T37" fmla="*/ 321 h 441"/>
              <a:gd name="T38" fmla="*/ 56 w 441"/>
              <a:gd name="T39" fmla="*/ 357 h 441"/>
              <a:gd name="T40" fmla="*/ 84 w 441"/>
              <a:gd name="T41" fmla="*/ 385 h 441"/>
              <a:gd name="T42" fmla="*/ 122 w 441"/>
              <a:gd name="T43" fmla="*/ 411 h 441"/>
              <a:gd name="T44" fmla="*/ 158 w 441"/>
              <a:gd name="T45" fmla="*/ 425 h 441"/>
              <a:gd name="T46" fmla="*/ 201 w 441"/>
              <a:gd name="T47" fmla="*/ 434 h 441"/>
              <a:gd name="T48" fmla="*/ 240 w 441"/>
              <a:gd name="T49" fmla="*/ 434 h 441"/>
              <a:gd name="T50" fmla="*/ 285 w 441"/>
              <a:gd name="T51" fmla="*/ 425 h 441"/>
              <a:gd name="T52" fmla="*/ 321 w 441"/>
              <a:gd name="T53" fmla="*/ 410 h 441"/>
              <a:gd name="T54" fmla="*/ 357 w 441"/>
              <a:gd name="T55" fmla="*/ 385 h 441"/>
              <a:gd name="T56" fmla="*/ 385 w 441"/>
              <a:gd name="T57" fmla="*/ 357 h 441"/>
              <a:gd name="T58" fmla="*/ 411 w 441"/>
              <a:gd name="T59" fmla="*/ 319 h 441"/>
              <a:gd name="T60" fmla="*/ 426 w 441"/>
              <a:gd name="T61" fmla="*/ 283 h 441"/>
              <a:gd name="T62" fmla="*/ 434 w 441"/>
              <a:gd name="T63" fmla="*/ 240 h 441"/>
              <a:gd name="T64" fmla="*/ 356 w 441"/>
              <a:gd name="T65" fmla="*/ 256 h 441"/>
              <a:gd name="T66" fmla="*/ 284 w 441"/>
              <a:gd name="T67" fmla="*/ 213 h 441"/>
              <a:gd name="T68" fmla="*/ 361 w 441"/>
              <a:gd name="T69" fmla="*/ 220 h 441"/>
              <a:gd name="T70" fmla="*/ 275 w 441"/>
              <a:gd name="T71" fmla="*/ 335 h 441"/>
              <a:gd name="T72" fmla="*/ 335 w 441"/>
              <a:gd name="T73" fmla="*/ 276 h 441"/>
              <a:gd name="T74" fmla="*/ 178 w 441"/>
              <a:gd name="T75" fmla="*/ 341 h 441"/>
              <a:gd name="T76" fmla="*/ 263 w 441"/>
              <a:gd name="T77" fmla="*/ 341 h 441"/>
              <a:gd name="T78" fmla="*/ 185 w 441"/>
              <a:gd name="T79" fmla="*/ 358 h 441"/>
              <a:gd name="T80" fmla="*/ 186 w 441"/>
              <a:gd name="T81" fmla="*/ 220 h 441"/>
              <a:gd name="T82" fmla="*/ 221 w 441"/>
              <a:gd name="T83" fmla="*/ 255 h 441"/>
              <a:gd name="T84" fmla="*/ 106 w 441"/>
              <a:gd name="T85" fmla="*/ 277 h 441"/>
              <a:gd name="T86" fmla="*/ 165 w 441"/>
              <a:gd name="T87" fmla="*/ 337 h 441"/>
              <a:gd name="T88" fmla="*/ 100 w 441"/>
              <a:gd name="T89" fmla="*/ 180 h 441"/>
              <a:gd name="T90" fmla="*/ 100 w 441"/>
              <a:gd name="T91" fmla="*/ 264 h 441"/>
              <a:gd name="T92" fmla="*/ 83 w 441"/>
              <a:gd name="T93" fmla="*/ 187 h 441"/>
              <a:gd name="T94" fmla="*/ 148 w 441"/>
              <a:gd name="T95" fmla="*/ 100 h 441"/>
              <a:gd name="T96" fmla="*/ 168 w 441"/>
              <a:gd name="T97" fmla="*/ 182 h 441"/>
              <a:gd name="T98" fmla="*/ 119 w 441"/>
              <a:gd name="T99" fmla="*/ 122 h 441"/>
              <a:gd name="T100" fmla="*/ 211 w 441"/>
              <a:gd name="T101" fmla="*/ 157 h 441"/>
              <a:gd name="T102" fmla="*/ 219 w 441"/>
              <a:gd name="T103" fmla="*/ 80 h 441"/>
              <a:gd name="T104" fmla="*/ 319 w 441"/>
              <a:gd name="T105" fmla="*/ 121 h 441"/>
              <a:gd name="T106" fmla="*/ 270 w 441"/>
              <a:gd name="T107" fmla="*/ 181 h 441"/>
              <a:gd name="T108" fmla="*/ 290 w 441"/>
              <a:gd name="T109" fmla="*/ 99 h 4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441" h="441">
                <a:moveTo>
                  <a:pt x="441" y="232"/>
                </a:moveTo>
                <a:cubicBezTo>
                  <a:pt x="441" y="209"/>
                  <a:pt x="441" y="209"/>
                  <a:pt x="441" y="209"/>
                </a:cubicBezTo>
                <a:cubicBezTo>
                  <a:pt x="441" y="205"/>
                  <a:pt x="438" y="201"/>
                  <a:pt x="434" y="201"/>
                </a:cubicBezTo>
                <a:cubicBezTo>
                  <a:pt x="401" y="196"/>
                  <a:pt x="401" y="196"/>
                  <a:pt x="401" y="196"/>
                </a:cubicBezTo>
                <a:cubicBezTo>
                  <a:pt x="400" y="188"/>
                  <a:pt x="398" y="181"/>
                  <a:pt x="396" y="173"/>
                </a:cubicBezTo>
                <a:cubicBezTo>
                  <a:pt x="425" y="156"/>
                  <a:pt x="425" y="156"/>
                  <a:pt x="425" y="156"/>
                </a:cubicBezTo>
                <a:cubicBezTo>
                  <a:pt x="428" y="154"/>
                  <a:pt x="430" y="149"/>
                  <a:pt x="428" y="145"/>
                </a:cubicBezTo>
                <a:cubicBezTo>
                  <a:pt x="420" y="125"/>
                  <a:pt x="420" y="125"/>
                  <a:pt x="420" y="125"/>
                </a:cubicBezTo>
                <a:cubicBezTo>
                  <a:pt x="418" y="121"/>
                  <a:pt x="414" y="119"/>
                  <a:pt x="410" y="120"/>
                </a:cubicBezTo>
                <a:cubicBezTo>
                  <a:pt x="377" y="128"/>
                  <a:pt x="377" y="128"/>
                  <a:pt x="377" y="128"/>
                </a:cubicBezTo>
                <a:cubicBezTo>
                  <a:pt x="374" y="122"/>
                  <a:pt x="370" y="116"/>
                  <a:pt x="365" y="110"/>
                </a:cubicBezTo>
                <a:cubicBezTo>
                  <a:pt x="385" y="84"/>
                  <a:pt x="385" y="84"/>
                  <a:pt x="385" y="84"/>
                </a:cubicBezTo>
                <a:cubicBezTo>
                  <a:pt x="388" y="80"/>
                  <a:pt x="387" y="75"/>
                  <a:pt x="385" y="72"/>
                </a:cubicBezTo>
                <a:cubicBezTo>
                  <a:pt x="369" y="56"/>
                  <a:pt x="369" y="56"/>
                  <a:pt x="369" y="56"/>
                </a:cubicBezTo>
                <a:cubicBezTo>
                  <a:pt x="366" y="54"/>
                  <a:pt x="361" y="53"/>
                  <a:pt x="357" y="56"/>
                </a:cubicBezTo>
                <a:cubicBezTo>
                  <a:pt x="331" y="76"/>
                  <a:pt x="331" y="76"/>
                  <a:pt x="331" y="76"/>
                </a:cubicBezTo>
                <a:cubicBezTo>
                  <a:pt x="325" y="71"/>
                  <a:pt x="318" y="67"/>
                  <a:pt x="311" y="63"/>
                </a:cubicBezTo>
                <a:cubicBezTo>
                  <a:pt x="320" y="30"/>
                  <a:pt x="320" y="30"/>
                  <a:pt x="320" y="30"/>
                </a:cubicBezTo>
                <a:cubicBezTo>
                  <a:pt x="321" y="26"/>
                  <a:pt x="318" y="22"/>
                  <a:pt x="314" y="20"/>
                </a:cubicBezTo>
                <a:cubicBezTo>
                  <a:pt x="294" y="12"/>
                  <a:pt x="294" y="12"/>
                  <a:pt x="294" y="12"/>
                </a:cubicBezTo>
                <a:cubicBezTo>
                  <a:pt x="290" y="10"/>
                  <a:pt x="285" y="12"/>
                  <a:pt x="283" y="16"/>
                </a:cubicBezTo>
                <a:cubicBezTo>
                  <a:pt x="266" y="44"/>
                  <a:pt x="266" y="44"/>
                  <a:pt x="266" y="44"/>
                </a:cubicBezTo>
                <a:cubicBezTo>
                  <a:pt x="259" y="43"/>
                  <a:pt x="252" y="41"/>
                  <a:pt x="245" y="40"/>
                </a:cubicBezTo>
                <a:cubicBezTo>
                  <a:pt x="240" y="7"/>
                  <a:pt x="240" y="7"/>
                  <a:pt x="240" y="7"/>
                </a:cubicBezTo>
                <a:cubicBezTo>
                  <a:pt x="240" y="3"/>
                  <a:pt x="236" y="0"/>
                  <a:pt x="232" y="0"/>
                </a:cubicBezTo>
                <a:cubicBezTo>
                  <a:pt x="209" y="0"/>
                  <a:pt x="209" y="0"/>
                  <a:pt x="209" y="0"/>
                </a:cubicBezTo>
                <a:cubicBezTo>
                  <a:pt x="205" y="0"/>
                  <a:pt x="201" y="3"/>
                  <a:pt x="201" y="7"/>
                </a:cubicBezTo>
                <a:cubicBezTo>
                  <a:pt x="196" y="40"/>
                  <a:pt x="196" y="40"/>
                  <a:pt x="196" y="40"/>
                </a:cubicBezTo>
                <a:cubicBezTo>
                  <a:pt x="188" y="41"/>
                  <a:pt x="181" y="43"/>
                  <a:pt x="173" y="45"/>
                </a:cubicBezTo>
                <a:cubicBezTo>
                  <a:pt x="156" y="16"/>
                  <a:pt x="156" y="16"/>
                  <a:pt x="156" y="16"/>
                </a:cubicBezTo>
                <a:cubicBezTo>
                  <a:pt x="154" y="13"/>
                  <a:pt x="149" y="11"/>
                  <a:pt x="145" y="13"/>
                </a:cubicBezTo>
                <a:cubicBezTo>
                  <a:pt x="125" y="21"/>
                  <a:pt x="125" y="21"/>
                  <a:pt x="125" y="21"/>
                </a:cubicBezTo>
                <a:cubicBezTo>
                  <a:pt x="121" y="23"/>
                  <a:pt x="119" y="27"/>
                  <a:pt x="120" y="31"/>
                </a:cubicBezTo>
                <a:cubicBezTo>
                  <a:pt x="128" y="64"/>
                  <a:pt x="128" y="64"/>
                  <a:pt x="128" y="64"/>
                </a:cubicBezTo>
                <a:cubicBezTo>
                  <a:pt x="122" y="67"/>
                  <a:pt x="116" y="71"/>
                  <a:pt x="111" y="76"/>
                </a:cubicBezTo>
                <a:cubicBezTo>
                  <a:pt x="84" y="56"/>
                  <a:pt x="84" y="56"/>
                  <a:pt x="84" y="56"/>
                </a:cubicBezTo>
                <a:cubicBezTo>
                  <a:pt x="80" y="53"/>
                  <a:pt x="75" y="54"/>
                  <a:pt x="72" y="56"/>
                </a:cubicBezTo>
                <a:cubicBezTo>
                  <a:pt x="57" y="72"/>
                  <a:pt x="57" y="72"/>
                  <a:pt x="57" y="72"/>
                </a:cubicBezTo>
                <a:cubicBezTo>
                  <a:pt x="54" y="75"/>
                  <a:pt x="53" y="80"/>
                  <a:pt x="56" y="84"/>
                </a:cubicBezTo>
                <a:cubicBezTo>
                  <a:pt x="76" y="110"/>
                  <a:pt x="76" y="110"/>
                  <a:pt x="76" y="110"/>
                </a:cubicBezTo>
                <a:cubicBezTo>
                  <a:pt x="71" y="117"/>
                  <a:pt x="67" y="123"/>
                  <a:pt x="63" y="130"/>
                </a:cubicBezTo>
                <a:cubicBezTo>
                  <a:pt x="31" y="122"/>
                  <a:pt x="31" y="122"/>
                  <a:pt x="31" y="122"/>
                </a:cubicBezTo>
                <a:cubicBezTo>
                  <a:pt x="27" y="121"/>
                  <a:pt x="22" y="123"/>
                  <a:pt x="20" y="127"/>
                </a:cubicBezTo>
                <a:cubicBezTo>
                  <a:pt x="12" y="147"/>
                  <a:pt x="12" y="147"/>
                  <a:pt x="12" y="147"/>
                </a:cubicBezTo>
                <a:cubicBezTo>
                  <a:pt x="10" y="151"/>
                  <a:pt x="12" y="156"/>
                  <a:pt x="16" y="158"/>
                </a:cubicBezTo>
                <a:cubicBezTo>
                  <a:pt x="45" y="175"/>
                  <a:pt x="45" y="175"/>
                  <a:pt x="45" y="175"/>
                </a:cubicBezTo>
                <a:cubicBezTo>
                  <a:pt x="43" y="182"/>
                  <a:pt x="41" y="189"/>
                  <a:pt x="40" y="196"/>
                </a:cubicBezTo>
                <a:cubicBezTo>
                  <a:pt x="7" y="201"/>
                  <a:pt x="7" y="201"/>
                  <a:pt x="7" y="201"/>
                </a:cubicBezTo>
                <a:cubicBezTo>
                  <a:pt x="3" y="201"/>
                  <a:pt x="0" y="205"/>
                  <a:pt x="0" y="209"/>
                </a:cubicBezTo>
                <a:cubicBezTo>
                  <a:pt x="0" y="232"/>
                  <a:pt x="0" y="232"/>
                  <a:pt x="0" y="232"/>
                </a:cubicBezTo>
                <a:cubicBezTo>
                  <a:pt x="0" y="236"/>
                  <a:pt x="3" y="240"/>
                  <a:pt x="7" y="240"/>
                </a:cubicBezTo>
                <a:cubicBezTo>
                  <a:pt x="40" y="245"/>
                  <a:pt x="40" y="245"/>
                  <a:pt x="40" y="245"/>
                </a:cubicBezTo>
                <a:cubicBezTo>
                  <a:pt x="42" y="253"/>
                  <a:pt x="43" y="260"/>
                  <a:pt x="45" y="268"/>
                </a:cubicBezTo>
                <a:cubicBezTo>
                  <a:pt x="16" y="285"/>
                  <a:pt x="16" y="285"/>
                  <a:pt x="16" y="285"/>
                </a:cubicBezTo>
                <a:cubicBezTo>
                  <a:pt x="13" y="287"/>
                  <a:pt x="11" y="292"/>
                  <a:pt x="13" y="296"/>
                </a:cubicBezTo>
                <a:cubicBezTo>
                  <a:pt x="21" y="316"/>
                  <a:pt x="21" y="316"/>
                  <a:pt x="21" y="316"/>
                </a:cubicBezTo>
                <a:cubicBezTo>
                  <a:pt x="23" y="320"/>
                  <a:pt x="28" y="322"/>
                  <a:pt x="32" y="321"/>
                </a:cubicBezTo>
                <a:cubicBezTo>
                  <a:pt x="64" y="313"/>
                  <a:pt x="64" y="313"/>
                  <a:pt x="64" y="313"/>
                </a:cubicBezTo>
                <a:cubicBezTo>
                  <a:pt x="68" y="319"/>
                  <a:pt x="72" y="325"/>
                  <a:pt x="76" y="331"/>
                </a:cubicBezTo>
                <a:cubicBezTo>
                  <a:pt x="56" y="357"/>
                  <a:pt x="56" y="357"/>
                  <a:pt x="56" y="357"/>
                </a:cubicBezTo>
                <a:cubicBezTo>
                  <a:pt x="53" y="361"/>
                  <a:pt x="54" y="366"/>
                  <a:pt x="57" y="369"/>
                </a:cubicBezTo>
                <a:cubicBezTo>
                  <a:pt x="72" y="384"/>
                  <a:pt x="72" y="384"/>
                  <a:pt x="72" y="384"/>
                </a:cubicBezTo>
                <a:cubicBezTo>
                  <a:pt x="75" y="387"/>
                  <a:pt x="80" y="388"/>
                  <a:pt x="84" y="385"/>
                </a:cubicBezTo>
                <a:cubicBezTo>
                  <a:pt x="111" y="365"/>
                  <a:pt x="111" y="365"/>
                  <a:pt x="111" y="365"/>
                </a:cubicBezTo>
                <a:cubicBezTo>
                  <a:pt x="117" y="370"/>
                  <a:pt x="123" y="374"/>
                  <a:pt x="130" y="378"/>
                </a:cubicBezTo>
                <a:cubicBezTo>
                  <a:pt x="122" y="411"/>
                  <a:pt x="122" y="411"/>
                  <a:pt x="122" y="411"/>
                </a:cubicBezTo>
                <a:cubicBezTo>
                  <a:pt x="121" y="415"/>
                  <a:pt x="123" y="419"/>
                  <a:pt x="127" y="421"/>
                </a:cubicBezTo>
                <a:cubicBezTo>
                  <a:pt x="147" y="429"/>
                  <a:pt x="147" y="429"/>
                  <a:pt x="147" y="429"/>
                </a:cubicBezTo>
                <a:cubicBezTo>
                  <a:pt x="151" y="431"/>
                  <a:pt x="156" y="429"/>
                  <a:pt x="158" y="425"/>
                </a:cubicBezTo>
                <a:cubicBezTo>
                  <a:pt x="175" y="397"/>
                  <a:pt x="175" y="397"/>
                  <a:pt x="175" y="397"/>
                </a:cubicBezTo>
                <a:cubicBezTo>
                  <a:pt x="182" y="398"/>
                  <a:pt x="189" y="400"/>
                  <a:pt x="196" y="401"/>
                </a:cubicBezTo>
                <a:cubicBezTo>
                  <a:pt x="201" y="434"/>
                  <a:pt x="201" y="434"/>
                  <a:pt x="201" y="434"/>
                </a:cubicBezTo>
                <a:cubicBezTo>
                  <a:pt x="201" y="438"/>
                  <a:pt x="205" y="441"/>
                  <a:pt x="209" y="441"/>
                </a:cubicBezTo>
                <a:cubicBezTo>
                  <a:pt x="232" y="441"/>
                  <a:pt x="232" y="441"/>
                  <a:pt x="232" y="441"/>
                </a:cubicBezTo>
                <a:cubicBezTo>
                  <a:pt x="236" y="441"/>
                  <a:pt x="240" y="438"/>
                  <a:pt x="240" y="434"/>
                </a:cubicBezTo>
                <a:cubicBezTo>
                  <a:pt x="245" y="401"/>
                  <a:pt x="245" y="401"/>
                  <a:pt x="245" y="401"/>
                </a:cubicBezTo>
                <a:cubicBezTo>
                  <a:pt x="253" y="400"/>
                  <a:pt x="260" y="398"/>
                  <a:pt x="268" y="396"/>
                </a:cubicBezTo>
                <a:cubicBezTo>
                  <a:pt x="285" y="425"/>
                  <a:pt x="285" y="425"/>
                  <a:pt x="285" y="425"/>
                </a:cubicBezTo>
                <a:cubicBezTo>
                  <a:pt x="287" y="428"/>
                  <a:pt x="292" y="430"/>
                  <a:pt x="296" y="428"/>
                </a:cubicBezTo>
                <a:cubicBezTo>
                  <a:pt x="316" y="420"/>
                  <a:pt x="316" y="420"/>
                  <a:pt x="316" y="420"/>
                </a:cubicBezTo>
                <a:cubicBezTo>
                  <a:pt x="320" y="418"/>
                  <a:pt x="322" y="414"/>
                  <a:pt x="321" y="410"/>
                </a:cubicBezTo>
                <a:cubicBezTo>
                  <a:pt x="313" y="377"/>
                  <a:pt x="313" y="377"/>
                  <a:pt x="313" y="377"/>
                </a:cubicBezTo>
                <a:cubicBezTo>
                  <a:pt x="319" y="373"/>
                  <a:pt x="325" y="369"/>
                  <a:pt x="331" y="365"/>
                </a:cubicBezTo>
                <a:cubicBezTo>
                  <a:pt x="357" y="385"/>
                  <a:pt x="357" y="385"/>
                  <a:pt x="357" y="385"/>
                </a:cubicBezTo>
                <a:cubicBezTo>
                  <a:pt x="361" y="388"/>
                  <a:pt x="366" y="387"/>
                  <a:pt x="369" y="384"/>
                </a:cubicBezTo>
                <a:cubicBezTo>
                  <a:pt x="385" y="369"/>
                  <a:pt x="385" y="369"/>
                  <a:pt x="385" y="369"/>
                </a:cubicBezTo>
                <a:cubicBezTo>
                  <a:pt x="387" y="366"/>
                  <a:pt x="388" y="361"/>
                  <a:pt x="385" y="357"/>
                </a:cubicBezTo>
                <a:cubicBezTo>
                  <a:pt x="365" y="331"/>
                  <a:pt x="365" y="331"/>
                  <a:pt x="365" y="331"/>
                </a:cubicBezTo>
                <a:cubicBezTo>
                  <a:pt x="370" y="324"/>
                  <a:pt x="374" y="318"/>
                  <a:pt x="378" y="311"/>
                </a:cubicBezTo>
                <a:cubicBezTo>
                  <a:pt x="411" y="319"/>
                  <a:pt x="411" y="319"/>
                  <a:pt x="411" y="319"/>
                </a:cubicBezTo>
                <a:cubicBezTo>
                  <a:pt x="415" y="320"/>
                  <a:pt x="419" y="318"/>
                  <a:pt x="421" y="314"/>
                </a:cubicBezTo>
                <a:cubicBezTo>
                  <a:pt x="429" y="294"/>
                  <a:pt x="429" y="294"/>
                  <a:pt x="429" y="294"/>
                </a:cubicBezTo>
                <a:cubicBezTo>
                  <a:pt x="431" y="290"/>
                  <a:pt x="429" y="285"/>
                  <a:pt x="426" y="283"/>
                </a:cubicBezTo>
                <a:cubicBezTo>
                  <a:pt x="397" y="266"/>
                  <a:pt x="397" y="266"/>
                  <a:pt x="397" y="266"/>
                </a:cubicBezTo>
                <a:cubicBezTo>
                  <a:pt x="398" y="259"/>
                  <a:pt x="400" y="252"/>
                  <a:pt x="401" y="245"/>
                </a:cubicBezTo>
                <a:cubicBezTo>
                  <a:pt x="434" y="240"/>
                  <a:pt x="434" y="240"/>
                  <a:pt x="434" y="240"/>
                </a:cubicBezTo>
                <a:cubicBezTo>
                  <a:pt x="438" y="240"/>
                  <a:pt x="441" y="236"/>
                  <a:pt x="441" y="232"/>
                </a:cubicBezTo>
                <a:close/>
                <a:moveTo>
                  <a:pt x="361" y="220"/>
                </a:moveTo>
                <a:cubicBezTo>
                  <a:pt x="361" y="238"/>
                  <a:pt x="356" y="256"/>
                  <a:pt x="356" y="256"/>
                </a:cubicBezTo>
                <a:cubicBezTo>
                  <a:pt x="354" y="264"/>
                  <a:pt x="346" y="267"/>
                  <a:pt x="339" y="263"/>
                </a:cubicBezTo>
                <a:cubicBezTo>
                  <a:pt x="284" y="228"/>
                  <a:pt x="284" y="228"/>
                  <a:pt x="284" y="228"/>
                </a:cubicBezTo>
                <a:cubicBezTo>
                  <a:pt x="277" y="224"/>
                  <a:pt x="277" y="217"/>
                  <a:pt x="284" y="213"/>
                </a:cubicBezTo>
                <a:cubicBezTo>
                  <a:pt x="339" y="178"/>
                  <a:pt x="339" y="178"/>
                  <a:pt x="339" y="178"/>
                </a:cubicBezTo>
                <a:cubicBezTo>
                  <a:pt x="346" y="174"/>
                  <a:pt x="354" y="177"/>
                  <a:pt x="356" y="185"/>
                </a:cubicBezTo>
                <a:cubicBezTo>
                  <a:pt x="356" y="185"/>
                  <a:pt x="361" y="203"/>
                  <a:pt x="361" y="220"/>
                </a:cubicBezTo>
                <a:close/>
                <a:moveTo>
                  <a:pt x="321" y="321"/>
                </a:moveTo>
                <a:cubicBezTo>
                  <a:pt x="308" y="333"/>
                  <a:pt x="292" y="343"/>
                  <a:pt x="292" y="343"/>
                </a:cubicBezTo>
                <a:cubicBezTo>
                  <a:pt x="285" y="347"/>
                  <a:pt x="277" y="343"/>
                  <a:pt x="275" y="335"/>
                </a:cubicBezTo>
                <a:cubicBezTo>
                  <a:pt x="260" y="272"/>
                  <a:pt x="260" y="272"/>
                  <a:pt x="260" y="272"/>
                </a:cubicBezTo>
                <a:cubicBezTo>
                  <a:pt x="258" y="264"/>
                  <a:pt x="263" y="259"/>
                  <a:pt x="271" y="260"/>
                </a:cubicBezTo>
                <a:cubicBezTo>
                  <a:pt x="335" y="276"/>
                  <a:pt x="335" y="276"/>
                  <a:pt x="335" y="276"/>
                </a:cubicBezTo>
                <a:cubicBezTo>
                  <a:pt x="343" y="278"/>
                  <a:pt x="346" y="285"/>
                  <a:pt x="342" y="292"/>
                </a:cubicBezTo>
                <a:cubicBezTo>
                  <a:pt x="342" y="292"/>
                  <a:pt x="333" y="309"/>
                  <a:pt x="321" y="321"/>
                </a:cubicBezTo>
                <a:close/>
                <a:moveTo>
                  <a:pt x="178" y="341"/>
                </a:moveTo>
                <a:cubicBezTo>
                  <a:pt x="213" y="285"/>
                  <a:pt x="213" y="285"/>
                  <a:pt x="213" y="285"/>
                </a:cubicBezTo>
                <a:cubicBezTo>
                  <a:pt x="217" y="278"/>
                  <a:pt x="224" y="278"/>
                  <a:pt x="228" y="285"/>
                </a:cubicBezTo>
                <a:cubicBezTo>
                  <a:pt x="263" y="341"/>
                  <a:pt x="263" y="341"/>
                  <a:pt x="263" y="341"/>
                </a:cubicBezTo>
                <a:cubicBezTo>
                  <a:pt x="267" y="348"/>
                  <a:pt x="264" y="356"/>
                  <a:pt x="256" y="358"/>
                </a:cubicBezTo>
                <a:cubicBezTo>
                  <a:pt x="256" y="358"/>
                  <a:pt x="238" y="363"/>
                  <a:pt x="221" y="363"/>
                </a:cubicBezTo>
                <a:cubicBezTo>
                  <a:pt x="203" y="363"/>
                  <a:pt x="185" y="358"/>
                  <a:pt x="185" y="358"/>
                </a:cubicBezTo>
                <a:cubicBezTo>
                  <a:pt x="177" y="356"/>
                  <a:pt x="174" y="348"/>
                  <a:pt x="178" y="341"/>
                </a:cubicBezTo>
                <a:close/>
                <a:moveTo>
                  <a:pt x="221" y="255"/>
                </a:moveTo>
                <a:cubicBezTo>
                  <a:pt x="202" y="255"/>
                  <a:pt x="186" y="240"/>
                  <a:pt x="186" y="220"/>
                </a:cubicBezTo>
                <a:cubicBezTo>
                  <a:pt x="186" y="201"/>
                  <a:pt x="202" y="186"/>
                  <a:pt x="221" y="186"/>
                </a:cubicBezTo>
                <a:cubicBezTo>
                  <a:pt x="240" y="186"/>
                  <a:pt x="255" y="201"/>
                  <a:pt x="255" y="220"/>
                </a:cubicBezTo>
                <a:cubicBezTo>
                  <a:pt x="255" y="240"/>
                  <a:pt x="240" y="255"/>
                  <a:pt x="221" y="255"/>
                </a:cubicBezTo>
                <a:close/>
                <a:moveTo>
                  <a:pt x="120" y="322"/>
                </a:moveTo>
                <a:cubicBezTo>
                  <a:pt x="108" y="310"/>
                  <a:pt x="99" y="294"/>
                  <a:pt x="99" y="294"/>
                </a:cubicBezTo>
                <a:cubicBezTo>
                  <a:pt x="95" y="286"/>
                  <a:pt x="98" y="279"/>
                  <a:pt x="106" y="277"/>
                </a:cubicBezTo>
                <a:cubicBezTo>
                  <a:pt x="170" y="262"/>
                  <a:pt x="170" y="262"/>
                  <a:pt x="170" y="262"/>
                </a:cubicBezTo>
                <a:cubicBezTo>
                  <a:pt x="178" y="260"/>
                  <a:pt x="182" y="265"/>
                  <a:pt x="181" y="273"/>
                </a:cubicBezTo>
                <a:cubicBezTo>
                  <a:pt x="165" y="337"/>
                  <a:pt x="165" y="337"/>
                  <a:pt x="165" y="337"/>
                </a:cubicBezTo>
                <a:cubicBezTo>
                  <a:pt x="163" y="345"/>
                  <a:pt x="156" y="348"/>
                  <a:pt x="149" y="344"/>
                </a:cubicBezTo>
                <a:cubicBezTo>
                  <a:pt x="149" y="344"/>
                  <a:pt x="133" y="335"/>
                  <a:pt x="120" y="322"/>
                </a:cubicBezTo>
                <a:close/>
                <a:moveTo>
                  <a:pt x="100" y="180"/>
                </a:moveTo>
                <a:cubicBezTo>
                  <a:pt x="156" y="215"/>
                  <a:pt x="156" y="215"/>
                  <a:pt x="156" y="215"/>
                </a:cubicBezTo>
                <a:cubicBezTo>
                  <a:pt x="163" y="219"/>
                  <a:pt x="163" y="226"/>
                  <a:pt x="156" y="230"/>
                </a:cubicBezTo>
                <a:cubicBezTo>
                  <a:pt x="100" y="264"/>
                  <a:pt x="100" y="264"/>
                  <a:pt x="100" y="264"/>
                </a:cubicBezTo>
                <a:cubicBezTo>
                  <a:pt x="93" y="269"/>
                  <a:pt x="85" y="266"/>
                  <a:pt x="83" y="258"/>
                </a:cubicBezTo>
                <a:cubicBezTo>
                  <a:pt x="83" y="258"/>
                  <a:pt x="78" y="240"/>
                  <a:pt x="78" y="222"/>
                </a:cubicBezTo>
                <a:cubicBezTo>
                  <a:pt x="78" y="205"/>
                  <a:pt x="83" y="187"/>
                  <a:pt x="83" y="187"/>
                </a:cubicBezTo>
                <a:cubicBezTo>
                  <a:pt x="85" y="179"/>
                  <a:pt x="93" y="176"/>
                  <a:pt x="100" y="180"/>
                </a:cubicBezTo>
                <a:close/>
                <a:moveTo>
                  <a:pt x="119" y="122"/>
                </a:moveTo>
                <a:cubicBezTo>
                  <a:pt x="131" y="109"/>
                  <a:pt x="148" y="100"/>
                  <a:pt x="148" y="100"/>
                </a:cubicBezTo>
                <a:cubicBezTo>
                  <a:pt x="155" y="96"/>
                  <a:pt x="162" y="100"/>
                  <a:pt x="164" y="108"/>
                </a:cubicBezTo>
                <a:cubicBezTo>
                  <a:pt x="179" y="171"/>
                  <a:pt x="179" y="171"/>
                  <a:pt x="179" y="171"/>
                </a:cubicBezTo>
                <a:cubicBezTo>
                  <a:pt x="181" y="179"/>
                  <a:pt x="176" y="184"/>
                  <a:pt x="168" y="182"/>
                </a:cubicBezTo>
                <a:cubicBezTo>
                  <a:pt x="104" y="167"/>
                  <a:pt x="104" y="167"/>
                  <a:pt x="104" y="167"/>
                </a:cubicBezTo>
                <a:cubicBezTo>
                  <a:pt x="96" y="165"/>
                  <a:pt x="93" y="158"/>
                  <a:pt x="97" y="151"/>
                </a:cubicBezTo>
                <a:cubicBezTo>
                  <a:pt x="97" y="151"/>
                  <a:pt x="106" y="134"/>
                  <a:pt x="119" y="122"/>
                </a:cubicBezTo>
                <a:close/>
                <a:moveTo>
                  <a:pt x="261" y="102"/>
                </a:moveTo>
                <a:cubicBezTo>
                  <a:pt x="227" y="157"/>
                  <a:pt x="227" y="157"/>
                  <a:pt x="227" y="157"/>
                </a:cubicBezTo>
                <a:cubicBezTo>
                  <a:pt x="222" y="164"/>
                  <a:pt x="215" y="164"/>
                  <a:pt x="211" y="157"/>
                </a:cubicBezTo>
                <a:cubicBezTo>
                  <a:pt x="177" y="102"/>
                  <a:pt x="177" y="102"/>
                  <a:pt x="177" y="102"/>
                </a:cubicBezTo>
                <a:cubicBezTo>
                  <a:pt x="172" y="95"/>
                  <a:pt x="175" y="87"/>
                  <a:pt x="183" y="85"/>
                </a:cubicBezTo>
                <a:cubicBezTo>
                  <a:pt x="183" y="85"/>
                  <a:pt x="201" y="80"/>
                  <a:pt x="219" y="80"/>
                </a:cubicBezTo>
                <a:cubicBezTo>
                  <a:pt x="236" y="80"/>
                  <a:pt x="254" y="85"/>
                  <a:pt x="254" y="85"/>
                </a:cubicBezTo>
                <a:cubicBezTo>
                  <a:pt x="262" y="87"/>
                  <a:pt x="265" y="95"/>
                  <a:pt x="261" y="102"/>
                </a:cubicBezTo>
                <a:close/>
                <a:moveTo>
                  <a:pt x="319" y="121"/>
                </a:moveTo>
                <a:cubicBezTo>
                  <a:pt x="332" y="133"/>
                  <a:pt x="341" y="149"/>
                  <a:pt x="341" y="149"/>
                </a:cubicBezTo>
                <a:cubicBezTo>
                  <a:pt x="345" y="156"/>
                  <a:pt x="342" y="164"/>
                  <a:pt x="334" y="166"/>
                </a:cubicBezTo>
                <a:cubicBezTo>
                  <a:pt x="270" y="181"/>
                  <a:pt x="270" y="181"/>
                  <a:pt x="270" y="181"/>
                </a:cubicBezTo>
                <a:cubicBezTo>
                  <a:pt x="262" y="183"/>
                  <a:pt x="257" y="178"/>
                  <a:pt x="259" y="170"/>
                </a:cubicBezTo>
                <a:cubicBezTo>
                  <a:pt x="274" y="106"/>
                  <a:pt x="274" y="106"/>
                  <a:pt x="274" y="106"/>
                </a:cubicBezTo>
                <a:cubicBezTo>
                  <a:pt x="276" y="98"/>
                  <a:pt x="283" y="95"/>
                  <a:pt x="290" y="99"/>
                </a:cubicBezTo>
                <a:cubicBezTo>
                  <a:pt x="290" y="99"/>
                  <a:pt x="307" y="108"/>
                  <a:pt x="319" y="121"/>
                </a:cubicBezTo>
                <a:close/>
              </a:path>
            </a:pathLst>
          </a:custGeom>
          <a:solidFill>
            <a:schemeClr val="accent4"/>
          </a:solidFill>
          <a:ln>
            <a:noFill/>
          </a:ln>
        </p:spPr>
        <p:txBody>
          <a:bodyPr lIns="73693" tIns="36846" rIns="73693" bIns="36846"/>
          <a:lstStyle/>
          <a:p>
            <a:pPr defTabSz="751746">
              <a:defRPr/>
            </a:pPr>
            <a:endParaRPr lang="en-US" sz="1451">
              <a:solidFill>
                <a:srgbClr val="505050"/>
              </a:solidFill>
            </a:endParaRPr>
          </a:p>
        </p:txBody>
      </p:sp>
      <p:sp>
        <p:nvSpPr>
          <p:cNvPr id="197" name="data outline circle"/>
          <p:cNvSpPr/>
          <p:nvPr/>
        </p:nvSpPr>
        <p:spPr bwMode="auto">
          <a:xfrm>
            <a:off x="7888180" y="4756276"/>
            <a:ext cx="1106407" cy="1106407"/>
          </a:xfrm>
          <a:prstGeom prst="ellipse">
            <a:avLst/>
          </a:prstGeom>
          <a:solidFill>
            <a:srgbClr val="F8F8F8"/>
          </a:solidFill>
          <a:ln w="34925">
            <a:solidFill>
              <a:schemeClr val="tx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147387" tIns="117910" rIns="147387" bIns="117910"/>
          <a:lstStyle/>
          <a:p>
            <a:pPr algn="ctr" defTabSz="751529">
              <a:lnSpc>
                <a:spcPct val="90000"/>
              </a:lnSpc>
              <a:defRPr/>
            </a:pPr>
            <a:endParaRPr lang="en-US" sz="1128" dirty="0">
              <a:gradFill>
                <a:gsLst>
                  <a:gs pos="0">
                    <a:srgbClr val="FFFFFF"/>
                  </a:gs>
                  <a:gs pos="100000">
                    <a:srgbClr val="FFFFFF"/>
                  </a:gs>
                </a:gsLst>
                <a:lin ang="5400000" scaled="0"/>
              </a:gradFill>
              <a:ea typeface="Segoe UI" pitchFamily="34" charset="0"/>
              <a:cs typeface="Segoe UI" pitchFamily="34" charset="0"/>
            </a:endParaRPr>
          </a:p>
        </p:txBody>
      </p:sp>
      <p:grpSp>
        <p:nvGrpSpPr>
          <p:cNvPr id="6" name="Group 5"/>
          <p:cNvGrpSpPr>
            <a:grpSpLocks/>
          </p:cNvGrpSpPr>
          <p:nvPr/>
        </p:nvGrpSpPr>
        <p:grpSpPr bwMode="auto">
          <a:xfrm>
            <a:off x="7934280" y="4899346"/>
            <a:ext cx="1014206" cy="820267"/>
            <a:chOff x="8347292" y="5236977"/>
            <a:chExt cx="1258257" cy="1017436"/>
          </a:xfrm>
        </p:grpSpPr>
        <p:pic>
          <p:nvPicPr>
            <p:cNvPr id="14391" name="Picture 19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863580" y="5512444"/>
              <a:ext cx="741969" cy="7419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92" name="Picture 199"/>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347292" y="5236977"/>
              <a:ext cx="741969" cy="7419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82" name="Freeform 7"/>
          <p:cNvSpPr>
            <a:spLocks noEditPoints="1"/>
          </p:cNvSpPr>
          <p:nvPr/>
        </p:nvSpPr>
        <p:spPr bwMode="auto">
          <a:xfrm>
            <a:off x="8436614" y="2878883"/>
            <a:ext cx="1475209" cy="1473619"/>
          </a:xfrm>
          <a:custGeom>
            <a:avLst/>
            <a:gdLst>
              <a:gd name="T0" fmla="*/ 434 w 441"/>
              <a:gd name="T1" fmla="*/ 201 h 441"/>
              <a:gd name="T2" fmla="*/ 425 w 441"/>
              <a:gd name="T3" fmla="*/ 156 h 441"/>
              <a:gd name="T4" fmla="*/ 410 w 441"/>
              <a:gd name="T5" fmla="*/ 120 h 441"/>
              <a:gd name="T6" fmla="*/ 385 w 441"/>
              <a:gd name="T7" fmla="*/ 84 h 441"/>
              <a:gd name="T8" fmla="*/ 357 w 441"/>
              <a:gd name="T9" fmla="*/ 56 h 441"/>
              <a:gd name="T10" fmla="*/ 320 w 441"/>
              <a:gd name="T11" fmla="*/ 30 h 441"/>
              <a:gd name="T12" fmla="*/ 283 w 441"/>
              <a:gd name="T13" fmla="*/ 16 h 441"/>
              <a:gd name="T14" fmla="*/ 240 w 441"/>
              <a:gd name="T15" fmla="*/ 7 h 441"/>
              <a:gd name="T16" fmla="*/ 201 w 441"/>
              <a:gd name="T17" fmla="*/ 7 h 441"/>
              <a:gd name="T18" fmla="*/ 156 w 441"/>
              <a:gd name="T19" fmla="*/ 16 h 441"/>
              <a:gd name="T20" fmla="*/ 120 w 441"/>
              <a:gd name="T21" fmla="*/ 31 h 441"/>
              <a:gd name="T22" fmla="*/ 84 w 441"/>
              <a:gd name="T23" fmla="*/ 56 h 441"/>
              <a:gd name="T24" fmla="*/ 56 w 441"/>
              <a:gd name="T25" fmla="*/ 84 h 441"/>
              <a:gd name="T26" fmla="*/ 31 w 441"/>
              <a:gd name="T27" fmla="*/ 122 h 441"/>
              <a:gd name="T28" fmla="*/ 16 w 441"/>
              <a:gd name="T29" fmla="*/ 158 h 441"/>
              <a:gd name="T30" fmla="*/ 7 w 441"/>
              <a:gd name="T31" fmla="*/ 201 h 441"/>
              <a:gd name="T32" fmla="*/ 7 w 441"/>
              <a:gd name="T33" fmla="*/ 240 h 441"/>
              <a:gd name="T34" fmla="*/ 16 w 441"/>
              <a:gd name="T35" fmla="*/ 285 h 441"/>
              <a:gd name="T36" fmla="*/ 32 w 441"/>
              <a:gd name="T37" fmla="*/ 321 h 441"/>
              <a:gd name="T38" fmla="*/ 56 w 441"/>
              <a:gd name="T39" fmla="*/ 357 h 441"/>
              <a:gd name="T40" fmla="*/ 84 w 441"/>
              <a:gd name="T41" fmla="*/ 385 h 441"/>
              <a:gd name="T42" fmla="*/ 122 w 441"/>
              <a:gd name="T43" fmla="*/ 411 h 441"/>
              <a:gd name="T44" fmla="*/ 158 w 441"/>
              <a:gd name="T45" fmla="*/ 425 h 441"/>
              <a:gd name="T46" fmla="*/ 201 w 441"/>
              <a:gd name="T47" fmla="*/ 434 h 441"/>
              <a:gd name="T48" fmla="*/ 240 w 441"/>
              <a:gd name="T49" fmla="*/ 434 h 441"/>
              <a:gd name="T50" fmla="*/ 285 w 441"/>
              <a:gd name="T51" fmla="*/ 425 h 441"/>
              <a:gd name="T52" fmla="*/ 321 w 441"/>
              <a:gd name="T53" fmla="*/ 410 h 441"/>
              <a:gd name="T54" fmla="*/ 357 w 441"/>
              <a:gd name="T55" fmla="*/ 385 h 441"/>
              <a:gd name="T56" fmla="*/ 385 w 441"/>
              <a:gd name="T57" fmla="*/ 357 h 441"/>
              <a:gd name="T58" fmla="*/ 411 w 441"/>
              <a:gd name="T59" fmla="*/ 319 h 441"/>
              <a:gd name="T60" fmla="*/ 426 w 441"/>
              <a:gd name="T61" fmla="*/ 283 h 441"/>
              <a:gd name="T62" fmla="*/ 434 w 441"/>
              <a:gd name="T63" fmla="*/ 240 h 441"/>
              <a:gd name="T64" fmla="*/ 356 w 441"/>
              <a:gd name="T65" fmla="*/ 256 h 441"/>
              <a:gd name="T66" fmla="*/ 284 w 441"/>
              <a:gd name="T67" fmla="*/ 213 h 441"/>
              <a:gd name="T68" fmla="*/ 361 w 441"/>
              <a:gd name="T69" fmla="*/ 220 h 441"/>
              <a:gd name="T70" fmla="*/ 275 w 441"/>
              <a:gd name="T71" fmla="*/ 335 h 441"/>
              <a:gd name="T72" fmla="*/ 335 w 441"/>
              <a:gd name="T73" fmla="*/ 276 h 441"/>
              <a:gd name="T74" fmla="*/ 178 w 441"/>
              <a:gd name="T75" fmla="*/ 341 h 441"/>
              <a:gd name="T76" fmla="*/ 263 w 441"/>
              <a:gd name="T77" fmla="*/ 341 h 441"/>
              <a:gd name="T78" fmla="*/ 185 w 441"/>
              <a:gd name="T79" fmla="*/ 358 h 441"/>
              <a:gd name="T80" fmla="*/ 186 w 441"/>
              <a:gd name="T81" fmla="*/ 220 h 441"/>
              <a:gd name="T82" fmla="*/ 221 w 441"/>
              <a:gd name="T83" fmla="*/ 255 h 441"/>
              <a:gd name="T84" fmla="*/ 106 w 441"/>
              <a:gd name="T85" fmla="*/ 277 h 441"/>
              <a:gd name="T86" fmla="*/ 165 w 441"/>
              <a:gd name="T87" fmla="*/ 337 h 441"/>
              <a:gd name="T88" fmla="*/ 100 w 441"/>
              <a:gd name="T89" fmla="*/ 180 h 441"/>
              <a:gd name="T90" fmla="*/ 100 w 441"/>
              <a:gd name="T91" fmla="*/ 264 h 441"/>
              <a:gd name="T92" fmla="*/ 83 w 441"/>
              <a:gd name="T93" fmla="*/ 187 h 441"/>
              <a:gd name="T94" fmla="*/ 148 w 441"/>
              <a:gd name="T95" fmla="*/ 100 h 441"/>
              <a:gd name="T96" fmla="*/ 168 w 441"/>
              <a:gd name="T97" fmla="*/ 182 h 441"/>
              <a:gd name="T98" fmla="*/ 119 w 441"/>
              <a:gd name="T99" fmla="*/ 122 h 441"/>
              <a:gd name="T100" fmla="*/ 211 w 441"/>
              <a:gd name="T101" fmla="*/ 157 h 441"/>
              <a:gd name="T102" fmla="*/ 219 w 441"/>
              <a:gd name="T103" fmla="*/ 80 h 441"/>
              <a:gd name="T104" fmla="*/ 319 w 441"/>
              <a:gd name="T105" fmla="*/ 121 h 441"/>
              <a:gd name="T106" fmla="*/ 270 w 441"/>
              <a:gd name="T107" fmla="*/ 181 h 441"/>
              <a:gd name="T108" fmla="*/ 290 w 441"/>
              <a:gd name="T109" fmla="*/ 99 h 4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441" h="441">
                <a:moveTo>
                  <a:pt x="441" y="232"/>
                </a:moveTo>
                <a:cubicBezTo>
                  <a:pt x="441" y="209"/>
                  <a:pt x="441" y="209"/>
                  <a:pt x="441" y="209"/>
                </a:cubicBezTo>
                <a:cubicBezTo>
                  <a:pt x="441" y="205"/>
                  <a:pt x="438" y="201"/>
                  <a:pt x="434" y="201"/>
                </a:cubicBezTo>
                <a:cubicBezTo>
                  <a:pt x="401" y="196"/>
                  <a:pt x="401" y="196"/>
                  <a:pt x="401" y="196"/>
                </a:cubicBezTo>
                <a:cubicBezTo>
                  <a:pt x="400" y="188"/>
                  <a:pt x="398" y="181"/>
                  <a:pt x="396" y="173"/>
                </a:cubicBezTo>
                <a:cubicBezTo>
                  <a:pt x="425" y="156"/>
                  <a:pt x="425" y="156"/>
                  <a:pt x="425" y="156"/>
                </a:cubicBezTo>
                <a:cubicBezTo>
                  <a:pt x="428" y="154"/>
                  <a:pt x="430" y="149"/>
                  <a:pt x="428" y="145"/>
                </a:cubicBezTo>
                <a:cubicBezTo>
                  <a:pt x="420" y="125"/>
                  <a:pt x="420" y="125"/>
                  <a:pt x="420" y="125"/>
                </a:cubicBezTo>
                <a:cubicBezTo>
                  <a:pt x="418" y="121"/>
                  <a:pt x="414" y="119"/>
                  <a:pt x="410" y="120"/>
                </a:cubicBezTo>
                <a:cubicBezTo>
                  <a:pt x="377" y="128"/>
                  <a:pt x="377" y="128"/>
                  <a:pt x="377" y="128"/>
                </a:cubicBezTo>
                <a:cubicBezTo>
                  <a:pt x="374" y="122"/>
                  <a:pt x="370" y="116"/>
                  <a:pt x="365" y="110"/>
                </a:cubicBezTo>
                <a:cubicBezTo>
                  <a:pt x="385" y="84"/>
                  <a:pt x="385" y="84"/>
                  <a:pt x="385" y="84"/>
                </a:cubicBezTo>
                <a:cubicBezTo>
                  <a:pt x="388" y="80"/>
                  <a:pt x="387" y="75"/>
                  <a:pt x="385" y="72"/>
                </a:cubicBezTo>
                <a:cubicBezTo>
                  <a:pt x="369" y="56"/>
                  <a:pt x="369" y="56"/>
                  <a:pt x="369" y="56"/>
                </a:cubicBezTo>
                <a:cubicBezTo>
                  <a:pt x="366" y="54"/>
                  <a:pt x="361" y="53"/>
                  <a:pt x="357" y="56"/>
                </a:cubicBezTo>
                <a:cubicBezTo>
                  <a:pt x="331" y="76"/>
                  <a:pt x="331" y="76"/>
                  <a:pt x="331" y="76"/>
                </a:cubicBezTo>
                <a:cubicBezTo>
                  <a:pt x="325" y="71"/>
                  <a:pt x="318" y="67"/>
                  <a:pt x="311" y="63"/>
                </a:cubicBezTo>
                <a:cubicBezTo>
                  <a:pt x="320" y="30"/>
                  <a:pt x="320" y="30"/>
                  <a:pt x="320" y="30"/>
                </a:cubicBezTo>
                <a:cubicBezTo>
                  <a:pt x="321" y="26"/>
                  <a:pt x="318" y="22"/>
                  <a:pt x="314" y="20"/>
                </a:cubicBezTo>
                <a:cubicBezTo>
                  <a:pt x="294" y="12"/>
                  <a:pt x="294" y="12"/>
                  <a:pt x="294" y="12"/>
                </a:cubicBezTo>
                <a:cubicBezTo>
                  <a:pt x="290" y="10"/>
                  <a:pt x="285" y="12"/>
                  <a:pt x="283" y="16"/>
                </a:cubicBezTo>
                <a:cubicBezTo>
                  <a:pt x="266" y="44"/>
                  <a:pt x="266" y="44"/>
                  <a:pt x="266" y="44"/>
                </a:cubicBezTo>
                <a:cubicBezTo>
                  <a:pt x="259" y="43"/>
                  <a:pt x="252" y="41"/>
                  <a:pt x="245" y="40"/>
                </a:cubicBezTo>
                <a:cubicBezTo>
                  <a:pt x="240" y="7"/>
                  <a:pt x="240" y="7"/>
                  <a:pt x="240" y="7"/>
                </a:cubicBezTo>
                <a:cubicBezTo>
                  <a:pt x="240" y="3"/>
                  <a:pt x="236" y="0"/>
                  <a:pt x="232" y="0"/>
                </a:cubicBezTo>
                <a:cubicBezTo>
                  <a:pt x="209" y="0"/>
                  <a:pt x="209" y="0"/>
                  <a:pt x="209" y="0"/>
                </a:cubicBezTo>
                <a:cubicBezTo>
                  <a:pt x="205" y="0"/>
                  <a:pt x="201" y="3"/>
                  <a:pt x="201" y="7"/>
                </a:cubicBezTo>
                <a:cubicBezTo>
                  <a:pt x="196" y="40"/>
                  <a:pt x="196" y="40"/>
                  <a:pt x="196" y="40"/>
                </a:cubicBezTo>
                <a:cubicBezTo>
                  <a:pt x="188" y="41"/>
                  <a:pt x="181" y="43"/>
                  <a:pt x="173" y="45"/>
                </a:cubicBezTo>
                <a:cubicBezTo>
                  <a:pt x="156" y="16"/>
                  <a:pt x="156" y="16"/>
                  <a:pt x="156" y="16"/>
                </a:cubicBezTo>
                <a:cubicBezTo>
                  <a:pt x="154" y="13"/>
                  <a:pt x="149" y="11"/>
                  <a:pt x="145" y="13"/>
                </a:cubicBezTo>
                <a:cubicBezTo>
                  <a:pt x="125" y="21"/>
                  <a:pt x="125" y="21"/>
                  <a:pt x="125" y="21"/>
                </a:cubicBezTo>
                <a:cubicBezTo>
                  <a:pt x="121" y="23"/>
                  <a:pt x="119" y="27"/>
                  <a:pt x="120" y="31"/>
                </a:cubicBezTo>
                <a:cubicBezTo>
                  <a:pt x="128" y="64"/>
                  <a:pt x="128" y="64"/>
                  <a:pt x="128" y="64"/>
                </a:cubicBezTo>
                <a:cubicBezTo>
                  <a:pt x="122" y="67"/>
                  <a:pt x="116" y="71"/>
                  <a:pt x="111" y="76"/>
                </a:cubicBezTo>
                <a:cubicBezTo>
                  <a:pt x="84" y="56"/>
                  <a:pt x="84" y="56"/>
                  <a:pt x="84" y="56"/>
                </a:cubicBezTo>
                <a:cubicBezTo>
                  <a:pt x="80" y="53"/>
                  <a:pt x="75" y="54"/>
                  <a:pt x="72" y="56"/>
                </a:cubicBezTo>
                <a:cubicBezTo>
                  <a:pt x="57" y="72"/>
                  <a:pt x="57" y="72"/>
                  <a:pt x="57" y="72"/>
                </a:cubicBezTo>
                <a:cubicBezTo>
                  <a:pt x="54" y="75"/>
                  <a:pt x="53" y="80"/>
                  <a:pt x="56" y="84"/>
                </a:cubicBezTo>
                <a:cubicBezTo>
                  <a:pt x="76" y="110"/>
                  <a:pt x="76" y="110"/>
                  <a:pt x="76" y="110"/>
                </a:cubicBezTo>
                <a:cubicBezTo>
                  <a:pt x="71" y="117"/>
                  <a:pt x="67" y="123"/>
                  <a:pt x="63" y="130"/>
                </a:cubicBezTo>
                <a:cubicBezTo>
                  <a:pt x="31" y="122"/>
                  <a:pt x="31" y="122"/>
                  <a:pt x="31" y="122"/>
                </a:cubicBezTo>
                <a:cubicBezTo>
                  <a:pt x="27" y="121"/>
                  <a:pt x="22" y="123"/>
                  <a:pt x="20" y="127"/>
                </a:cubicBezTo>
                <a:cubicBezTo>
                  <a:pt x="12" y="147"/>
                  <a:pt x="12" y="147"/>
                  <a:pt x="12" y="147"/>
                </a:cubicBezTo>
                <a:cubicBezTo>
                  <a:pt x="10" y="151"/>
                  <a:pt x="12" y="156"/>
                  <a:pt x="16" y="158"/>
                </a:cubicBezTo>
                <a:cubicBezTo>
                  <a:pt x="45" y="175"/>
                  <a:pt x="45" y="175"/>
                  <a:pt x="45" y="175"/>
                </a:cubicBezTo>
                <a:cubicBezTo>
                  <a:pt x="43" y="182"/>
                  <a:pt x="41" y="189"/>
                  <a:pt x="40" y="196"/>
                </a:cubicBezTo>
                <a:cubicBezTo>
                  <a:pt x="7" y="201"/>
                  <a:pt x="7" y="201"/>
                  <a:pt x="7" y="201"/>
                </a:cubicBezTo>
                <a:cubicBezTo>
                  <a:pt x="3" y="201"/>
                  <a:pt x="0" y="205"/>
                  <a:pt x="0" y="209"/>
                </a:cubicBezTo>
                <a:cubicBezTo>
                  <a:pt x="0" y="232"/>
                  <a:pt x="0" y="232"/>
                  <a:pt x="0" y="232"/>
                </a:cubicBezTo>
                <a:cubicBezTo>
                  <a:pt x="0" y="236"/>
                  <a:pt x="3" y="240"/>
                  <a:pt x="7" y="240"/>
                </a:cubicBezTo>
                <a:cubicBezTo>
                  <a:pt x="40" y="245"/>
                  <a:pt x="40" y="245"/>
                  <a:pt x="40" y="245"/>
                </a:cubicBezTo>
                <a:cubicBezTo>
                  <a:pt x="42" y="253"/>
                  <a:pt x="43" y="260"/>
                  <a:pt x="45" y="268"/>
                </a:cubicBezTo>
                <a:cubicBezTo>
                  <a:pt x="16" y="285"/>
                  <a:pt x="16" y="285"/>
                  <a:pt x="16" y="285"/>
                </a:cubicBezTo>
                <a:cubicBezTo>
                  <a:pt x="13" y="287"/>
                  <a:pt x="11" y="292"/>
                  <a:pt x="13" y="296"/>
                </a:cubicBezTo>
                <a:cubicBezTo>
                  <a:pt x="21" y="316"/>
                  <a:pt x="21" y="316"/>
                  <a:pt x="21" y="316"/>
                </a:cubicBezTo>
                <a:cubicBezTo>
                  <a:pt x="23" y="320"/>
                  <a:pt x="28" y="322"/>
                  <a:pt x="32" y="321"/>
                </a:cubicBezTo>
                <a:cubicBezTo>
                  <a:pt x="64" y="313"/>
                  <a:pt x="64" y="313"/>
                  <a:pt x="64" y="313"/>
                </a:cubicBezTo>
                <a:cubicBezTo>
                  <a:pt x="68" y="319"/>
                  <a:pt x="72" y="325"/>
                  <a:pt x="76" y="331"/>
                </a:cubicBezTo>
                <a:cubicBezTo>
                  <a:pt x="56" y="357"/>
                  <a:pt x="56" y="357"/>
                  <a:pt x="56" y="357"/>
                </a:cubicBezTo>
                <a:cubicBezTo>
                  <a:pt x="53" y="361"/>
                  <a:pt x="54" y="366"/>
                  <a:pt x="57" y="369"/>
                </a:cubicBezTo>
                <a:cubicBezTo>
                  <a:pt x="72" y="384"/>
                  <a:pt x="72" y="384"/>
                  <a:pt x="72" y="384"/>
                </a:cubicBezTo>
                <a:cubicBezTo>
                  <a:pt x="75" y="387"/>
                  <a:pt x="80" y="388"/>
                  <a:pt x="84" y="385"/>
                </a:cubicBezTo>
                <a:cubicBezTo>
                  <a:pt x="111" y="365"/>
                  <a:pt x="111" y="365"/>
                  <a:pt x="111" y="365"/>
                </a:cubicBezTo>
                <a:cubicBezTo>
                  <a:pt x="117" y="370"/>
                  <a:pt x="123" y="374"/>
                  <a:pt x="130" y="378"/>
                </a:cubicBezTo>
                <a:cubicBezTo>
                  <a:pt x="122" y="411"/>
                  <a:pt x="122" y="411"/>
                  <a:pt x="122" y="411"/>
                </a:cubicBezTo>
                <a:cubicBezTo>
                  <a:pt x="121" y="415"/>
                  <a:pt x="123" y="419"/>
                  <a:pt x="127" y="421"/>
                </a:cubicBezTo>
                <a:cubicBezTo>
                  <a:pt x="147" y="429"/>
                  <a:pt x="147" y="429"/>
                  <a:pt x="147" y="429"/>
                </a:cubicBezTo>
                <a:cubicBezTo>
                  <a:pt x="151" y="431"/>
                  <a:pt x="156" y="429"/>
                  <a:pt x="158" y="425"/>
                </a:cubicBezTo>
                <a:cubicBezTo>
                  <a:pt x="175" y="397"/>
                  <a:pt x="175" y="397"/>
                  <a:pt x="175" y="397"/>
                </a:cubicBezTo>
                <a:cubicBezTo>
                  <a:pt x="182" y="398"/>
                  <a:pt x="189" y="400"/>
                  <a:pt x="196" y="401"/>
                </a:cubicBezTo>
                <a:cubicBezTo>
                  <a:pt x="201" y="434"/>
                  <a:pt x="201" y="434"/>
                  <a:pt x="201" y="434"/>
                </a:cubicBezTo>
                <a:cubicBezTo>
                  <a:pt x="201" y="438"/>
                  <a:pt x="205" y="441"/>
                  <a:pt x="209" y="441"/>
                </a:cubicBezTo>
                <a:cubicBezTo>
                  <a:pt x="232" y="441"/>
                  <a:pt x="232" y="441"/>
                  <a:pt x="232" y="441"/>
                </a:cubicBezTo>
                <a:cubicBezTo>
                  <a:pt x="236" y="441"/>
                  <a:pt x="240" y="438"/>
                  <a:pt x="240" y="434"/>
                </a:cubicBezTo>
                <a:cubicBezTo>
                  <a:pt x="245" y="401"/>
                  <a:pt x="245" y="401"/>
                  <a:pt x="245" y="401"/>
                </a:cubicBezTo>
                <a:cubicBezTo>
                  <a:pt x="253" y="400"/>
                  <a:pt x="260" y="398"/>
                  <a:pt x="268" y="396"/>
                </a:cubicBezTo>
                <a:cubicBezTo>
                  <a:pt x="285" y="425"/>
                  <a:pt x="285" y="425"/>
                  <a:pt x="285" y="425"/>
                </a:cubicBezTo>
                <a:cubicBezTo>
                  <a:pt x="287" y="428"/>
                  <a:pt x="292" y="430"/>
                  <a:pt x="296" y="428"/>
                </a:cubicBezTo>
                <a:cubicBezTo>
                  <a:pt x="316" y="420"/>
                  <a:pt x="316" y="420"/>
                  <a:pt x="316" y="420"/>
                </a:cubicBezTo>
                <a:cubicBezTo>
                  <a:pt x="320" y="418"/>
                  <a:pt x="322" y="414"/>
                  <a:pt x="321" y="410"/>
                </a:cubicBezTo>
                <a:cubicBezTo>
                  <a:pt x="313" y="377"/>
                  <a:pt x="313" y="377"/>
                  <a:pt x="313" y="377"/>
                </a:cubicBezTo>
                <a:cubicBezTo>
                  <a:pt x="319" y="373"/>
                  <a:pt x="325" y="369"/>
                  <a:pt x="331" y="365"/>
                </a:cubicBezTo>
                <a:cubicBezTo>
                  <a:pt x="357" y="385"/>
                  <a:pt x="357" y="385"/>
                  <a:pt x="357" y="385"/>
                </a:cubicBezTo>
                <a:cubicBezTo>
                  <a:pt x="361" y="388"/>
                  <a:pt x="366" y="387"/>
                  <a:pt x="369" y="384"/>
                </a:cubicBezTo>
                <a:cubicBezTo>
                  <a:pt x="385" y="369"/>
                  <a:pt x="385" y="369"/>
                  <a:pt x="385" y="369"/>
                </a:cubicBezTo>
                <a:cubicBezTo>
                  <a:pt x="387" y="366"/>
                  <a:pt x="388" y="361"/>
                  <a:pt x="385" y="357"/>
                </a:cubicBezTo>
                <a:cubicBezTo>
                  <a:pt x="365" y="331"/>
                  <a:pt x="365" y="331"/>
                  <a:pt x="365" y="331"/>
                </a:cubicBezTo>
                <a:cubicBezTo>
                  <a:pt x="370" y="324"/>
                  <a:pt x="374" y="318"/>
                  <a:pt x="378" y="311"/>
                </a:cubicBezTo>
                <a:cubicBezTo>
                  <a:pt x="411" y="319"/>
                  <a:pt x="411" y="319"/>
                  <a:pt x="411" y="319"/>
                </a:cubicBezTo>
                <a:cubicBezTo>
                  <a:pt x="415" y="320"/>
                  <a:pt x="419" y="318"/>
                  <a:pt x="421" y="314"/>
                </a:cubicBezTo>
                <a:cubicBezTo>
                  <a:pt x="429" y="294"/>
                  <a:pt x="429" y="294"/>
                  <a:pt x="429" y="294"/>
                </a:cubicBezTo>
                <a:cubicBezTo>
                  <a:pt x="431" y="290"/>
                  <a:pt x="429" y="285"/>
                  <a:pt x="426" y="283"/>
                </a:cubicBezTo>
                <a:cubicBezTo>
                  <a:pt x="397" y="266"/>
                  <a:pt x="397" y="266"/>
                  <a:pt x="397" y="266"/>
                </a:cubicBezTo>
                <a:cubicBezTo>
                  <a:pt x="398" y="259"/>
                  <a:pt x="400" y="252"/>
                  <a:pt x="401" y="245"/>
                </a:cubicBezTo>
                <a:cubicBezTo>
                  <a:pt x="434" y="240"/>
                  <a:pt x="434" y="240"/>
                  <a:pt x="434" y="240"/>
                </a:cubicBezTo>
                <a:cubicBezTo>
                  <a:pt x="438" y="240"/>
                  <a:pt x="441" y="236"/>
                  <a:pt x="441" y="232"/>
                </a:cubicBezTo>
                <a:close/>
                <a:moveTo>
                  <a:pt x="361" y="220"/>
                </a:moveTo>
                <a:cubicBezTo>
                  <a:pt x="361" y="238"/>
                  <a:pt x="356" y="256"/>
                  <a:pt x="356" y="256"/>
                </a:cubicBezTo>
                <a:cubicBezTo>
                  <a:pt x="354" y="264"/>
                  <a:pt x="346" y="267"/>
                  <a:pt x="339" y="263"/>
                </a:cubicBezTo>
                <a:cubicBezTo>
                  <a:pt x="284" y="228"/>
                  <a:pt x="284" y="228"/>
                  <a:pt x="284" y="228"/>
                </a:cubicBezTo>
                <a:cubicBezTo>
                  <a:pt x="277" y="224"/>
                  <a:pt x="277" y="217"/>
                  <a:pt x="284" y="213"/>
                </a:cubicBezTo>
                <a:cubicBezTo>
                  <a:pt x="339" y="178"/>
                  <a:pt x="339" y="178"/>
                  <a:pt x="339" y="178"/>
                </a:cubicBezTo>
                <a:cubicBezTo>
                  <a:pt x="346" y="174"/>
                  <a:pt x="354" y="177"/>
                  <a:pt x="356" y="185"/>
                </a:cubicBezTo>
                <a:cubicBezTo>
                  <a:pt x="356" y="185"/>
                  <a:pt x="361" y="203"/>
                  <a:pt x="361" y="220"/>
                </a:cubicBezTo>
                <a:close/>
                <a:moveTo>
                  <a:pt x="321" y="321"/>
                </a:moveTo>
                <a:cubicBezTo>
                  <a:pt x="308" y="333"/>
                  <a:pt x="292" y="343"/>
                  <a:pt x="292" y="343"/>
                </a:cubicBezTo>
                <a:cubicBezTo>
                  <a:pt x="285" y="347"/>
                  <a:pt x="277" y="343"/>
                  <a:pt x="275" y="335"/>
                </a:cubicBezTo>
                <a:cubicBezTo>
                  <a:pt x="260" y="272"/>
                  <a:pt x="260" y="272"/>
                  <a:pt x="260" y="272"/>
                </a:cubicBezTo>
                <a:cubicBezTo>
                  <a:pt x="258" y="264"/>
                  <a:pt x="263" y="259"/>
                  <a:pt x="271" y="260"/>
                </a:cubicBezTo>
                <a:cubicBezTo>
                  <a:pt x="335" y="276"/>
                  <a:pt x="335" y="276"/>
                  <a:pt x="335" y="276"/>
                </a:cubicBezTo>
                <a:cubicBezTo>
                  <a:pt x="343" y="278"/>
                  <a:pt x="346" y="285"/>
                  <a:pt x="342" y="292"/>
                </a:cubicBezTo>
                <a:cubicBezTo>
                  <a:pt x="342" y="292"/>
                  <a:pt x="333" y="309"/>
                  <a:pt x="321" y="321"/>
                </a:cubicBezTo>
                <a:close/>
                <a:moveTo>
                  <a:pt x="178" y="341"/>
                </a:moveTo>
                <a:cubicBezTo>
                  <a:pt x="213" y="285"/>
                  <a:pt x="213" y="285"/>
                  <a:pt x="213" y="285"/>
                </a:cubicBezTo>
                <a:cubicBezTo>
                  <a:pt x="217" y="278"/>
                  <a:pt x="224" y="278"/>
                  <a:pt x="228" y="285"/>
                </a:cubicBezTo>
                <a:cubicBezTo>
                  <a:pt x="263" y="341"/>
                  <a:pt x="263" y="341"/>
                  <a:pt x="263" y="341"/>
                </a:cubicBezTo>
                <a:cubicBezTo>
                  <a:pt x="267" y="348"/>
                  <a:pt x="264" y="356"/>
                  <a:pt x="256" y="358"/>
                </a:cubicBezTo>
                <a:cubicBezTo>
                  <a:pt x="256" y="358"/>
                  <a:pt x="238" y="363"/>
                  <a:pt x="221" y="363"/>
                </a:cubicBezTo>
                <a:cubicBezTo>
                  <a:pt x="203" y="363"/>
                  <a:pt x="185" y="358"/>
                  <a:pt x="185" y="358"/>
                </a:cubicBezTo>
                <a:cubicBezTo>
                  <a:pt x="177" y="356"/>
                  <a:pt x="174" y="348"/>
                  <a:pt x="178" y="341"/>
                </a:cubicBezTo>
                <a:close/>
                <a:moveTo>
                  <a:pt x="221" y="255"/>
                </a:moveTo>
                <a:cubicBezTo>
                  <a:pt x="202" y="255"/>
                  <a:pt x="186" y="240"/>
                  <a:pt x="186" y="220"/>
                </a:cubicBezTo>
                <a:cubicBezTo>
                  <a:pt x="186" y="201"/>
                  <a:pt x="202" y="186"/>
                  <a:pt x="221" y="186"/>
                </a:cubicBezTo>
                <a:cubicBezTo>
                  <a:pt x="240" y="186"/>
                  <a:pt x="255" y="201"/>
                  <a:pt x="255" y="220"/>
                </a:cubicBezTo>
                <a:cubicBezTo>
                  <a:pt x="255" y="240"/>
                  <a:pt x="240" y="255"/>
                  <a:pt x="221" y="255"/>
                </a:cubicBezTo>
                <a:close/>
                <a:moveTo>
                  <a:pt x="120" y="322"/>
                </a:moveTo>
                <a:cubicBezTo>
                  <a:pt x="108" y="310"/>
                  <a:pt x="99" y="294"/>
                  <a:pt x="99" y="294"/>
                </a:cubicBezTo>
                <a:cubicBezTo>
                  <a:pt x="95" y="286"/>
                  <a:pt x="98" y="279"/>
                  <a:pt x="106" y="277"/>
                </a:cubicBezTo>
                <a:cubicBezTo>
                  <a:pt x="170" y="262"/>
                  <a:pt x="170" y="262"/>
                  <a:pt x="170" y="262"/>
                </a:cubicBezTo>
                <a:cubicBezTo>
                  <a:pt x="178" y="260"/>
                  <a:pt x="182" y="265"/>
                  <a:pt x="181" y="273"/>
                </a:cubicBezTo>
                <a:cubicBezTo>
                  <a:pt x="165" y="337"/>
                  <a:pt x="165" y="337"/>
                  <a:pt x="165" y="337"/>
                </a:cubicBezTo>
                <a:cubicBezTo>
                  <a:pt x="163" y="345"/>
                  <a:pt x="156" y="348"/>
                  <a:pt x="149" y="344"/>
                </a:cubicBezTo>
                <a:cubicBezTo>
                  <a:pt x="149" y="344"/>
                  <a:pt x="133" y="335"/>
                  <a:pt x="120" y="322"/>
                </a:cubicBezTo>
                <a:close/>
                <a:moveTo>
                  <a:pt x="100" y="180"/>
                </a:moveTo>
                <a:cubicBezTo>
                  <a:pt x="156" y="215"/>
                  <a:pt x="156" y="215"/>
                  <a:pt x="156" y="215"/>
                </a:cubicBezTo>
                <a:cubicBezTo>
                  <a:pt x="163" y="219"/>
                  <a:pt x="163" y="226"/>
                  <a:pt x="156" y="230"/>
                </a:cubicBezTo>
                <a:cubicBezTo>
                  <a:pt x="100" y="264"/>
                  <a:pt x="100" y="264"/>
                  <a:pt x="100" y="264"/>
                </a:cubicBezTo>
                <a:cubicBezTo>
                  <a:pt x="93" y="269"/>
                  <a:pt x="85" y="266"/>
                  <a:pt x="83" y="258"/>
                </a:cubicBezTo>
                <a:cubicBezTo>
                  <a:pt x="83" y="258"/>
                  <a:pt x="78" y="240"/>
                  <a:pt x="78" y="222"/>
                </a:cubicBezTo>
                <a:cubicBezTo>
                  <a:pt x="78" y="205"/>
                  <a:pt x="83" y="187"/>
                  <a:pt x="83" y="187"/>
                </a:cubicBezTo>
                <a:cubicBezTo>
                  <a:pt x="85" y="179"/>
                  <a:pt x="93" y="176"/>
                  <a:pt x="100" y="180"/>
                </a:cubicBezTo>
                <a:close/>
                <a:moveTo>
                  <a:pt x="119" y="122"/>
                </a:moveTo>
                <a:cubicBezTo>
                  <a:pt x="131" y="109"/>
                  <a:pt x="148" y="100"/>
                  <a:pt x="148" y="100"/>
                </a:cubicBezTo>
                <a:cubicBezTo>
                  <a:pt x="155" y="96"/>
                  <a:pt x="162" y="100"/>
                  <a:pt x="164" y="108"/>
                </a:cubicBezTo>
                <a:cubicBezTo>
                  <a:pt x="179" y="171"/>
                  <a:pt x="179" y="171"/>
                  <a:pt x="179" y="171"/>
                </a:cubicBezTo>
                <a:cubicBezTo>
                  <a:pt x="181" y="179"/>
                  <a:pt x="176" y="184"/>
                  <a:pt x="168" y="182"/>
                </a:cubicBezTo>
                <a:cubicBezTo>
                  <a:pt x="104" y="167"/>
                  <a:pt x="104" y="167"/>
                  <a:pt x="104" y="167"/>
                </a:cubicBezTo>
                <a:cubicBezTo>
                  <a:pt x="96" y="165"/>
                  <a:pt x="93" y="158"/>
                  <a:pt x="97" y="151"/>
                </a:cubicBezTo>
                <a:cubicBezTo>
                  <a:pt x="97" y="151"/>
                  <a:pt x="106" y="134"/>
                  <a:pt x="119" y="122"/>
                </a:cubicBezTo>
                <a:close/>
                <a:moveTo>
                  <a:pt x="261" y="102"/>
                </a:moveTo>
                <a:cubicBezTo>
                  <a:pt x="227" y="157"/>
                  <a:pt x="227" y="157"/>
                  <a:pt x="227" y="157"/>
                </a:cubicBezTo>
                <a:cubicBezTo>
                  <a:pt x="222" y="164"/>
                  <a:pt x="215" y="164"/>
                  <a:pt x="211" y="157"/>
                </a:cubicBezTo>
                <a:cubicBezTo>
                  <a:pt x="177" y="102"/>
                  <a:pt x="177" y="102"/>
                  <a:pt x="177" y="102"/>
                </a:cubicBezTo>
                <a:cubicBezTo>
                  <a:pt x="172" y="95"/>
                  <a:pt x="175" y="87"/>
                  <a:pt x="183" y="85"/>
                </a:cubicBezTo>
                <a:cubicBezTo>
                  <a:pt x="183" y="85"/>
                  <a:pt x="201" y="80"/>
                  <a:pt x="219" y="80"/>
                </a:cubicBezTo>
                <a:cubicBezTo>
                  <a:pt x="236" y="80"/>
                  <a:pt x="254" y="85"/>
                  <a:pt x="254" y="85"/>
                </a:cubicBezTo>
                <a:cubicBezTo>
                  <a:pt x="262" y="87"/>
                  <a:pt x="265" y="95"/>
                  <a:pt x="261" y="102"/>
                </a:cubicBezTo>
                <a:close/>
                <a:moveTo>
                  <a:pt x="319" y="121"/>
                </a:moveTo>
                <a:cubicBezTo>
                  <a:pt x="332" y="133"/>
                  <a:pt x="341" y="149"/>
                  <a:pt x="341" y="149"/>
                </a:cubicBezTo>
                <a:cubicBezTo>
                  <a:pt x="345" y="156"/>
                  <a:pt x="342" y="164"/>
                  <a:pt x="334" y="166"/>
                </a:cubicBezTo>
                <a:cubicBezTo>
                  <a:pt x="270" y="181"/>
                  <a:pt x="270" y="181"/>
                  <a:pt x="270" y="181"/>
                </a:cubicBezTo>
                <a:cubicBezTo>
                  <a:pt x="262" y="183"/>
                  <a:pt x="257" y="178"/>
                  <a:pt x="259" y="170"/>
                </a:cubicBezTo>
                <a:cubicBezTo>
                  <a:pt x="274" y="106"/>
                  <a:pt x="274" y="106"/>
                  <a:pt x="274" y="106"/>
                </a:cubicBezTo>
                <a:cubicBezTo>
                  <a:pt x="276" y="98"/>
                  <a:pt x="283" y="95"/>
                  <a:pt x="290" y="99"/>
                </a:cubicBezTo>
                <a:cubicBezTo>
                  <a:pt x="290" y="99"/>
                  <a:pt x="307" y="108"/>
                  <a:pt x="319" y="121"/>
                </a:cubicBezTo>
                <a:close/>
              </a:path>
            </a:pathLst>
          </a:custGeom>
          <a:solidFill>
            <a:schemeClr val="accent4"/>
          </a:solidFill>
          <a:ln>
            <a:noFill/>
          </a:ln>
        </p:spPr>
        <p:txBody>
          <a:bodyPr lIns="73693" tIns="36846" rIns="73693" bIns="36846"/>
          <a:lstStyle/>
          <a:p>
            <a:pPr defTabSz="751746">
              <a:defRPr/>
            </a:pPr>
            <a:endParaRPr lang="en-US" sz="1451">
              <a:solidFill>
                <a:srgbClr val="505050"/>
              </a:solidFill>
            </a:endParaRPr>
          </a:p>
        </p:txBody>
      </p:sp>
      <p:sp>
        <p:nvSpPr>
          <p:cNvPr id="202" name="data outline circle"/>
          <p:cNvSpPr/>
          <p:nvPr/>
        </p:nvSpPr>
        <p:spPr bwMode="auto">
          <a:xfrm>
            <a:off x="8621015" y="3063284"/>
            <a:ext cx="1106407" cy="1104817"/>
          </a:xfrm>
          <a:prstGeom prst="ellipse">
            <a:avLst/>
          </a:prstGeom>
          <a:solidFill>
            <a:srgbClr val="F8F8F8"/>
          </a:solidFill>
          <a:ln w="34925">
            <a:solidFill>
              <a:schemeClr val="tx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147387" tIns="117910" rIns="147387" bIns="117910"/>
          <a:lstStyle/>
          <a:p>
            <a:pPr algn="ctr" defTabSz="751529">
              <a:lnSpc>
                <a:spcPct val="90000"/>
              </a:lnSpc>
              <a:defRPr/>
            </a:pPr>
            <a:endParaRPr lang="en-US" sz="1128" dirty="0">
              <a:gradFill>
                <a:gsLst>
                  <a:gs pos="0">
                    <a:srgbClr val="FFFFFF"/>
                  </a:gs>
                  <a:gs pos="100000">
                    <a:srgbClr val="FFFFFF"/>
                  </a:gs>
                </a:gsLst>
                <a:lin ang="5400000" scaled="0"/>
              </a:gradFill>
              <a:ea typeface="Segoe UI" pitchFamily="34" charset="0"/>
              <a:cs typeface="Segoe UI" pitchFamily="34" charset="0"/>
            </a:endParaRPr>
          </a:p>
        </p:txBody>
      </p:sp>
      <p:grpSp>
        <p:nvGrpSpPr>
          <p:cNvPr id="5" name="Group 4"/>
          <p:cNvGrpSpPr>
            <a:grpSpLocks/>
          </p:cNvGrpSpPr>
          <p:nvPr/>
        </p:nvGrpSpPr>
        <p:grpSpPr bwMode="auto">
          <a:xfrm>
            <a:off x="8716395" y="3295376"/>
            <a:ext cx="915647" cy="639045"/>
            <a:chOff x="9317523" y="3247397"/>
            <a:chExt cx="1136987" cy="793255"/>
          </a:xfrm>
        </p:grpSpPr>
        <p:sp>
          <p:nvSpPr>
            <p:cNvPr id="204" name="Freeform 5"/>
            <p:cNvSpPr>
              <a:spLocks/>
            </p:cNvSpPr>
            <p:nvPr/>
          </p:nvSpPr>
          <p:spPr bwMode="auto">
            <a:xfrm flipH="1">
              <a:off x="9317523" y="3247397"/>
              <a:ext cx="878402" cy="453852"/>
            </a:xfrm>
            <a:custGeom>
              <a:avLst/>
              <a:gdLst>
                <a:gd name="T0" fmla="*/ 396 w 2652"/>
                <a:gd name="T1" fmla="*/ 1368 h 1368"/>
                <a:gd name="T2" fmla="*/ 2016 w 2652"/>
                <a:gd name="T3" fmla="*/ 1368 h 1368"/>
                <a:gd name="T4" fmla="*/ 2652 w 2652"/>
                <a:gd name="T5" fmla="*/ 662 h 1368"/>
                <a:gd name="T6" fmla="*/ 1969 w 2652"/>
                <a:gd name="T7" fmla="*/ 0 h 1368"/>
                <a:gd name="T8" fmla="*/ 1360 w 2652"/>
                <a:gd name="T9" fmla="*/ 333 h 1368"/>
                <a:gd name="T10" fmla="*/ 930 w 2652"/>
                <a:gd name="T11" fmla="*/ 298 h 1368"/>
                <a:gd name="T12" fmla="*/ 608 w 2652"/>
                <a:gd name="T13" fmla="*/ 573 h 1368"/>
                <a:gd name="T14" fmla="*/ 396 w 2652"/>
                <a:gd name="T15" fmla="*/ 528 h 1368"/>
                <a:gd name="T16" fmla="*/ 0 w 2652"/>
                <a:gd name="T17" fmla="*/ 951 h 1368"/>
                <a:gd name="T18" fmla="*/ 396 w 2652"/>
                <a:gd name="T19" fmla="*/ 1368 h 1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52" h="1368">
                  <a:moveTo>
                    <a:pt x="396" y="1368"/>
                  </a:moveTo>
                  <a:cubicBezTo>
                    <a:pt x="470" y="1368"/>
                    <a:pt x="1962" y="1368"/>
                    <a:pt x="2016" y="1368"/>
                  </a:cubicBezTo>
                  <a:cubicBezTo>
                    <a:pt x="2070" y="1368"/>
                    <a:pt x="2652" y="1273"/>
                    <a:pt x="2652" y="662"/>
                  </a:cubicBezTo>
                  <a:cubicBezTo>
                    <a:pt x="2652" y="161"/>
                    <a:pt x="2182" y="0"/>
                    <a:pt x="1969" y="0"/>
                  </a:cubicBezTo>
                  <a:cubicBezTo>
                    <a:pt x="1524" y="0"/>
                    <a:pt x="1360" y="333"/>
                    <a:pt x="1360" y="333"/>
                  </a:cubicBezTo>
                  <a:cubicBezTo>
                    <a:pt x="1360" y="333"/>
                    <a:pt x="1172" y="228"/>
                    <a:pt x="930" y="298"/>
                  </a:cubicBezTo>
                  <a:cubicBezTo>
                    <a:pt x="677" y="370"/>
                    <a:pt x="608" y="573"/>
                    <a:pt x="608" y="573"/>
                  </a:cubicBezTo>
                  <a:cubicBezTo>
                    <a:pt x="608" y="573"/>
                    <a:pt x="555" y="528"/>
                    <a:pt x="396" y="528"/>
                  </a:cubicBezTo>
                  <a:cubicBezTo>
                    <a:pt x="215" y="528"/>
                    <a:pt x="0" y="697"/>
                    <a:pt x="0" y="951"/>
                  </a:cubicBezTo>
                  <a:cubicBezTo>
                    <a:pt x="0" y="1259"/>
                    <a:pt x="322" y="1368"/>
                    <a:pt x="396" y="1368"/>
                  </a:cubicBezTo>
                  <a:close/>
                </a:path>
              </a:pathLst>
            </a:custGeom>
            <a:solidFill>
              <a:schemeClr val="tx1">
                <a:lumMod val="60000"/>
                <a:lumOff val="40000"/>
              </a:schemeClr>
            </a:solidFill>
            <a:ln w="19050">
              <a:noFill/>
            </a:ln>
          </p:spPr>
          <p:txBody>
            <a:bodyPr lIns="73693" tIns="36846" rIns="73693" bIns="36846"/>
            <a:lstStyle/>
            <a:p>
              <a:pPr defTabSz="751746">
                <a:defRPr/>
              </a:pPr>
              <a:endParaRPr lang="en-US" sz="1451">
                <a:solidFill>
                  <a:srgbClr val="505050"/>
                </a:solidFill>
              </a:endParaRPr>
            </a:p>
          </p:txBody>
        </p:sp>
        <p:pic>
          <p:nvPicPr>
            <p:cNvPr id="14390" name="Picture 204"/>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9855527" y="3441669"/>
              <a:ext cx="598983" cy="5989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75" name="Freeform 7"/>
          <p:cNvSpPr>
            <a:spLocks noEditPoints="1"/>
          </p:cNvSpPr>
          <p:nvPr/>
        </p:nvSpPr>
        <p:spPr bwMode="auto">
          <a:xfrm>
            <a:off x="3268614" y="4571876"/>
            <a:ext cx="1473619" cy="1473620"/>
          </a:xfrm>
          <a:custGeom>
            <a:avLst/>
            <a:gdLst>
              <a:gd name="T0" fmla="*/ 434 w 441"/>
              <a:gd name="T1" fmla="*/ 201 h 441"/>
              <a:gd name="T2" fmla="*/ 425 w 441"/>
              <a:gd name="T3" fmla="*/ 156 h 441"/>
              <a:gd name="T4" fmla="*/ 410 w 441"/>
              <a:gd name="T5" fmla="*/ 120 h 441"/>
              <a:gd name="T6" fmla="*/ 385 w 441"/>
              <a:gd name="T7" fmla="*/ 84 h 441"/>
              <a:gd name="T8" fmla="*/ 357 w 441"/>
              <a:gd name="T9" fmla="*/ 56 h 441"/>
              <a:gd name="T10" fmla="*/ 320 w 441"/>
              <a:gd name="T11" fmla="*/ 30 h 441"/>
              <a:gd name="T12" fmla="*/ 283 w 441"/>
              <a:gd name="T13" fmla="*/ 16 h 441"/>
              <a:gd name="T14" fmla="*/ 240 w 441"/>
              <a:gd name="T15" fmla="*/ 7 h 441"/>
              <a:gd name="T16" fmla="*/ 201 w 441"/>
              <a:gd name="T17" fmla="*/ 7 h 441"/>
              <a:gd name="T18" fmla="*/ 156 w 441"/>
              <a:gd name="T19" fmla="*/ 16 h 441"/>
              <a:gd name="T20" fmla="*/ 120 w 441"/>
              <a:gd name="T21" fmla="*/ 31 h 441"/>
              <a:gd name="T22" fmla="*/ 84 w 441"/>
              <a:gd name="T23" fmla="*/ 56 h 441"/>
              <a:gd name="T24" fmla="*/ 56 w 441"/>
              <a:gd name="T25" fmla="*/ 84 h 441"/>
              <a:gd name="T26" fmla="*/ 31 w 441"/>
              <a:gd name="T27" fmla="*/ 122 h 441"/>
              <a:gd name="T28" fmla="*/ 16 w 441"/>
              <a:gd name="T29" fmla="*/ 158 h 441"/>
              <a:gd name="T30" fmla="*/ 7 w 441"/>
              <a:gd name="T31" fmla="*/ 201 h 441"/>
              <a:gd name="T32" fmla="*/ 7 w 441"/>
              <a:gd name="T33" fmla="*/ 240 h 441"/>
              <a:gd name="T34" fmla="*/ 16 w 441"/>
              <a:gd name="T35" fmla="*/ 285 h 441"/>
              <a:gd name="T36" fmla="*/ 32 w 441"/>
              <a:gd name="T37" fmla="*/ 321 h 441"/>
              <a:gd name="T38" fmla="*/ 56 w 441"/>
              <a:gd name="T39" fmla="*/ 357 h 441"/>
              <a:gd name="T40" fmla="*/ 84 w 441"/>
              <a:gd name="T41" fmla="*/ 385 h 441"/>
              <a:gd name="T42" fmla="*/ 122 w 441"/>
              <a:gd name="T43" fmla="*/ 411 h 441"/>
              <a:gd name="T44" fmla="*/ 158 w 441"/>
              <a:gd name="T45" fmla="*/ 425 h 441"/>
              <a:gd name="T46" fmla="*/ 201 w 441"/>
              <a:gd name="T47" fmla="*/ 434 h 441"/>
              <a:gd name="T48" fmla="*/ 240 w 441"/>
              <a:gd name="T49" fmla="*/ 434 h 441"/>
              <a:gd name="T50" fmla="*/ 285 w 441"/>
              <a:gd name="T51" fmla="*/ 425 h 441"/>
              <a:gd name="T52" fmla="*/ 321 w 441"/>
              <a:gd name="T53" fmla="*/ 410 h 441"/>
              <a:gd name="T54" fmla="*/ 357 w 441"/>
              <a:gd name="T55" fmla="*/ 385 h 441"/>
              <a:gd name="T56" fmla="*/ 385 w 441"/>
              <a:gd name="T57" fmla="*/ 357 h 441"/>
              <a:gd name="T58" fmla="*/ 411 w 441"/>
              <a:gd name="T59" fmla="*/ 319 h 441"/>
              <a:gd name="T60" fmla="*/ 426 w 441"/>
              <a:gd name="T61" fmla="*/ 283 h 441"/>
              <a:gd name="T62" fmla="*/ 434 w 441"/>
              <a:gd name="T63" fmla="*/ 240 h 441"/>
              <a:gd name="T64" fmla="*/ 356 w 441"/>
              <a:gd name="T65" fmla="*/ 256 h 441"/>
              <a:gd name="T66" fmla="*/ 284 w 441"/>
              <a:gd name="T67" fmla="*/ 213 h 441"/>
              <a:gd name="T68" fmla="*/ 361 w 441"/>
              <a:gd name="T69" fmla="*/ 220 h 441"/>
              <a:gd name="T70" fmla="*/ 275 w 441"/>
              <a:gd name="T71" fmla="*/ 335 h 441"/>
              <a:gd name="T72" fmla="*/ 335 w 441"/>
              <a:gd name="T73" fmla="*/ 276 h 441"/>
              <a:gd name="T74" fmla="*/ 178 w 441"/>
              <a:gd name="T75" fmla="*/ 341 h 441"/>
              <a:gd name="T76" fmla="*/ 263 w 441"/>
              <a:gd name="T77" fmla="*/ 341 h 441"/>
              <a:gd name="T78" fmla="*/ 185 w 441"/>
              <a:gd name="T79" fmla="*/ 358 h 441"/>
              <a:gd name="T80" fmla="*/ 186 w 441"/>
              <a:gd name="T81" fmla="*/ 220 h 441"/>
              <a:gd name="T82" fmla="*/ 221 w 441"/>
              <a:gd name="T83" fmla="*/ 255 h 441"/>
              <a:gd name="T84" fmla="*/ 106 w 441"/>
              <a:gd name="T85" fmla="*/ 277 h 441"/>
              <a:gd name="T86" fmla="*/ 165 w 441"/>
              <a:gd name="T87" fmla="*/ 337 h 441"/>
              <a:gd name="T88" fmla="*/ 100 w 441"/>
              <a:gd name="T89" fmla="*/ 180 h 441"/>
              <a:gd name="T90" fmla="*/ 100 w 441"/>
              <a:gd name="T91" fmla="*/ 264 h 441"/>
              <a:gd name="T92" fmla="*/ 83 w 441"/>
              <a:gd name="T93" fmla="*/ 187 h 441"/>
              <a:gd name="T94" fmla="*/ 148 w 441"/>
              <a:gd name="T95" fmla="*/ 100 h 441"/>
              <a:gd name="T96" fmla="*/ 168 w 441"/>
              <a:gd name="T97" fmla="*/ 182 h 441"/>
              <a:gd name="T98" fmla="*/ 119 w 441"/>
              <a:gd name="T99" fmla="*/ 122 h 441"/>
              <a:gd name="T100" fmla="*/ 211 w 441"/>
              <a:gd name="T101" fmla="*/ 157 h 441"/>
              <a:gd name="T102" fmla="*/ 219 w 441"/>
              <a:gd name="T103" fmla="*/ 80 h 441"/>
              <a:gd name="T104" fmla="*/ 319 w 441"/>
              <a:gd name="T105" fmla="*/ 121 h 441"/>
              <a:gd name="T106" fmla="*/ 270 w 441"/>
              <a:gd name="T107" fmla="*/ 181 h 441"/>
              <a:gd name="T108" fmla="*/ 290 w 441"/>
              <a:gd name="T109" fmla="*/ 99 h 4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441" h="441">
                <a:moveTo>
                  <a:pt x="441" y="232"/>
                </a:moveTo>
                <a:cubicBezTo>
                  <a:pt x="441" y="209"/>
                  <a:pt x="441" y="209"/>
                  <a:pt x="441" y="209"/>
                </a:cubicBezTo>
                <a:cubicBezTo>
                  <a:pt x="441" y="205"/>
                  <a:pt x="438" y="201"/>
                  <a:pt x="434" y="201"/>
                </a:cubicBezTo>
                <a:cubicBezTo>
                  <a:pt x="401" y="196"/>
                  <a:pt x="401" y="196"/>
                  <a:pt x="401" y="196"/>
                </a:cubicBezTo>
                <a:cubicBezTo>
                  <a:pt x="400" y="188"/>
                  <a:pt x="398" y="181"/>
                  <a:pt x="396" y="173"/>
                </a:cubicBezTo>
                <a:cubicBezTo>
                  <a:pt x="425" y="156"/>
                  <a:pt x="425" y="156"/>
                  <a:pt x="425" y="156"/>
                </a:cubicBezTo>
                <a:cubicBezTo>
                  <a:pt x="428" y="154"/>
                  <a:pt x="430" y="149"/>
                  <a:pt x="428" y="145"/>
                </a:cubicBezTo>
                <a:cubicBezTo>
                  <a:pt x="420" y="125"/>
                  <a:pt x="420" y="125"/>
                  <a:pt x="420" y="125"/>
                </a:cubicBezTo>
                <a:cubicBezTo>
                  <a:pt x="418" y="121"/>
                  <a:pt x="414" y="119"/>
                  <a:pt x="410" y="120"/>
                </a:cubicBezTo>
                <a:cubicBezTo>
                  <a:pt x="377" y="128"/>
                  <a:pt x="377" y="128"/>
                  <a:pt x="377" y="128"/>
                </a:cubicBezTo>
                <a:cubicBezTo>
                  <a:pt x="374" y="122"/>
                  <a:pt x="370" y="116"/>
                  <a:pt x="365" y="110"/>
                </a:cubicBezTo>
                <a:cubicBezTo>
                  <a:pt x="385" y="84"/>
                  <a:pt x="385" y="84"/>
                  <a:pt x="385" y="84"/>
                </a:cubicBezTo>
                <a:cubicBezTo>
                  <a:pt x="388" y="80"/>
                  <a:pt x="387" y="75"/>
                  <a:pt x="385" y="72"/>
                </a:cubicBezTo>
                <a:cubicBezTo>
                  <a:pt x="369" y="56"/>
                  <a:pt x="369" y="56"/>
                  <a:pt x="369" y="56"/>
                </a:cubicBezTo>
                <a:cubicBezTo>
                  <a:pt x="366" y="54"/>
                  <a:pt x="361" y="53"/>
                  <a:pt x="357" y="56"/>
                </a:cubicBezTo>
                <a:cubicBezTo>
                  <a:pt x="331" y="76"/>
                  <a:pt x="331" y="76"/>
                  <a:pt x="331" y="76"/>
                </a:cubicBezTo>
                <a:cubicBezTo>
                  <a:pt x="325" y="71"/>
                  <a:pt x="318" y="67"/>
                  <a:pt x="311" y="63"/>
                </a:cubicBezTo>
                <a:cubicBezTo>
                  <a:pt x="320" y="30"/>
                  <a:pt x="320" y="30"/>
                  <a:pt x="320" y="30"/>
                </a:cubicBezTo>
                <a:cubicBezTo>
                  <a:pt x="321" y="26"/>
                  <a:pt x="318" y="22"/>
                  <a:pt x="314" y="20"/>
                </a:cubicBezTo>
                <a:cubicBezTo>
                  <a:pt x="294" y="12"/>
                  <a:pt x="294" y="12"/>
                  <a:pt x="294" y="12"/>
                </a:cubicBezTo>
                <a:cubicBezTo>
                  <a:pt x="290" y="10"/>
                  <a:pt x="285" y="12"/>
                  <a:pt x="283" y="16"/>
                </a:cubicBezTo>
                <a:cubicBezTo>
                  <a:pt x="266" y="44"/>
                  <a:pt x="266" y="44"/>
                  <a:pt x="266" y="44"/>
                </a:cubicBezTo>
                <a:cubicBezTo>
                  <a:pt x="259" y="43"/>
                  <a:pt x="252" y="41"/>
                  <a:pt x="245" y="40"/>
                </a:cubicBezTo>
                <a:cubicBezTo>
                  <a:pt x="240" y="7"/>
                  <a:pt x="240" y="7"/>
                  <a:pt x="240" y="7"/>
                </a:cubicBezTo>
                <a:cubicBezTo>
                  <a:pt x="240" y="3"/>
                  <a:pt x="236" y="0"/>
                  <a:pt x="232" y="0"/>
                </a:cubicBezTo>
                <a:cubicBezTo>
                  <a:pt x="209" y="0"/>
                  <a:pt x="209" y="0"/>
                  <a:pt x="209" y="0"/>
                </a:cubicBezTo>
                <a:cubicBezTo>
                  <a:pt x="205" y="0"/>
                  <a:pt x="201" y="3"/>
                  <a:pt x="201" y="7"/>
                </a:cubicBezTo>
                <a:cubicBezTo>
                  <a:pt x="196" y="40"/>
                  <a:pt x="196" y="40"/>
                  <a:pt x="196" y="40"/>
                </a:cubicBezTo>
                <a:cubicBezTo>
                  <a:pt x="188" y="41"/>
                  <a:pt x="181" y="43"/>
                  <a:pt x="173" y="45"/>
                </a:cubicBezTo>
                <a:cubicBezTo>
                  <a:pt x="156" y="16"/>
                  <a:pt x="156" y="16"/>
                  <a:pt x="156" y="16"/>
                </a:cubicBezTo>
                <a:cubicBezTo>
                  <a:pt x="154" y="13"/>
                  <a:pt x="149" y="11"/>
                  <a:pt x="145" y="13"/>
                </a:cubicBezTo>
                <a:cubicBezTo>
                  <a:pt x="125" y="21"/>
                  <a:pt x="125" y="21"/>
                  <a:pt x="125" y="21"/>
                </a:cubicBezTo>
                <a:cubicBezTo>
                  <a:pt x="121" y="23"/>
                  <a:pt x="119" y="27"/>
                  <a:pt x="120" y="31"/>
                </a:cubicBezTo>
                <a:cubicBezTo>
                  <a:pt x="128" y="64"/>
                  <a:pt x="128" y="64"/>
                  <a:pt x="128" y="64"/>
                </a:cubicBezTo>
                <a:cubicBezTo>
                  <a:pt x="122" y="67"/>
                  <a:pt x="116" y="71"/>
                  <a:pt x="111" y="76"/>
                </a:cubicBezTo>
                <a:cubicBezTo>
                  <a:pt x="84" y="56"/>
                  <a:pt x="84" y="56"/>
                  <a:pt x="84" y="56"/>
                </a:cubicBezTo>
                <a:cubicBezTo>
                  <a:pt x="80" y="53"/>
                  <a:pt x="75" y="54"/>
                  <a:pt x="72" y="56"/>
                </a:cubicBezTo>
                <a:cubicBezTo>
                  <a:pt x="57" y="72"/>
                  <a:pt x="57" y="72"/>
                  <a:pt x="57" y="72"/>
                </a:cubicBezTo>
                <a:cubicBezTo>
                  <a:pt x="54" y="75"/>
                  <a:pt x="53" y="80"/>
                  <a:pt x="56" y="84"/>
                </a:cubicBezTo>
                <a:cubicBezTo>
                  <a:pt x="76" y="110"/>
                  <a:pt x="76" y="110"/>
                  <a:pt x="76" y="110"/>
                </a:cubicBezTo>
                <a:cubicBezTo>
                  <a:pt x="71" y="117"/>
                  <a:pt x="67" y="123"/>
                  <a:pt x="63" y="130"/>
                </a:cubicBezTo>
                <a:cubicBezTo>
                  <a:pt x="31" y="122"/>
                  <a:pt x="31" y="122"/>
                  <a:pt x="31" y="122"/>
                </a:cubicBezTo>
                <a:cubicBezTo>
                  <a:pt x="27" y="121"/>
                  <a:pt x="22" y="123"/>
                  <a:pt x="20" y="127"/>
                </a:cubicBezTo>
                <a:cubicBezTo>
                  <a:pt x="12" y="147"/>
                  <a:pt x="12" y="147"/>
                  <a:pt x="12" y="147"/>
                </a:cubicBezTo>
                <a:cubicBezTo>
                  <a:pt x="10" y="151"/>
                  <a:pt x="12" y="156"/>
                  <a:pt x="16" y="158"/>
                </a:cubicBezTo>
                <a:cubicBezTo>
                  <a:pt x="45" y="175"/>
                  <a:pt x="45" y="175"/>
                  <a:pt x="45" y="175"/>
                </a:cubicBezTo>
                <a:cubicBezTo>
                  <a:pt x="43" y="182"/>
                  <a:pt x="41" y="189"/>
                  <a:pt x="40" y="196"/>
                </a:cubicBezTo>
                <a:cubicBezTo>
                  <a:pt x="7" y="201"/>
                  <a:pt x="7" y="201"/>
                  <a:pt x="7" y="201"/>
                </a:cubicBezTo>
                <a:cubicBezTo>
                  <a:pt x="3" y="201"/>
                  <a:pt x="0" y="205"/>
                  <a:pt x="0" y="209"/>
                </a:cubicBezTo>
                <a:cubicBezTo>
                  <a:pt x="0" y="232"/>
                  <a:pt x="0" y="232"/>
                  <a:pt x="0" y="232"/>
                </a:cubicBezTo>
                <a:cubicBezTo>
                  <a:pt x="0" y="236"/>
                  <a:pt x="3" y="240"/>
                  <a:pt x="7" y="240"/>
                </a:cubicBezTo>
                <a:cubicBezTo>
                  <a:pt x="40" y="245"/>
                  <a:pt x="40" y="245"/>
                  <a:pt x="40" y="245"/>
                </a:cubicBezTo>
                <a:cubicBezTo>
                  <a:pt x="42" y="253"/>
                  <a:pt x="43" y="260"/>
                  <a:pt x="45" y="268"/>
                </a:cubicBezTo>
                <a:cubicBezTo>
                  <a:pt x="16" y="285"/>
                  <a:pt x="16" y="285"/>
                  <a:pt x="16" y="285"/>
                </a:cubicBezTo>
                <a:cubicBezTo>
                  <a:pt x="13" y="287"/>
                  <a:pt x="11" y="292"/>
                  <a:pt x="13" y="296"/>
                </a:cubicBezTo>
                <a:cubicBezTo>
                  <a:pt x="21" y="316"/>
                  <a:pt x="21" y="316"/>
                  <a:pt x="21" y="316"/>
                </a:cubicBezTo>
                <a:cubicBezTo>
                  <a:pt x="23" y="320"/>
                  <a:pt x="28" y="322"/>
                  <a:pt x="32" y="321"/>
                </a:cubicBezTo>
                <a:cubicBezTo>
                  <a:pt x="64" y="313"/>
                  <a:pt x="64" y="313"/>
                  <a:pt x="64" y="313"/>
                </a:cubicBezTo>
                <a:cubicBezTo>
                  <a:pt x="68" y="319"/>
                  <a:pt x="72" y="325"/>
                  <a:pt x="76" y="331"/>
                </a:cubicBezTo>
                <a:cubicBezTo>
                  <a:pt x="56" y="357"/>
                  <a:pt x="56" y="357"/>
                  <a:pt x="56" y="357"/>
                </a:cubicBezTo>
                <a:cubicBezTo>
                  <a:pt x="53" y="361"/>
                  <a:pt x="54" y="366"/>
                  <a:pt x="57" y="369"/>
                </a:cubicBezTo>
                <a:cubicBezTo>
                  <a:pt x="72" y="384"/>
                  <a:pt x="72" y="384"/>
                  <a:pt x="72" y="384"/>
                </a:cubicBezTo>
                <a:cubicBezTo>
                  <a:pt x="75" y="387"/>
                  <a:pt x="80" y="388"/>
                  <a:pt x="84" y="385"/>
                </a:cubicBezTo>
                <a:cubicBezTo>
                  <a:pt x="111" y="365"/>
                  <a:pt x="111" y="365"/>
                  <a:pt x="111" y="365"/>
                </a:cubicBezTo>
                <a:cubicBezTo>
                  <a:pt x="117" y="370"/>
                  <a:pt x="123" y="374"/>
                  <a:pt x="130" y="378"/>
                </a:cubicBezTo>
                <a:cubicBezTo>
                  <a:pt x="122" y="411"/>
                  <a:pt x="122" y="411"/>
                  <a:pt x="122" y="411"/>
                </a:cubicBezTo>
                <a:cubicBezTo>
                  <a:pt x="121" y="415"/>
                  <a:pt x="123" y="419"/>
                  <a:pt x="127" y="421"/>
                </a:cubicBezTo>
                <a:cubicBezTo>
                  <a:pt x="147" y="429"/>
                  <a:pt x="147" y="429"/>
                  <a:pt x="147" y="429"/>
                </a:cubicBezTo>
                <a:cubicBezTo>
                  <a:pt x="151" y="431"/>
                  <a:pt x="156" y="429"/>
                  <a:pt x="158" y="425"/>
                </a:cubicBezTo>
                <a:cubicBezTo>
                  <a:pt x="175" y="397"/>
                  <a:pt x="175" y="397"/>
                  <a:pt x="175" y="397"/>
                </a:cubicBezTo>
                <a:cubicBezTo>
                  <a:pt x="182" y="398"/>
                  <a:pt x="189" y="400"/>
                  <a:pt x="196" y="401"/>
                </a:cubicBezTo>
                <a:cubicBezTo>
                  <a:pt x="201" y="434"/>
                  <a:pt x="201" y="434"/>
                  <a:pt x="201" y="434"/>
                </a:cubicBezTo>
                <a:cubicBezTo>
                  <a:pt x="201" y="438"/>
                  <a:pt x="205" y="441"/>
                  <a:pt x="209" y="441"/>
                </a:cubicBezTo>
                <a:cubicBezTo>
                  <a:pt x="232" y="441"/>
                  <a:pt x="232" y="441"/>
                  <a:pt x="232" y="441"/>
                </a:cubicBezTo>
                <a:cubicBezTo>
                  <a:pt x="236" y="441"/>
                  <a:pt x="240" y="438"/>
                  <a:pt x="240" y="434"/>
                </a:cubicBezTo>
                <a:cubicBezTo>
                  <a:pt x="245" y="401"/>
                  <a:pt x="245" y="401"/>
                  <a:pt x="245" y="401"/>
                </a:cubicBezTo>
                <a:cubicBezTo>
                  <a:pt x="253" y="400"/>
                  <a:pt x="260" y="398"/>
                  <a:pt x="268" y="396"/>
                </a:cubicBezTo>
                <a:cubicBezTo>
                  <a:pt x="285" y="425"/>
                  <a:pt x="285" y="425"/>
                  <a:pt x="285" y="425"/>
                </a:cubicBezTo>
                <a:cubicBezTo>
                  <a:pt x="287" y="428"/>
                  <a:pt x="292" y="430"/>
                  <a:pt x="296" y="428"/>
                </a:cubicBezTo>
                <a:cubicBezTo>
                  <a:pt x="316" y="420"/>
                  <a:pt x="316" y="420"/>
                  <a:pt x="316" y="420"/>
                </a:cubicBezTo>
                <a:cubicBezTo>
                  <a:pt x="320" y="418"/>
                  <a:pt x="322" y="414"/>
                  <a:pt x="321" y="410"/>
                </a:cubicBezTo>
                <a:cubicBezTo>
                  <a:pt x="313" y="377"/>
                  <a:pt x="313" y="377"/>
                  <a:pt x="313" y="377"/>
                </a:cubicBezTo>
                <a:cubicBezTo>
                  <a:pt x="319" y="373"/>
                  <a:pt x="325" y="369"/>
                  <a:pt x="331" y="365"/>
                </a:cubicBezTo>
                <a:cubicBezTo>
                  <a:pt x="357" y="385"/>
                  <a:pt x="357" y="385"/>
                  <a:pt x="357" y="385"/>
                </a:cubicBezTo>
                <a:cubicBezTo>
                  <a:pt x="361" y="388"/>
                  <a:pt x="366" y="387"/>
                  <a:pt x="369" y="384"/>
                </a:cubicBezTo>
                <a:cubicBezTo>
                  <a:pt x="385" y="369"/>
                  <a:pt x="385" y="369"/>
                  <a:pt x="385" y="369"/>
                </a:cubicBezTo>
                <a:cubicBezTo>
                  <a:pt x="387" y="366"/>
                  <a:pt x="388" y="361"/>
                  <a:pt x="385" y="357"/>
                </a:cubicBezTo>
                <a:cubicBezTo>
                  <a:pt x="365" y="331"/>
                  <a:pt x="365" y="331"/>
                  <a:pt x="365" y="331"/>
                </a:cubicBezTo>
                <a:cubicBezTo>
                  <a:pt x="370" y="324"/>
                  <a:pt x="374" y="318"/>
                  <a:pt x="378" y="311"/>
                </a:cubicBezTo>
                <a:cubicBezTo>
                  <a:pt x="411" y="319"/>
                  <a:pt x="411" y="319"/>
                  <a:pt x="411" y="319"/>
                </a:cubicBezTo>
                <a:cubicBezTo>
                  <a:pt x="415" y="320"/>
                  <a:pt x="419" y="318"/>
                  <a:pt x="421" y="314"/>
                </a:cubicBezTo>
                <a:cubicBezTo>
                  <a:pt x="429" y="294"/>
                  <a:pt x="429" y="294"/>
                  <a:pt x="429" y="294"/>
                </a:cubicBezTo>
                <a:cubicBezTo>
                  <a:pt x="431" y="290"/>
                  <a:pt x="429" y="285"/>
                  <a:pt x="426" y="283"/>
                </a:cubicBezTo>
                <a:cubicBezTo>
                  <a:pt x="397" y="266"/>
                  <a:pt x="397" y="266"/>
                  <a:pt x="397" y="266"/>
                </a:cubicBezTo>
                <a:cubicBezTo>
                  <a:pt x="398" y="259"/>
                  <a:pt x="400" y="252"/>
                  <a:pt x="401" y="245"/>
                </a:cubicBezTo>
                <a:cubicBezTo>
                  <a:pt x="434" y="240"/>
                  <a:pt x="434" y="240"/>
                  <a:pt x="434" y="240"/>
                </a:cubicBezTo>
                <a:cubicBezTo>
                  <a:pt x="438" y="240"/>
                  <a:pt x="441" y="236"/>
                  <a:pt x="441" y="232"/>
                </a:cubicBezTo>
                <a:close/>
                <a:moveTo>
                  <a:pt x="361" y="220"/>
                </a:moveTo>
                <a:cubicBezTo>
                  <a:pt x="361" y="238"/>
                  <a:pt x="356" y="256"/>
                  <a:pt x="356" y="256"/>
                </a:cubicBezTo>
                <a:cubicBezTo>
                  <a:pt x="354" y="264"/>
                  <a:pt x="346" y="267"/>
                  <a:pt x="339" y="263"/>
                </a:cubicBezTo>
                <a:cubicBezTo>
                  <a:pt x="284" y="228"/>
                  <a:pt x="284" y="228"/>
                  <a:pt x="284" y="228"/>
                </a:cubicBezTo>
                <a:cubicBezTo>
                  <a:pt x="277" y="224"/>
                  <a:pt x="277" y="217"/>
                  <a:pt x="284" y="213"/>
                </a:cubicBezTo>
                <a:cubicBezTo>
                  <a:pt x="339" y="178"/>
                  <a:pt x="339" y="178"/>
                  <a:pt x="339" y="178"/>
                </a:cubicBezTo>
                <a:cubicBezTo>
                  <a:pt x="346" y="174"/>
                  <a:pt x="354" y="177"/>
                  <a:pt x="356" y="185"/>
                </a:cubicBezTo>
                <a:cubicBezTo>
                  <a:pt x="356" y="185"/>
                  <a:pt x="361" y="203"/>
                  <a:pt x="361" y="220"/>
                </a:cubicBezTo>
                <a:close/>
                <a:moveTo>
                  <a:pt x="321" y="321"/>
                </a:moveTo>
                <a:cubicBezTo>
                  <a:pt x="308" y="333"/>
                  <a:pt x="292" y="343"/>
                  <a:pt x="292" y="343"/>
                </a:cubicBezTo>
                <a:cubicBezTo>
                  <a:pt x="285" y="347"/>
                  <a:pt x="277" y="343"/>
                  <a:pt x="275" y="335"/>
                </a:cubicBezTo>
                <a:cubicBezTo>
                  <a:pt x="260" y="272"/>
                  <a:pt x="260" y="272"/>
                  <a:pt x="260" y="272"/>
                </a:cubicBezTo>
                <a:cubicBezTo>
                  <a:pt x="258" y="264"/>
                  <a:pt x="263" y="259"/>
                  <a:pt x="271" y="260"/>
                </a:cubicBezTo>
                <a:cubicBezTo>
                  <a:pt x="335" y="276"/>
                  <a:pt x="335" y="276"/>
                  <a:pt x="335" y="276"/>
                </a:cubicBezTo>
                <a:cubicBezTo>
                  <a:pt x="343" y="278"/>
                  <a:pt x="346" y="285"/>
                  <a:pt x="342" y="292"/>
                </a:cubicBezTo>
                <a:cubicBezTo>
                  <a:pt x="342" y="292"/>
                  <a:pt x="333" y="309"/>
                  <a:pt x="321" y="321"/>
                </a:cubicBezTo>
                <a:close/>
                <a:moveTo>
                  <a:pt x="178" y="341"/>
                </a:moveTo>
                <a:cubicBezTo>
                  <a:pt x="213" y="285"/>
                  <a:pt x="213" y="285"/>
                  <a:pt x="213" y="285"/>
                </a:cubicBezTo>
                <a:cubicBezTo>
                  <a:pt x="217" y="278"/>
                  <a:pt x="224" y="278"/>
                  <a:pt x="228" y="285"/>
                </a:cubicBezTo>
                <a:cubicBezTo>
                  <a:pt x="263" y="341"/>
                  <a:pt x="263" y="341"/>
                  <a:pt x="263" y="341"/>
                </a:cubicBezTo>
                <a:cubicBezTo>
                  <a:pt x="267" y="348"/>
                  <a:pt x="264" y="356"/>
                  <a:pt x="256" y="358"/>
                </a:cubicBezTo>
                <a:cubicBezTo>
                  <a:pt x="256" y="358"/>
                  <a:pt x="238" y="363"/>
                  <a:pt x="221" y="363"/>
                </a:cubicBezTo>
                <a:cubicBezTo>
                  <a:pt x="203" y="363"/>
                  <a:pt x="185" y="358"/>
                  <a:pt x="185" y="358"/>
                </a:cubicBezTo>
                <a:cubicBezTo>
                  <a:pt x="177" y="356"/>
                  <a:pt x="174" y="348"/>
                  <a:pt x="178" y="341"/>
                </a:cubicBezTo>
                <a:close/>
                <a:moveTo>
                  <a:pt x="221" y="255"/>
                </a:moveTo>
                <a:cubicBezTo>
                  <a:pt x="202" y="255"/>
                  <a:pt x="186" y="240"/>
                  <a:pt x="186" y="220"/>
                </a:cubicBezTo>
                <a:cubicBezTo>
                  <a:pt x="186" y="201"/>
                  <a:pt x="202" y="186"/>
                  <a:pt x="221" y="186"/>
                </a:cubicBezTo>
                <a:cubicBezTo>
                  <a:pt x="240" y="186"/>
                  <a:pt x="255" y="201"/>
                  <a:pt x="255" y="220"/>
                </a:cubicBezTo>
                <a:cubicBezTo>
                  <a:pt x="255" y="240"/>
                  <a:pt x="240" y="255"/>
                  <a:pt x="221" y="255"/>
                </a:cubicBezTo>
                <a:close/>
                <a:moveTo>
                  <a:pt x="120" y="322"/>
                </a:moveTo>
                <a:cubicBezTo>
                  <a:pt x="108" y="310"/>
                  <a:pt x="99" y="294"/>
                  <a:pt x="99" y="294"/>
                </a:cubicBezTo>
                <a:cubicBezTo>
                  <a:pt x="95" y="286"/>
                  <a:pt x="98" y="279"/>
                  <a:pt x="106" y="277"/>
                </a:cubicBezTo>
                <a:cubicBezTo>
                  <a:pt x="170" y="262"/>
                  <a:pt x="170" y="262"/>
                  <a:pt x="170" y="262"/>
                </a:cubicBezTo>
                <a:cubicBezTo>
                  <a:pt x="178" y="260"/>
                  <a:pt x="182" y="265"/>
                  <a:pt x="181" y="273"/>
                </a:cubicBezTo>
                <a:cubicBezTo>
                  <a:pt x="165" y="337"/>
                  <a:pt x="165" y="337"/>
                  <a:pt x="165" y="337"/>
                </a:cubicBezTo>
                <a:cubicBezTo>
                  <a:pt x="163" y="345"/>
                  <a:pt x="156" y="348"/>
                  <a:pt x="149" y="344"/>
                </a:cubicBezTo>
                <a:cubicBezTo>
                  <a:pt x="149" y="344"/>
                  <a:pt x="133" y="335"/>
                  <a:pt x="120" y="322"/>
                </a:cubicBezTo>
                <a:close/>
                <a:moveTo>
                  <a:pt x="100" y="180"/>
                </a:moveTo>
                <a:cubicBezTo>
                  <a:pt x="156" y="215"/>
                  <a:pt x="156" y="215"/>
                  <a:pt x="156" y="215"/>
                </a:cubicBezTo>
                <a:cubicBezTo>
                  <a:pt x="163" y="219"/>
                  <a:pt x="163" y="226"/>
                  <a:pt x="156" y="230"/>
                </a:cubicBezTo>
                <a:cubicBezTo>
                  <a:pt x="100" y="264"/>
                  <a:pt x="100" y="264"/>
                  <a:pt x="100" y="264"/>
                </a:cubicBezTo>
                <a:cubicBezTo>
                  <a:pt x="93" y="269"/>
                  <a:pt x="85" y="266"/>
                  <a:pt x="83" y="258"/>
                </a:cubicBezTo>
                <a:cubicBezTo>
                  <a:pt x="83" y="258"/>
                  <a:pt x="78" y="240"/>
                  <a:pt x="78" y="222"/>
                </a:cubicBezTo>
                <a:cubicBezTo>
                  <a:pt x="78" y="205"/>
                  <a:pt x="83" y="187"/>
                  <a:pt x="83" y="187"/>
                </a:cubicBezTo>
                <a:cubicBezTo>
                  <a:pt x="85" y="179"/>
                  <a:pt x="93" y="176"/>
                  <a:pt x="100" y="180"/>
                </a:cubicBezTo>
                <a:close/>
                <a:moveTo>
                  <a:pt x="119" y="122"/>
                </a:moveTo>
                <a:cubicBezTo>
                  <a:pt x="131" y="109"/>
                  <a:pt x="148" y="100"/>
                  <a:pt x="148" y="100"/>
                </a:cubicBezTo>
                <a:cubicBezTo>
                  <a:pt x="155" y="96"/>
                  <a:pt x="162" y="100"/>
                  <a:pt x="164" y="108"/>
                </a:cubicBezTo>
                <a:cubicBezTo>
                  <a:pt x="179" y="171"/>
                  <a:pt x="179" y="171"/>
                  <a:pt x="179" y="171"/>
                </a:cubicBezTo>
                <a:cubicBezTo>
                  <a:pt x="181" y="179"/>
                  <a:pt x="176" y="184"/>
                  <a:pt x="168" y="182"/>
                </a:cubicBezTo>
                <a:cubicBezTo>
                  <a:pt x="104" y="167"/>
                  <a:pt x="104" y="167"/>
                  <a:pt x="104" y="167"/>
                </a:cubicBezTo>
                <a:cubicBezTo>
                  <a:pt x="96" y="165"/>
                  <a:pt x="93" y="158"/>
                  <a:pt x="97" y="151"/>
                </a:cubicBezTo>
                <a:cubicBezTo>
                  <a:pt x="97" y="151"/>
                  <a:pt x="106" y="134"/>
                  <a:pt x="119" y="122"/>
                </a:cubicBezTo>
                <a:close/>
                <a:moveTo>
                  <a:pt x="261" y="102"/>
                </a:moveTo>
                <a:cubicBezTo>
                  <a:pt x="227" y="157"/>
                  <a:pt x="227" y="157"/>
                  <a:pt x="227" y="157"/>
                </a:cubicBezTo>
                <a:cubicBezTo>
                  <a:pt x="222" y="164"/>
                  <a:pt x="215" y="164"/>
                  <a:pt x="211" y="157"/>
                </a:cubicBezTo>
                <a:cubicBezTo>
                  <a:pt x="177" y="102"/>
                  <a:pt x="177" y="102"/>
                  <a:pt x="177" y="102"/>
                </a:cubicBezTo>
                <a:cubicBezTo>
                  <a:pt x="172" y="95"/>
                  <a:pt x="175" y="87"/>
                  <a:pt x="183" y="85"/>
                </a:cubicBezTo>
                <a:cubicBezTo>
                  <a:pt x="183" y="85"/>
                  <a:pt x="201" y="80"/>
                  <a:pt x="219" y="80"/>
                </a:cubicBezTo>
                <a:cubicBezTo>
                  <a:pt x="236" y="80"/>
                  <a:pt x="254" y="85"/>
                  <a:pt x="254" y="85"/>
                </a:cubicBezTo>
                <a:cubicBezTo>
                  <a:pt x="262" y="87"/>
                  <a:pt x="265" y="95"/>
                  <a:pt x="261" y="102"/>
                </a:cubicBezTo>
                <a:close/>
                <a:moveTo>
                  <a:pt x="319" y="121"/>
                </a:moveTo>
                <a:cubicBezTo>
                  <a:pt x="332" y="133"/>
                  <a:pt x="341" y="149"/>
                  <a:pt x="341" y="149"/>
                </a:cubicBezTo>
                <a:cubicBezTo>
                  <a:pt x="345" y="156"/>
                  <a:pt x="342" y="164"/>
                  <a:pt x="334" y="166"/>
                </a:cubicBezTo>
                <a:cubicBezTo>
                  <a:pt x="270" y="181"/>
                  <a:pt x="270" y="181"/>
                  <a:pt x="270" y="181"/>
                </a:cubicBezTo>
                <a:cubicBezTo>
                  <a:pt x="262" y="183"/>
                  <a:pt x="257" y="178"/>
                  <a:pt x="259" y="170"/>
                </a:cubicBezTo>
                <a:cubicBezTo>
                  <a:pt x="274" y="106"/>
                  <a:pt x="274" y="106"/>
                  <a:pt x="274" y="106"/>
                </a:cubicBezTo>
                <a:cubicBezTo>
                  <a:pt x="276" y="98"/>
                  <a:pt x="283" y="95"/>
                  <a:pt x="290" y="99"/>
                </a:cubicBezTo>
                <a:cubicBezTo>
                  <a:pt x="290" y="99"/>
                  <a:pt x="307" y="108"/>
                  <a:pt x="319" y="121"/>
                </a:cubicBezTo>
                <a:close/>
              </a:path>
            </a:pathLst>
          </a:custGeom>
          <a:solidFill>
            <a:schemeClr val="accent4"/>
          </a:solidFill>
          <a:ln>
            <a:noFill/>
          </a:ln>
        </p:spPr>
        <p:txBody>
          <a:bodyPr lIns="73693" tIns="36846" rIns="73693" bIns="36846"/>
          <a:lstStyle/>
          <a:p>
            <a:pPr defTabSz="751746">
              <a:defRPr/>
            </a:pPr>
            <a:endParaRPr lang="en-US" sz="1451">
              <a:solidFill>
                <a:srgbClr val="505050"/>
              </a:solidFill>
            </a:endParaRPr>
          </a:p>
        </p:txBody>
      </p:sp>
      <p:sp>
        <p:nvSpPr>
          <p:cNvPr id="212" name="data outline circle"/>
          <p:cNvSpPr/>
          <p:nvPr/>
        </p:nvSpPr>
        <p:spPr bwMode="auto">
          <a:xfrm>
            <a:off x="3453015" y="4756276"/>
            <a:ext cx="1106407" cy="1106407"/>
          </a:xfrm>
          <a:prstGeom prst="ellipse">
            <a:avLst/>
          </a:prstGeom>
          <a:solidFill>
            <a:srgbClr val="F8F8F8"/>
          </a:solidFill>
          <a:ln w="34925">
            <a:solidFill>
              <a:schemeClr val="tx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147387" tIns="117910" rIns="147387" bIns="117910"/>
          <a:lstStyle/>
          <a:p>
            <a:pPr algn="ctr" defTabSz="751529">
              <a:lnSpc>
                <a:spcPct val="90000"/>
              </a:lnSpc>
              <a:defRPr/>
            </a:pPr>
            <a:endParaRPr lang="en-US" sz="1128" dirty="0">
              <a:gradFill>
                <a:gsLst>
                  <a:gs pos="0">
                    <a:srgbClr val="FFFFFF"/>
                  </a:gs>
                  <a:gs pos="100000">
                    <a:srgbClr val="FFFFFF"/>
                  </a:gs>
                </a:gsLst>
                <a:lin ang="5400000" scaled="0"/>
              </a:gradFill>
              <a:ea typeface="Segoe UI" pitchFamily="34" charset="0"/>
              <a:cs typeface="Segoe UI" pitchFamily="34" charset="0"/>
            </a:endParaRPr>
          </a:p>
        </p:txBody>
      </p:sp>
      <p:pic>
        <p:nvPicPr>
          <p:cNvPr id="213" name="Picture 212"/>
          <p:cNvPicPr>
            <a:picLocks noChangeAspect="1"/>
          </p:cNvPicPr>
          <p:nvPr/>
        </p:nvPicPr>
        <p:blipFill>
          <a:blip r:embed="rId7" cstate="print">
            <a:duotone>
              <a:prstClr val="black"/>
              <a:schemeClr val="tx1">
                <a:lumMod val="60000"/>
                <a:lumOff val="40000"/>
                <a:tint val="45000"/>
                <a:satMod val="400000"/>
              </a:schemeClr>
            </a:duotone>
            <a:extLst>
              <a:ext uri="{28A0092B-C50C-407E-A947-70E740481C1C}">
                <a14:useLocalDpi xmlns:a14="http://schemas.microsoft.com/office/drawing/2010/main" val="0"/>
              </a:ext>
            </a:extLst>
          </a:blip>
          <a:stretch>
            <a:fillRect/>
          </a:stretch>
        </p:blipFill>
        <p:spPr>
          <a:xfrm>
            <a:off x="3651195" y="5055514"/>
            <a:ext cx="693241" cy="549943"/>
          </a:xfrm>
          <a:prstGeom prst="rect">
            <a:avLst/>
          </a:prstGeom>
        </p:spPr>
      </p:pic>
      <p:sp>
        <p:nvSpPr>
          <p:cNvPr id="179" name="Freeform 7"/>
          <p:cNvSpPr>
            <a:spLocks noEditPoints="1"/>
          </p:cNvSpPr>
          <p:nvPr/>
        </p:nvSpPr>
        <p:spPr bwMode="auto">
          <a:xfrm>
            <a:off x="2531010" y="2878883"/>
            <a:ext cx="1473619" cy="1473619"/>
          </a:xfrm>
          <a:custGeom>
            <a:avLst/>
            <a:gdLst>
              <a:gd name="T0" fmla="*/ 434 w 441"/>
              <a:gd name="T1" fmla="*/ 201 h 441"/>
              <a:gd name="T2" fmla="*/ 425 w 441"/>
              <a:gd name="T3" fmla="*/ 156 h 441"/>
              <a:gd name="T4" fmla="*/ 410 w 441"/>
              <a:gd name="T5" fmla="*/ 120 h 441"/>
              <a:gd name="T6" fmla="*/ 385 w 441"/>
              <a:gd name="T7" fmla="*/ 84 h 441"/>
              <a:gd name="T8" fmla="*/ 357 w 441"/>
              <a:gd name="T9" fmla="*/ 56 h 441"/>
              <a:gd name="T10" fmla="*/ 320 w 441"/>
              <a:gd name="T11" fmla="*/ 30 h 441"/>
              <a:gd name="T12" fmla="*/ 283 w 441"/>
              <a:gd name="T13" fmla="*/ 16 h 441"/>
              <a:gd name="T14" fmla="*/ 240 w 441"/>
              <a:gd name="T15" fmla="*/ 7 h 441"/>
              <a:gd name="T16" fmla="*/ 201 w 441"/>
              <a:gd name="T17" fmla="*/ 7 h 441"/>
              <a:gd name="T18" fmla="*/ 156 w 441"/>
              <a:gd name="T19" fmla="*/ 16 h 441"/>
              <a:gd name="T20" fmla="*/ 120 w 441"/>
              <a:gd name="T21" fmla="*/ 31 h 441"/>
              <a:gd name="T22" fmla="*/ 84 w 441"/>
              <a:gd name="T23" fmla="*/ 56 h 441"/>
              <a:gd name="T24" fmla="*/ 56 w 441"/>
              <a:gd name="T25" fmla="*/ 84 h 441"/>
              <a:gd name="T26" fmla="*/ 31 w 441"/>
              <a:gd name="T27" fmla="*/ 122 h 441"/>
              <a:gd name="T28" fmla="*/ 16 w 441"/>
              <a:gd name="T29" fmla="*/ 158 h 441"/>
              <a:gd name="T30" fmla="*/ 7 w 441"/>
              <a:gd name="T31" fmla="*/ 201 h 441"/>
              <a:gd name="T32" fmla="*/ 7 w 441"/>
              <a:gd name="T33" fmla="*/ 240 h 441"/>
              <a:gd name="T34" fmla="*/ 16 w 441"/>
              <a:gd name="T35" fmla="*/ 285 h 441"/>
              <a:gd name="T36" fmla="*/ 32 w 441"/>
              <a:gd name="T37" fmla="*/ 321 h 441"/>
              <a:gd name="T38" fmla="*/ 56 w 441"/>
              <a:gd name="T39" fmla="*/ 357 h 441"/>
              <a:gd name="T40" fmla="*/ 84 w 441"/>
              <a:gd name="T41" fmla="*/ 385 h 441"/>
              <a:gd name="T42" fmla="*/ 122 w 441"/>
              <a:gd name="T43" fmla="*/ 411 h 441"/>
              <a:gd name="T44" fmla="*/ 158 w 441"/>
              <a:gd name="T45" fmla="*/ 425 h 441"/>
              <a:gd name="T46" fmla="*/ 201 w 441"/>
              <a:gd name="T47" fmla="*/ 434 h 441"/>
              <a:gd name="T48" fmla="*/ 240 w 441"/>
              <a:gd name="T49" fmla="*/ 434 h 441"/>
              <a:gd name="T50" fmla="*/ 285 w 441"/>
              <a:gd name="T51" fmla="*/ 425 h 441"/>
              <a:gd name="T52" fmla="*/ 321 w 441"/>
              <a:gd name="T53" fmla="*/ 410 h 441"/>
              <a:gd name="T54" fmla="*/ 357 w 441"/>
              <a:gd name="T55" fmla="*/ 385 h 441"/>
              <a:gd name="T56" fmla="*/ 385 w 441"/>
              <a:gd name="T57" fmla="*/ 357 h 441"/>
              <a:gd name="T58" fmla="*/ 411 w 441"/>
              <a:gd name="T59" fmla="*/ 319 h 441"/>
              <a:gd name="T60" fmla="*/ 426 w 441"/>
              <a:gd name="T61" fmla="*/ 283 h 441"/>
              <a:gd name="T62" fmla="*/ 434 w 441"/>
              <a:gd name="T63" fmla="*/ 240 h 441"/>
              <a:gd name="T64" fmla="*/ 356 w 441"/>
              <a:gd name="T65" fmla="*/ 256 h 441"/>
              <a:gd name="T66" fmla="*/ 284 w 441"/>
              <a:gd name="T67" fmla="*/ 213 h 441"/>
              <a:gd name="T68" fmla="*/ 361 w 441"/>
              <a:gd name="T69" fmla="*/ 220 h 441"/>
              <a:gd name="T70" fmla="*/ 275 w 441"/>
              <a:gd name="T71" fmla="*/ 335 h 441"/>
              <a:gd name="T72" fmla="*/ 335 w 441"/>
              <a:gd name="T73" fmla="*/ 276 h 441"/>
              <a:gd name="T74" fmla="*/ 178 w 441"/>
              <a:gd name="T75" fmla="*/ 341 h 441"/>
              <a:gd name="T76" fmla="*/ 263 w 441"/>
              <a:gd name="T77" fmla="*/ 341 h 441"/>
              <a:gd name="T78" fmla="*/ 185 w 441"/>
              <a:gd name="T79" fmla="*/ 358 h 441"/>
              <a:gd name="T80" fmla="*/ 186 w 441"/>
              <a:gd name="T81" fmla="*/ 220 h 441"/>
              <a:gd name="T82" fmla="*/ 221 w 441"/>
              <a:gd name="T83" fmla="*/ 255 h 441"/>
              <a:gd name="T84" fmla="*/ 106 w 441"/>
              <a:gd name="T85" fmla="*/ 277 h 441"/>
              <a:gd name="T86" fmla="*/ 165 w 441"/>
              <a:gd name="T87" fmla="*/ 337 h 441"/>
              <a:gd name="T88" fmla="*/ 100 w 441"/>
              <a:gd name="T89" fmla="*/ 180 h 441"/>
              <a:gd name="T90" fmla="*/ 100 w 441"/>
              <a:gd name="T91" fmla="*/ 264 h 441"/>
              <a:gd name="T92" fmla="*/ 83 w 441"/>
              <a:gd name="T93" fmla="*/ 187 h 441"/>
              <a:gd name="T94" fmla="*/ 148 w 441"/>
              <a:gd name="T95" fmla="*/ 100 h 441"/>
              <a:gd name="T96" fmla="*/ 168 w 441"/>
              <a:gd name="T97" fmla="*/ 182 h 441"/>
              <a:gd name="T98" fmla="*/ 119 w 441"/>
              <a:gd name="T99" fmla="*/ 122 h 441"/>
              <a:gd name="T100" fmla="*/ 211 w 441"/>
              <a:gd name="T101" fmla="*/ 157 h 441"/>
              <a:gd name="T102" fmla="*/ 219 w 441"/>
              <a:gd name="T103" fmla="*/ 80 h 441"/>
              <a:gd name="T104" fmla="*/ 319 w 441"/>
              <a:gd name="T105" fmla="*/ 121 h 441"/>
              <a:gd name="T106" fmla="*/ 270 w 441"/>
              <a:gd name="T107" fmla="*/ 181 h 441"/>
              <a:gd name="T108" fmla="*/ 290 w 441"/>
              <a:gd name="T109" fmla="*/ 99 h 4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441" h="441">
                <a:moveTo>
                  <a:pt x="441" y="232"/>
                </a:moveTo>
                <a:cubicBezTo>
                  <a:pt x="441" y="209"/>
                  <a:pt x="441" y="209"/>
                  <a:pt x="441" y="209"/>
                </a:cubicBezTo>
                <a:cubicBezTo>
                  <a:pt x="441" y="205"/>
                  <a:pt x="438" y="201"/>
                  <a:pt x="434" y="201"/>
                </a:cubicBezTo>
                <a:cubicBezTo>
                  <a:pt x="401" y="196"/>
                  <a:pt x="401" y="196"/>
                  <a:pt x="401" y="196"/>
                </a:cubicBezTo>
                <a:cubicBezTo>
                  <a:pt x="400" y="188"/>
                  <a:pt x="398" y="181"/>
                  <a:pt x="396" y="173"/>
                </a:cubicBezTo>
                <a:cubicBezTo>
                  <a:pt x="425" y="156"/>
                  <a:pt x="425" y="156"/>
                  <a:pt x="425" y="156"/>
                </a:cubicBezTo>
                <a:cubicBezTo>
                  <a:pt x="428" y="154"/>
                  <a:pt x="430" y="149"/>
                  <a:pt x="428" y="145"/>
                </a:cubicBezTo>
                <a:cubicBezTo>
                  <a:pt x="420" y="125"/>
                  <a:pt x="420" y="125"/>
                  <a:pt x="420" y="125"/>
                </a:cubicBezTo>
                <a:cubicBezTo>
                  <a:pt x="418" y="121"/>
                  <a:pt x="414" y="119"/>
                  <a:pt x="410" y="120"/>
                </a:cubicBezTo>
                <a:cubicBezTo>
                  <a:pt x="377" y="128"/>
                  <a:pt x="377" y="128"/>
                  <a:pt x="377" y="128"/>
                </a:cubicBezTo>
                <a:cubicBezTo>
                  <a:pt x="374" y="122"/>
                  <a:pt x="370" y="116"/>
                  <a:pt x="365" y="110"/>
                </a:cubicBezTo>
                <a:cubicBezTo>
                  <a:pt x="385" y="84"/>
                  <a:pt x="385" y="84"/>
                  <a:pt x="385" y="84"/>
                </a:cubicBezTo>
                <a:cubicBezTo>
                  <a:pt x="388" y="80"/>
                  <a:pt x="387" y="75"/>
                  <a:pt x="385" y="72"/>
                </a:cubicBezTo>
                <a:cubicBezTo>
                  <a:pt x="369" y="56"/>
                  <a:pt x="369" y="56"/>
                  <a:pt x="369" y="56"/>
                </a:cubicBezTo>
                <a:cubicBezTo>
                  <a:pt x="366" y="54"/>
                  <a:pt x="361" y="53"/>
                  <a:pt x="357" y="56"/>
                </a:cubicBezTo>
                <a:cubicBezTo>
                  <a:pt x="331" y="76"/>
                  <a:pt x="331" y="76"/>
                  <a:pt x="331" y="76"/>
                </a:cubicBezTo>
                <a:cubicBezTo>
                  <a:pt x="325" y="71"/>
                  <a:pt x="318" y="67"/>
                  <a:pt x="311" y="63"/>
                </a:cubicBezTo>
                <a:cubicBezTo>
                  <a:pt x="320" y="30"/>
                  <a:pt x="320" y="30"/>
                  <a:pt x="320" y="30"/>
                </a:cubicBezTo>
                <a:cubicBezTo>
                  <a:pt x="321" y="26"/>
                  <a:pt x="318" y="22"/>
                  <a:pt x="314" y="20"/>
                </a:cubicBezTo>
                <a:cubicBezTo>
                  <a:pt x="294" y="12"/>
                  <a:pt x="294" y="12"/>
                  <a:pt x="294" y="12"/>
                </a:cubicBezTo>
                <a:cubicBezTo>
                  <a:pt x="290" y="10"/>
                  <a:pt x="285" y="12"/>
                  <a:pt x="283" y="16"/>
                </a:cubicBezTo>
                <a:cubicBezTo>
                  <a:pt x="266" y="44"/>
                  <a:pt x="266" y="44"/>
                  <a:pt x="266" y="44"/>
                </a:cubicBezTo>
                <a:cubicBezTo>
                  <a:pt x="259" y="43"/>
                  <a:pt x="252" y="41"/>
                  <a:pt x="245" y="40"/>
                </a:cubicBezTo>
                <a:cubicBezTo>
                  <a:pt x="240" y="7"/>
                  <a:pt x="240" y="7"/>
                  <a:pt x="240" y="7"/>
                </a:cubicBezTo>
                <a:cubicBezTo>
                  <a:pt x="240" y="3"/>
                  <a:pt x="236" y="0"/>
                  <a:pt x="232" y="0"/>
                </a:cubicBezTo>
                <a:cubicBezTo>
                  <a:pt x="209" y="0"/>
                  <a:pt x="209" y="0"/>
                  <a:pt x="209" y="0"/>
                </a:cubicBezTo>
                <a:cubicBezTo>
                  <a:pt x="205" y="0"/>
                  <a:pt x="201" y="3"/>
                  <a:pt x="201" y="7"/>
                </a:cubicBezTo>
                <a:cubicBezTo>
                  <a:pt x="196" y="40"/>
                  <a:pt x="196" y="40"/>
                  <a:pt x="196" y="40"/>
                </a:cubicBezTo>
                <a:cubicBezTo>
                  <a:pt x="188" y="41"/>
                  <a:pt x="181" y="43"/>
                  <a:pt x="173" y="45"/>
                </a:cubicBezTo>
                <a:cubicBezTo>
                  <a:pt x="156" y="16"/>
                  <a:pt x="156" y="16"/>
                  <a:pt x="156" y="16"/>
                </a:cubicBezTo>
                <a:cubicBezTo>
                  <a:pt x="154" y="13"/>
                  <a:pt x="149" y="11"/>
                  <a:pt x="145" y="13"/>
                </a:cubicBezTo>
                <a:cubicBezTo>
                  <a:pt x="125" y="21"/>
                  <a:pt x="125" y="21"/>
                  <a:pt x="125" y="21"/>
                </a:cubicBezTo>
                <a:cubicBezTo>
                  <a:pt x="121" y="23"/>
                  <a:pt x="119" y="27"/>
                  <a:pt x="120" y="31"/>
                </a:cubicBezTo>
                <a:cubicBezTo>
                  <a:pt x="128" y="64"/>
                  <a:pt x="128" y="64"/>
                  <a:pt x="128" y="64"/>
                </a:cubicBezTo>
                <a:cubicBezTo>
                  <a:pt x="122" y="67"/>
                  <a:pt x="116" y="71"/>
                  <a:pt x="111" y="76"/>
                </a:cubicBezTo>
                <a:cubicBezTo>
                  <a:pt x="84" y="56"/>
                  <a:pt x="84" y="56"/>
                  <a:pt x="84" y="56"/>
                </a:cubicBezTo>
                <a:cubicBezTo>
                  <a:pt x="80" y="53"/>
                  <a:pt x="75" y="54"/>
                  <a:pt x="72" y="56"/>
                </a:cubicBezTo>
                <a:cubicBezTo>
                  <a:pt x="57" y="72"/>
                  <a:pt x="57" y="72"/>
                  <a:pt x="57" y="72"/>
                </a:cubicBezTo>
                <a:cubicBezTo>
                  <a:pt x="54" y="75"/>
                  <a:pt x="53" y="80"/>
                  <a:pt x="56" y="84"/>
                </a:cubicBezTo>
                <a:cubicBezTo>
                  <a:pt x="76" y="110"/>
                  <a:pt x="76" y="110"/>
                  <a:pt x="76" y="110"/>
                </a:cubicBezTo>
                <a:cubicBezTo>
                  <a:pt x="71" y="117"/>
                  <a:pt x="67" y="123"/>
                  <a:pt x="63" y="130"/>
                </a:cubicBezTo>
                <a:cubicBezTo>
                  <a:pt x="31" y="122"/>
                  <a:pt x="31" y="122"/>
                  <a:pt x="31" y="122"/>
                </a:cubicBezTo>
                <a:cubicBezTo>
                  <a:pt x="27" y="121"/>
                  <a:pt x="22" y="123"/>
                  <a:pt x="20" y="127"/>
                </a:cubicBezTo>
                <a:cubicBezTo>
                  <a:pt x="12" y="147"/>
                  <a:pt x="12" y="147"/>
                  <a:pt x="12" y="147"/>
                </a:cubicBezTo>
                <a:cubicBezTo>
                  <a:pt x="10" y="151"/>
                  <a:pt x="12" y="156"/>
                  <a:pt x="16" y="158"/>
                </a:cubicBezTo>
                <a:cubicBezTo>
                  <a:pt x="45" y="175"/>
                  <a:pt x="45" y="175"/>
                  <a:pt x="45" y="175"/>
                </a:cubicBezTo>
                <a:cubicBezTo>
                  <a:pt x="43" y="182"/>
                  <a:pt x="41" y="189"/>
                  <a:pt x="40" y="196"/>
                </a:cubicBezTo>
                <a:cubicBezTo>
                  <a:pt x="7" y="201"/>
                  <a:pt x="7" y="201"/>
                  <a:pt x="7" y="201"/>
                </a:cubicBezTo>
                <a:cubicBezTo>
                  <a:pt x="3" y="201"/>
                  <a:pt x="0" y="205"/>
                  <a:pt x="0" y="209"/>
                </a:cubicBezTo>
                <a:cubicBezTo>
                  <a:pt x="0" y="232"/>
                  <a:pt x="0" y="232"/>
                  <a:pt x="0" y="232"/>
                </a:cubicBezTo>
                <a:cubicBezTo>
                  <a:pt x="0" y="236"/>
                  <a:pt x="3" y="240"/>
                  <a:pt x="7" y="240"/>
                </a:cubicBezTo>
                <a:cubicBezTo>
                  <a:pt x="40" y="245"/>
                  <a:pt x="40" y="245"/>
                  <a:pt x="40" y="245"/>
                </a:cubicBezTo>
                <a:cubicBezTo>
                  <a:pt x="42" y="253"/>
                  <a:pt x="43" y="260"/>
                  <a:pt x="45" y="268"/>
                </a:cubicBezTo>
                <a:cubicBezTo>
                  <a:pt x="16" y="285"/>
                  <a:pt x="16" y="285"/>
                  <a:pt x="16" y="285"/>
                </a:cubicBezTo>
                <a:cubicBezTo>
                  <a:pt x="13" y="287"/>
                  <a:pt x="11" y="292"/>
                  <a:pt x="13" y="296"/>
                </a:cubicBezTo>
                <a:cubicBezTo>
                  <a:pt x="21" y="316"/>
                  <a:pt x="21" y="316"/>
                  <a:pt x="21" y="316"/>
                </a:cubicBezTo>
                <a:cubicBezTo>
                  <a:pt x="23" y="320"/>
                  <a:pt x="28" y="322"/>
                  <a:pt x="32" y="321"/>
                </a:cubicBezTo>
                <a:cubicBezTo>
                  <a:pt x="64" y="313"/>
                  <a:pt x="64" y="313"/>
                  <a:pt x="64" y="313"/>
                </a:cubicBezTo>
                <a:cubicBezTo>
                  <a:pt x="68" y="319"/>
                  <a:pt x="72" y="325"/>
                  <a:pt x="76" y="331"/>
                </a:cubicBezTo>
                <a:cubicBezTo>
                  <a:pt x="56" y="357"/>
                  <a:pt x="56" y="357"/>
                  <a:pt x="56" y="357"/>
                </a:cubicBezTo>
                <a:cubicBezTo>
                  <a:pt x="53" y="361"/>
                  <a:pt x="54" y="366"/>
                  <a:pt x="57" y="369"/>
                </a:cubicBezTo>
                <a:cubicBezTo>
                  <a:pt x="72" y="384"/>
                  <a:pt x="72" y="384"/>
                  <a:pt x="72" y="384"/>
                </a:cubicBezTo>
                <a:cubicBezTo>
                  <a:pt x="75" y="387"/>
                  <a:pt x="80" y="388"/>
                  <a:pt x="84" y="385"/>
                </a:cubicBezTo>
                <a:cubicBezTo>
                  <a:pt x="111" y="365"/>
                  <a:pt x="111" y="365"/>
                  <a:pt x="111" y="365"/>
                </a:cubicBezTo>
                <a:cubicBezTo>
                  <a:pt x="117" y="370"/>
                  <a:pt x="123" y="374"/>
                  <a:pt x="130" y="378"/>
                </a:cubicBezTo>
                <a:cubicBezTo>
                  <a:pt x="122" y="411"/>
                  <a:pt x="122" y="411"/>
                  <a:pt x="122" y="411"/>
                </a:cubicBezTo>
                <a:cubicBezTo>
                  <a:pt x="121" y="415"/>
                  <a:pt x="123" y="419"/>
                  <a:pt x="127" y="421"/>
                </a:cubicBezTo>
                <a:cubicBezTo>
                  <a:pt x="147" y="429"/>
                  <a:pt x="147" y="429"/>
                  <a:pt x="147" y="429"/>
                </a:cubicBezTo>
                <a:cubicBezTo>
                  <a:pt x="151" y="431"/>
                  <a:pt x="156" y="429"/>
                  <a:pt x="158" y="425"/>
                </a:cubicBezTo>
                <a:cubicBezTo>
                  <a:pt x="175" y="397"/>
                  <a:pt x="175" y="397"/>
                  <a:pt x="175" y="397"/>
                </a:cubicBezTo>
                <a:cubicBezTo>
                  <a:pt x="182" y="398"/>
                  <a:pt x="189" y="400"/>
                  <a:pt x="196" y="401"/>
                </a:cubicBezTo>
                <a:cubicBezTo>
                  <a:pt x="201" y="434"/>
                  <a:pt x="201" y="434"/>
                  <a:pt x="201" y="434"/>
                </a:cubicBezTo>
                <a:cubicBezTo>
                  <a:pt x="201" y="438"/>
                  <a:pt x="205" y="441"/>
                  <a:pt x="209" y="441"/>
                </a:cubicBezTo>
                <a:cubicBezTo>
                  <a:pt x="232" y="441"/>
                  <a:pt x="232" y="441"/>
                  <a:pt x="232" y="441"/>
                </a:cubicBezTo>
                <a:cubicBezTo>
                  <a:pt x="236" y="441"/>
                  <a:pt x="240" y="438"/>
                  <a:pt x="240" y="434"/>
                </a:cubicBezTo>
                <a:cubicBezTo>
                  <a:pt x="245" y="401"/>
                  <a:pt x="245" y="401"/>
                  <a:pt x="245" y="401"/>
                </a:cubicBezTo>
                <a:cubicBezTo>
                  <a:pt x="253" y="400"/>
                  <a:pt x="260" y="398"/>
                  <a:pt x="268" y="396"/>
                </a:cubicBezTo>
                <a:cubicBezTo>
                  <a:pt x="285" y="425"/>
                  <a:pt x="285" y="425"/>
                  <a:pt x="285" y="425"/>
                </a:cubicBezTo>
                <a:cubicBezTo>
                  <a:pt x="287" y="428"/>
                  <a:pt x="292" y="430"/>
                  <a:pt x="296" y="428"/>
                </a:cubicBezTo>
                <a:cubicBezTo>
                  <a:pt x="316" y="420"/>
                  <a:pt x="316" y="420"/>
                  <a:pt x="316" y="420"/>
                </a:cubicBezTo>
                <a:cubicBezTo>
                  <a:pt x="320" y="418"/>
                  <a:pt x="322" y="414"/>
                  <a:pt x="321" y="410"/>
                </a:cubicBezTo>
                <a:cubicBezTo>
                  <a:pt x="313" y="377"/>
                  <a:pt x="313" y="377"/>
                  <a:pt x="313" y="377"/>
                </a:cubicBezTo>
                <a:cubicBezTo>
                  <a:pt x="319" y="373"/>
                  <a:pt x="325" y="369"/>
                  <a:pt x="331" y="365"/>
                </a:cubicBezTo>
                <a:cubicBezTo>
                  <a:pt x="357" y="385"/>
                  <a:pt x="357" y="385"/>
                  <a:pt x="357" y="385"/>
                </a:cubicBezTo>
                <a:cubicBezTo>
                  <a:pt x="361" y="388"/>
                  <a:pt x="366" y="387"/>
                  <a:pt x="369" y="384"/>
                </a:cubicBezTo>
                <a:cubicBezTo>
                  <a:pt x="385" y="369"/>
                  <a:pt x="385" y="369"/>
                  <a:pt x="385" y="369"/>
                </a:cubicBezTo>
                <a:cubicBezTo>
                  <a:pt x="387" y="366"/>
                  <a:pt x="388" y="361"/>
                  <a:pt x="385" y="357"/>
                </a:cubicBezTo>
                <a:cubicBezTo>
                  <a:pt x="365" y="331"/>
                  <a:pt x="365" y="331"/>
                  <a:pt x="365" y="331"/>
                </a:cubicBezTo>
                <a:cubicBezTo>
                  <a:pt x="370" y="324"/>
                  <a:pt x="374" y="318"/>
                  <a:pt x="378" y="311"/>
                </a:cubicBezTo>
                <a:cubicBezTo>
                  <a:pt x="411" y="319"/>
                  <a:pt x="411" y="319"/>
                  <a:pt x="411" y="319"/>
                </a:cubicBezTo>
                <a:cubicBezTo>
                  <a:pt x="415" y="320"/>
                  <a:pt x="419" y="318"/>
                  <a:pt x="421" y="314"/>
                </a:cubicBezTo>
                <a:cubicBezTo>
                  <a:pt x="429" y="294"/>
                  <a:pt x="429" y="294"/>
                  <a:pt x="429" y="294"/>
                </a:cubicBezTo>
                <a:cubicBezTo>
                  <a:pt x="431" y="290"/>
                  <a:pt x="429" y="285"/>
                  <a:pt x="426" y="283"/>
                </a:cubicBezTo>
                <a:cubicBezTo>
                  <a:pt x="397" y="266"/>
                  <a:pt x="397" y="266"/>
                  <a:pt x="397" y="266"/>
                </a:cubicBezTo>
                <a:cubicBezTo>
                  <a:pt x="398" y="259"/>
                  <a:pt x="400" y="252"/>
                  <a:pt x="401" y="245"/>
                </a:cubicBezTo>
                <a:cubicBezTo>
                  <a:pt x="434" y="240"/>
                  <a:pt x="434" y="240"/>
                  <a:pt x="434" y="240"/>
                </a:cubicBezTo>
                <a:cubicBezTo>
                  <a:pt x="438" y="240"/>
                  <a:pt x="441" y="236"/>
                  <a:pt x="441" y="232"/>
                </a:cubicBezTo>
                <a:close/>
                <a:moveTo>
                  <a:pt x="361" y="220"/>
                </a:moveTo>
                <a:cubicBezTo>
                  <a:pt x="361" y="238"/>
                  <a:pt x="356" y="256"/>
                  <a:pt x="356" y="256"/>
                </a:cubicBezTo>
                <a:cubicBezTo>
                  <a:pt x="354" y="264"/>
                  <a:pt x="346" y="267"/>
                  <a:pt x="339" y="263"/>
                </a:cubicBezTo>
                <a:cubicBezTo>
                  <a:pt x="284" y="228"/>
                  <a:pt x="284" y="228"/>
                  <a:pt x="284" y="228"/>
                </a:cubicBezTo>
                <a:cubicBezTo>
                  <a:pt x="277" y="224"/>
                  <a:pt x="277" y="217"/>
                  <a:pt x="284" y="213"/>
                </a:cubicBezTo>
                <a:cubicBezTo>
                  <a:pt x="339" y="178"/>
                  <a:pt x="339" y="178"/>
                  <a:pt x="339" y="178"/>
                </a:cubicBezTo>
                <a:cubicBezTo>
                  <a:pt x="346" y="174"/>
                  <a:pt x="354" y="177"/>
                  <a:pt x="356" y="185"/>
                </a:cubicBezTo>
                <a:cubicBezTo>
                  <a:pt x="356" y="185"/>
                  <a:pt x="361" y="203"/>
                  <a:pt x="361" y="220"/>
                </a:cubicBezTo>
                <a:close/>
                <a:moveTo>
                  <a:pt x="321" y="321"/>
                </a:moveTo>
                <a:cubicBezTo>
                  <a:pt x="308" y="333"/>
                  <a:pt x="292" y="343"/>
                  <a:pt x="292" y="343"/>
                </a:cubicBezTo>
                <a:cubicBezTo>
                  <a:pt x="285" y="347"/>
                  <a:pt x="277" y="343"/>
                  <a:pt x="275" y="335"/>
                </a:cubicBezTo>
                <a:cubicBezTo>
                  <a:pt x="260" y="272"/>
                  <a:pt x="260" y="272"/>
                  <a:pt x="260" y="272"/>
                </a:cubicBezTo>
                <a:cubicBezTo>
                  <a:pt x="258" y="264"/>
                  <a:pt x="263" y="259"/>
                  <a:pt x="271" y="260"/>
                </a:cubicBezTo>
                <a:cubicBezTo>
                  <a:pt x="335" y="276"/>
                  <a:pt x="335" y="276"/>
                  <a:pt x="335" y="276"/>
                </a:cubicBezTo>
                <a:cubicBezTo>
                  <a:pt x="343" y="278"/>
                  <a:pt x="346" y="285"/>
                  <a:pt x="342" y="292"/>
                </a:cubicBezTo>
                <a:cubicBezTo>
                  <a:pt x="342" y="292"/>
                  <a:pt x="333" y="309"/>
                  <a:pt x="321" y="321"/>
                </a:cubicBezTo>
                <a:close/>
                <a:moveTo>
                  <a:pt x="178" y="341"/>
                </a:moveTo>
                <a:cubicBezTo>
                  <a:pt x="213" y="285"/>
                  <a:pt x="213" y="285"/>
                  <a:pt x="213" y="285"/>
                </a:cubicBezTo>
                <a:cubicBezTo>
                  <a:pt x="217" y="278"/>
                  <a:pt x="224" y="278"/>
                  <a:pt x="228" y="285"/>
                </a:cubicBezTo>
                <a:cubicBezTo>
                  <a:pt x="263" y="341"/>
                  <a:pt x="263" y="341"/>
                  <a:pt x="263" y="341"/>
                </a:cubicBezTo>
                <a:cubicBezTo>
                  <a:pt x="267" y="348"/>
                  <a:pt x="264" y="356"/>
                  <a:pt x="256" y="358"/>
                </a:cubicBezTo>
                <a:cubicBezTo>
                  <a:pt x="256" y="358"/>
                  <a:pt x="238" y="363"/>
                  <a:pt x="221" y="363"/>
                </a:cubicBezTo>
                <a:cubicBezTo>
                  <a:pt x="203" y="363"/>
                  <a:pt x="185" y="358"/>
                  <a:pt x="185" y="358"/>
                </a:cubicBezTo>
                <a:cubicBezTo>
                  <a:pt x="177" y="356"/>
                  <a:pt x="174" y="348"/>
                  <a:pt x="178" y="341"/>
                </a:cubicBezTo>
                <a:close/>
                <a:moveTo>
                  <a:pt x="221" y="255"/>
                </a:moveTo>
                <a:cubicBezTo>
                  <a:pt x="202" y="255"/>
                  <a:pt x="186" y="240"/>
                  <a:pt x="186" y="220"/>
                </a:cubicBezTo>
                <a:cubicBezTo>
                  <a:pt x="186" y="201"/>
                  <a:pt x="202" y="186"/>
                  <a:pt x="221" y="186"/>
                </a:cubicBezTo>
                <a:cubicBezTo>
                  <a:pt x="240" y="186"/>
                  <a:pt x="255" y="201"/>
                  <a:pt x="255" y="220"/>
                </a:cubicBezTo>
                <a:cubicBezTo>
                  <a:pt x="255" y="240"/>
                  <a:pt x="240" y="255"/>
                  <a:pt x="221" y="255"/>
                </a:cubicBezTo>
                <a:close/>
                <a:moveTo>
                  <a:pt x="120" y="322"/>
                </a:moveTo>
                <a:cubicBezTo>
                  <a:pt x="108" y="310"/>
                  <a:pt x="99" y="294"/>
                  <a:pt x="99" y="294"/>
                </a:cubicBezTo>
                <a:cubicBezTo>
                  <a:pt x="95" y="286"/>
                  <a:pt x="98" y="279"/>
                  <a:pt x="106" y="277"/>
                </a:cubicBezTo>
                <a:cubicBezTo>
                  <a:pt x="170" y="262"/>
                  <a:pt x="170" y="262"/>
                  <a:pt x="170" y="262"/>
                </a:cubicBezTo>
                <a:cubicBezTo>
                  <a:pt x="178" y="260"/>
                  <a:pt x="182" y="265"/>
                  <a:pt x="181" y="273"/>
                </a:cubicBezTo>
                <a:cubicBezTo>
                  <a:pt x="165" y="337"/>
                  <a:pt x="165" y="337"/>
                  <a:pt x="165" y="337"/>
                </a:cubicBezTo>
                <a:cubicBezTo>
                  <a:pt x="163" y="345"/>
                  <a:pt x="156" y="348"/>
                  <a:pt x="149" y="344"/>
                </a:cubicBezTo>
                <a:cubicBezTo>
                  <a:pt x="149" y="344"/>
                  <a:pt x="133" y="335"/>
                  <a:pt x="120" y="322"/>
                </a:cubicBezTo>
                <a:close/>
                <a:moveTo>
                  <a:pt x="100" y="180"/>
                </a:moveTo>
                <a:cubicBezTo>
                  <a:pt x="156" y="215"/>
                  <a:pt x="156" y="215"/>
                  <a:pt x="156" y="215"/>
                </a:cubicBezTo>
                <a:cubicBezTo>
                  <a:pt x="163" y="219"/>
                  <a:pt x="163" y="226"/>
                  <a:pt x="156" y="230"/>
                </a:cubicBezTo>
                <a:cubicBezTo>
                  <a:pt x="100" y="264"/>
                  <a:pt x="100" y="264"/>
                  <a:pt x="100" y="264"/>
                </a:cubicBezTo>
                <a:cubicBezTo>
                  <a:pt x="93" y="269"/>
                  <a:pt x="85" y="266"/>
                  <a:pt x="83" y="258"/>
                </a:cubicBezTo>
                <a:cubicBezTo>
                  <a:pt x="83" y="258"/>
                  <a:pt x="78" y="240"/>
                  <a:pt x="78" y="222"/>
                </a:cubicBezTo>
                <a:cubicBezTo>
                  <a:pt x="78" y="205"/>
                  <a:pt x="83" y="187"/>
                  <a:pt x="83" y="187"/>
                </a:cubicBezTo>
                <a:cubicBezTo>
                  <a:pt x="85" y="179"/>
                  <a:pt x="93" y="176"/>
                  <a:pt x="100" y="180"/>
                </a:cubicBezTo>
                <a:close/>
                <a:moveTo>
                  <a:pt x="119" y="122"/>
                </a:moveTo>
                <a:cubicBezTo>
                  <a:pt x="131" y="109"/>
                  <a:pt x="148" y="100"/>
                  <a:pt x="148" y="100"/>
                </a:cubicBezTo>
                <a:cubicBezTo>
                  <a:pt x="155" y="96"/>
                  <a:pt x="162" y="100"/>
                  <a:pt x="164" y="108"/>
                </a:cubicBezTo>
                <a:cubicBezTo>
                  <a:pt x="179" y="171"/>
                  <a:pt x="179" y="171"/>
                  <a:pt x="179" y="171"/>
                </a:cubicBezTo>
                <a:cubicBezTo>
                  <a:pt x="181" y="179"/>
                  <a:pt x="176" y="184"/>
                  <a:pt x="168" y="182"/>
                </a:cubicBezTo>
                <a:cubicBezTo>
                  <a:pt x="104" y="167"/>
                  <a:pt x="104" y="167"/>
                  <a:pt x="104" y="167"/>
                </a:cubicBezTo>
                <a:cubicBezTo>
                  <a:pt x="96" y="165"/>
                  <a:pt x="93" y="158"/>
                  <a:pt x="97" y="151"/>
                </a:cubicBezTo>
                <a:cubicBezTo>
                  <a:pt x="97" y="151"/>
                  <a:pt x="106" y="134"/>
                  <a:pt x="119" y="122"/>
                </a:cubicBezTo>
                <a:close/>
                <a:moveTo>
                  <a:pt x="261" y="102"/>
                </a:moveTo>
                <a:cubicBezTo>
                  <a:pt x="227" y="157"/>
                  <a:pt x="227" y="157"/>
                  <a:pt x="227" y="157"/>
                </a:cubicBezTo>
                <a:cubicBezTo>
                  <a:pt x="222" y="164"/>
                  <a:pt x="215" y="164"/>
                  <a:pt x="211" y="157"/>
                </a:cubicBezTo>
                <a:cubicBezTo>
                  <a:pt x="177" y="102"/>
                  <a:pt x="177" y="102"/>
                  <a:pt x="177" y="102"/>
                </a:cubicBezTo>
                <a:cubicBezTo>
                  <a:pt x="172" y="95"/>
                  <a:pt x="175" y="87"/>
                  <a:pt x="183" y="85"/>
                </a:cubicBezTo>
                <a:cubicBezTo>
                  <a:pt x="183" y="85"/>
                  <a:pt x="201" y="80"/>
                  <a:pt x="219" y="80"/>
                </a:cubicBezTo>
                <a:cubicBezTo>
                  <a:pt x="236" y="80"/>
                  <a:pt x="254" y="85"/>
                  <a:pt x="254" y="85"/>
                </a:cubicBezTo>
                <a:cubicBezTo>
                  <a:pt x="262" y="87"/>
                  <a:pt x="265" y="95"/>
                  <a:pt x="261" y="102"/>
                </a:cubicBezTo>
                <a:close/>
                <a:moveTo>
                  <a:pt x="319" y="121"/>
                </a:moveTo>
                <a:cubicBezTo>
                  <a:pt x="332" y="133"/>
                  <a:pt x="341" y="149"/>
                  <a:pt x="341" y="149"/>
                </a:cubicBezTo>
                <a:cubicBezTo>
                  <a:pt x="345" y="156"/>
                  <a:pt x="342" y="164"/>
                  <a:pt x="334" y="166"/>
                </a:cubicBezTo>
                <a:cubicBezTo>
                  <a:pt x="270" y="181"/>
                  <a:pt x="270" y="181"/>
                  <a:pt x="270" y="181"/>
                </a:cubicBezTo>
                <a:cubicBezTo>
                  <a:pt x="262" y="183"/>
                  <a:pt x="257" y="178"/>
                  <a:pt x="259" y="170"/>
                </a:cubicBezTo>
                <a:cubicBezTo>
                  <a:pt x="274" y="106"/>
                  <a:pt x="274" y="106"/>
                  <a:pt x="274" y="106"/>
                </a:cubicBezTo>
                <a:cubicBezTo>
                  <a:pt x="276" y="98"/>
                  <a:pt x="283" y="95"/>
                  <a:pt x="290" y="99"/>
                </a:cubicBezTo>
                <a:cubicBezTo>
                  <a:pt x="290" y="99"/>
                  <a:pt x="307" y="108"/>
                  <a:pt x="319" y="121"/>
                </a:cubicBezTo>
                <a:close/>
              </a:path>
            </a:pathLst>
          </a:custGeom>
          <a:solidFill>
            <a:schemeClr val="accent4"/>
          </a:solidFill>
          <a:ln>
            <a:noFill/>
          </a:ln>
        </p:spPr>
        <p:txBody>
          <a:bodyPr lIns="73693" tIns="36846" rIns="73693" bIns="36846"/>
          <a:lstStyle/>
          <a:p>
            <a:pPr defTabSz="751746">
              <a:defRPr/>
            </a:pPr>
            <a:endParaRPr lang="en-US" sz="1451">
              <a:solidFill>
                <a:srgbClr val="505050"/>
              </a:solidFill>
            </a:endParaRPr>
          </a:p>
        </p:txBody>
      </p:sp>
      <p:sp>
        <p:nvSpPr>
          <p:cNvPr id="194" name="data outline circle"/>
          <p:cNvSpPr/>
          <p:nvPr/>
        </p:nvSpPr>
        <p:spPr bwMode="auto">
          <a:xfrm>
            <a:off x="2715411" y="3063284"/>
            <a:ext cx="1106407" cy="1104817"/>
          </a:xfrm>
          <a:prstGeom prst="ellipse">
            <a:avLst/>
          </a:prstGeom>
          <a:solidFill>
            <a:srgbClr val="F8F8F8"/>
          </a:solidFill>
          <a:ln w="34925">
            <a:solidFill>
              <a:schemeClr val="tx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147387" tIns="117910" rIns="147387" bIns="117910"/>
          <a:lstStyle/>
          <a:p>
            <a:pPr algn="ctr" defTabSz="751529">
              <a:lnSpc>
                <a:spcPct val="90000"/>
              </a:lnSpc>
              <a:defRPr/>
            </a:pPr>
            <a:endParaRPr lang="en-US" sz="1128" dirty="0">
              <a:gradFill>
                <a:gsLst>
                  <a:gs pos="0">
                    <a:srgbClr val="FFFFFF"/>
                  </a:gs>
                  <a:gs pos="100000">
                    <a:srgbClr val="FFFFFF"/>
                  </a:gs>
                </a:gsLst>
                <a:lin ang="5400000" scaled="0"/>
              </a:gradFill>
              <a:ea typeface="Segoe UI" pitchFamily="34" charset="0"/>
              <a:cs typeface="Segoe UI" pitchFamily="34" charset="0"/>
            </a:endParaRPr>
          </a:p>
        </p:txBody>
      </p:sp>
      <p:pic>
        <p:nvPicPr>
          <p:cNvPr id="195" name="Picture 194"/>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2914119" y="3261992"/>
            <a:ext cx="707401" cy="707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0" name="Freeform 7"/>
          <p:cNvSpPr>
            <a:spLocks noEditPoints="1"/>
          </p:cNvSpPr>
          <p:nvPr/>
        </p:nvSpPr>
        <p:spPr bwMode="auto">
          <a:xfrm>
            <a:off x="3268614" y="1192248"/>
            <a:ext cx="1473619" cy="1475209"/>
          </a:xfrm>
          <a:custGeom>
            <a:avLst/>
            <a:gdLst>
              <a:gd name="T0" fmla="*/ 434 w 441"/>
              <a:gd name="T1" fmla="*/ 201 h 441"/>
              <a:gd name="T2" fmla="*/ 425 w 441"/>
              <a:gd name="T3" fmla="*/ 156 h 441"/>
              <a:gd name="T4" fmla="*/ 410 w 441"/>
              <a:gd name="T5" fmla="*/ 120 h 441"/>
              <a:gd name="T6" fmla="*/ 385 w 441"/>
              <a:gd name="T7" fmla="*/ 84 h 441"/>
              <a:gd name="T8" fmla="*/ 357 w 441"/>
              <a:gd name="T9" fmla="*/ 56 h 441"/>
              <a:gd name="T10" fmla="*/ 320 w 441"/>
              <a:gd name="T11" fmla="*/ 30 h 441"/>
              <a:gd name="T12" fmla="*/ 283 w 441"/>
              <a:gd name="T13" fmla="*/ 16 h 441"/>
              <a:gd name="T14" fmla="*/ 240 w 441"/>
              <a:gd name="T15" fmla="*/ 7 h 441"/>
              <a:gd name="T16" fmla="*/ 201 w 441"/>
              <a:gd name="T17" fmla="*/ 7 h 441"/>
              <a:gd name="T18" fmla="*/ 156 w 441"/>
              <a:gd name="T19" fmla="*/ 16 h 441"/>
              <a:gd name="T20" fmla="*/ 120 w 441"/>
              <a:gd name="T21" fmla="*/ 31 h 441"/>
              <a:gd name="T22" fmla="*/ 84 w 441"/>
              <a:gd name="T23" fmla="*/ 56 h 441"/>
              <a:gd name="T24" fmla="*/ 56 w 441"/>
              <a:gd name="T25" fmla="*/ 84 h 441"/>
              <a:gd name="T26" fmla="*/ 31 w 441"/>
              <a:gd name="T27" fmla="*/ 122 h 441"/>
              <a:gd name="T28" fmla="*/ 16 w 441"/>
              <a:gd name="T29" fmla="*/ 158 h 441"/>
              <a:gd name="T30" fmla="*/ 7 w 441"/>
              <a:gd name="T31" fmla="*/ 201 h 441"/>
              <a:gd name="T32" fmla="*/ 7 w 441"/>
              <a:gd name="T33" fmla="*/ 240 h 441"/>
              <a:gd name="T34" fmla="*/ 16 w 441"/>
              <a:gd name="T35" fmla="*/ 285 h 441"/>
              <a:gd name="T36" fmla="*/ 32 w 441"/>
              <a:gd name="T37" fmla="*/ 321 h 441"/>
              <a:gd name="T38" fmla="*/ 56 w 441"/>
              <a:gd name="T39" fmla="*/ 357 h 441"/>
              <a:gd name="T40" fmla="*/ 84 w 441"/>
              <a:gd name="T41" fmla="*/ 385 h 441"/>
              <a:gd name="T42" fmla="*/ 122 w 441"/>
              <a:gd name="T43" fmla="*/ 411 h 441"/>
              <a:gd name="T44" fmla="*/ 158 w 441"/>
              <a:gd name="T45" fmla="*/ 425 h 441"/>
              <a:gd name="T46" fmla="*/ 201 w 441"/>
              <a:gd name="T47" fmla="*/ 434 h 441"/>
              <a:gd name="T48" fmla="*/ 240 w 441"/>
              <a:gd name="T49" fmla="*/ 434 h 441"/>
              <a:gd name="T50" fmla="*/ 285 w 441"/>
              <a:gd name="T51" fmla="*/ 425 h 441"/>
              <a:gd name="T52" fmla="*/ 321 w 441"/>
              <a:gd name="T53" fmla="*/ 410 h 441"/>
              <a:gd name="T54" fmla="*/ 357 w 441"/>
              <a:gd name="T55" fmla="*/ 385 h 441"/>
              <a:gd name="T56" fmla="*/ 385 w 441"/>
              <a:gd name="T57" fmla="*/ 357 h 441"/>
              <a:gd name="T58" fmla="*/ 411 w 441"/>
              <a:gd name="T59" fmla="*/ 319 h 441"/>
              <a:gd name="T60" fmla="*/ 426 w 441"/>
              <a:gd name="T61" fmla="*/ 283 h 441"/>
              <a:gd name="T62" fmla="*/ 434 w 441"/>
              <a:gd name="T63" fmla="*/ 240 h 441"/>
              <a:gd name="T64" fmla="*/ 356 w 441"/>
              <a:gd name="T65" fmla="*/ 256 h 441"/>
              <a:gd name="T66" fmla="*/ 284 w 441"/>
              <a:gd name="T67" fmla="*/ 213 h 441"/>
              <a:gd name="T68" fmla="*/ 361 w 441"/>
              <a:gd name="T69" fmla="*/ 220 h 441"/>
              <a:gd name="T70" fmla="*/ 275 w 441"/>
              <a:gd name="T71" fmla="*/ 335 h 441"/>
              <a:gd name="T72" fmla="*/ 335 w 441"/>
              <a:gd name="T73" fmla="*/ 276 h 441"/>
              <a:gd name="T74" fmla="*/ 178 w 441"/>
              <a:gd name="T75" fmla="*/ 341 h 441"/>
              <a:gd name="T76" fmla="*/ 263 w 441"/>
              <a:gd name="T77" fmla="*/ 341 h 441"/>
              <a:gd name="T78" fmla="*/ 185 w 441"/>
              <a:gd name="T79" fmla="*/ 358 h 441"/>
              <a:gd name="T80" fmla="*/ 186 w 441"/>
              <a:gd name="T81" fmla="*/ 220 h 441"/>
              <a:gd name="T82" fmla="*/ 221 w 441"/>
              <a:gd name="T83" fmla="*/ 255 h 441"/>
              <a:gd name="T84" fmla="*/ 106 w 441"/>
              <a:gd name="T85" fmla="*/ 277 h 441"/>
              <a:gd name="T86" fmla="*/ 165 w 441"/>
              <a:gd name="T87" fmla="*/ 337 h 441"/>
              <a:gd name="T88" fmla="*/ 100 w 441"/>
              <a:gd name="T89" fmla="*/ 180 h 441"/>
              <a:gd name="T90" fmla="*/ 100 w 441"/>
              <a:gd name="T91" fmla="*/ 264 h 441"/>
              <a:gd name="T92" fmla="*/ 83 w 441"/>
              <a:gd name="T93" fmla="*/ 187 h 441"/>
              <a:gd name="T94" fmla="*/ 148 w 441"/>
              <a:gd name="T95" fmla="*/ 100 h 441"/>
              <a:gd name="T96" fmla="*/ 168 w 441"/>
              <a:gd name="T97" fmla="*/ 182 h 441"/>
              <a:gd name="T98" fmla="*/ 119 w 441"/>
              <a:gd name="T99" fmla="*/ 122 h 441"/>
              <a:gd name="T100" fmla="*/ 211 w 441"/>
              <a:gd name="T101" fmla="*/ 157 h 441"/>
              <a:gd name="T102" fmla="*/ 219 w 441"/>
              <a:gd name="T103" fmla="*/ 80 h 441"/>
              <a:gd name="T104" fmla="*/ 319 w 441"/>
              <a:gd name="T105" fmla="*/ 121 h 441"/>
              <a:gd name="T106" fmla="*/ 270 w 441"/>
              <a:gd name="T107" fmla="*/ 181 h 441"/>
              <a:gd name="T108" fmla="*/ 290 w 441"/>
              <a:gd name="T109" fmla="*/ 99 h 4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441" h="441">
                <a:moveTo>
                  <a:pt x="441" y="232"/>
                </a:moveTo>
                <a:cubicBezTo>
                  <a:pt x="441" y="209"/>
                  <a:pt x="441" y="209"/>
                  <a:pt x="441" y="209"/>
                </a:cubicBezTo>
                <a:cubicBezTo>
                  <a:pt x="441" y="205"/>
                  <a:pt x="438" y="201"/>
                  <a:pt x="434" y="201"/>
                </a:cubicBezTo>
                <a:cubicBezTo>
                  <a:pt x="401" y="196"/>
                  <a:pt x="401" y="196"/>
                  <a:pt x="401" y="196"/>
                </a:cubicBezTo>
                <a:cubicBezTo>
                  <a:pt x="400" y="188"/>
                  <a:pt x="398" y="181"/>
                  <a:pt x="396" y="173"/>
                </a:cubicBezTo>
                <a:cubicBezTo>
                  <a:pt x="425" y="156"/>
                  <a:pt x="425" y="156"/>
                  <a:pt x="425" y="156"/>
                </a:cubicBezTo>
                <a:cubicBezTo>
                  <a:pt x="428" y="154"/>
                  <a:pt x="430" y="149"/>
                  <a:pt x="428" y="145"/>
                </a:cubicBezTo>
                <a:cubicBezTo>
                  <a:pt x="420" y="125"/>
                  <a:pt x="420" y="125"/>
                  <a:pt x="420" y="125"/>
                </a:cubicBezTo>
                <a:cubicBezTo>
                  <a:pt x="418" y="121"/>
                  <a:pt x="414" y="119"/>
                  <a:pt x="410" y="120"/>
                </a:cubicBezTo>
                <a:cubicBezTo>
                  <a:pt x="377" y="128"/>
                  <a:pt x="377" y="128"/>
                  <a:pt x="377" y="128"/>
                </a:cubicBezTo>
                <a:cubicBezTo>
                  <a:pt x="374" y="122"/>
                  <a:pt x="370" y="116"/>
                  <a:pt x="365" y="110"/>
                </a:cubicBezTo>
                <a:cubicBezTo>
                  <a:pt x="385" y="84"/>
                  <a:pt x="385" y="84"/>
                  <a:pt x="385" y="84"/>
                </a:cubicBezTo>
                <a:cubicBezTo>
                  <a:pt x="388" y="80"/>
                  <a:pt x="387" y="75"/>
                  <a:pt x="385" y="72"/>
                </a:cubicBezTo>
                <a:cubicBezTo>
                  <a:pt x="369" y="56"/>
                  <a:pt x="369" y="56"/>
                  <a:pt x="369" y="56"/>
                </a:cubicBezTo>
                <a:cubicBezTo>
                  <a:pt x="366" y="54"/>
                  <a:pt x="361" y="53"/>
                  <a:pt x="357" y="56"/>
                </a:cubicBezTo>
                <a:cubicBezTo>
                  <a:pt x="331" y="76"/>
                  <a:pt x="331" y="76"/>
                  <a:pt x="331" y="76"/>
                </a:cubicBezTo>
                <a:cubicBezTo>
                  <a:pt x="325" y="71"/>
                  <a:pt x="318" y="67"/>
                  <a:pt x="311" y="63"/>
                </a:cubicBezTo>
                <a:cubicBezTo>
                  <a:pt x="320" y="30"/>
                  <a:pt x="320" y="30"/>
                  <a:pt x="320" y="30"/>
                </a:cubicBezTo>
                <a:cubicBezTo>
                  <a:pt x="321" y="26"/>
                  <a:pt x="318" y="22"/>
                  <a:pt x="314" y="20"/>
                </a:cubicBezTo>
                <a:cubicBezTo>
                  <a:pt x="294" y="12"/>
                  <a:pt x="294" y="12"/>
                  <a:pt x="294" y="12"/>
                </a:cubicBezTo>
                <a:cubicBezTo>
                  <a:pt x="290" y="10"/>
                  <a:pt x="285" y="12"/>
                  <a:pt x="283" y="16"/>
                </a:cubicBezTo>
                <a:cubicBezTo>
                  <a:pt x="266" y="44"/>
                  <a:pt x="266" y="44"/>
                  <a:pt x="266" y="44"/>
                </a:cubicBezTo>
                <a:cubicBezTo>
                  <a:pt x="259" y="43"/>
                  <a:pt x="252" y="41"/>
                  <a:pt x="245" y="40"/>
                </a:cubicBezTo>
                <a:cubicBezTo>
                  <a:pt x="240" y="7"/>
                  <a:pt x="240" y="7"/>
                  <a:pt x="240" y="7"/>
                </a:cubicBezTo>
                <a:cubicBezTo>
                  <a:pt x="240" y="3"/>
                  <a:pt x="236" y="0"/>
                  <a:pt x="232" y="0"/>
                </a:cubicBezTo>
                <a:cubicBezTo>
                  <a:pt x="209" y="0"/>
                  <a:pt x="209" y="0"/>
                  <a:pt x="209" y="0"/>
                </a:cubicBezTo>
                <a:cubicBezTo>
                  <a:pt x="205" y="0"/>
                  <a:pt x="201" y="3"/>
                  <a:pt x="201" y="7"/>
                </a:cubicBezTo>
                <a:cubicBezTo>
                  <a:pt x="196" y="40"/>
                  <a:pt x="196" y="40"/>
                  <a:pt x="196" y="40"/>
                </a:cubicBezTo>
                <a:cubicBezTo>
                  <a:pt x="188" y="41"/>
                  <a:pt x="181" y="43"/>
                  <a:pt x="173" y="45"/>
                </a:cubicBezTo>
                <a:cubicBezTo>
                  <a:pt x="156" y="16"/>
                  <a:pt x="156" y="16"/>
                  <a:pt x="156" y="16"/>
                </a:cubicBezTo>
                <a:cubicBezTo>
                  <a:pt x="154" y="13"/>
                  <a:pt x="149" y="11"/>
                  <a:pt x="145" y="13"/>
                </a:cubicBezTo>
                <a:cubicBezTo>
                  <a:pt x="125" y="21"/>
                  <a:pt x="125" y="21"/>
                  <a:pt x="125" y="21"/>
                </a:cubicBezTo>
                <a:cubicBezTo>
                  <a:pt x="121" y="23"/>
                  <a:pt x="119" y="27"/>
                  <a:pt x="120" y="31"/>
                </a:cubicBezTo>
                <a:cubicBezTo>
                  <a:pt x="128" y="64"/>
                  <a:pt x="128" y="64"/>
                  <a:pt x="128" y="64"/>
                </a:cubicBezTo>
                <a:cubicBezTo>
                  <a:pt x="122" y="67"/>
                  <a:pt x="116" y="71"/>
                  <a:pt x="111" y="76"/>
                </a:cubicBezTo>
                <a:cubicBezTo>
                  <a:pt x="84" y="56"/>
                  <a:pt x="84" y="56"/>
                  <a:pt x="84" y="56"/>
                </a:cubicBezTo>
                <a:cubicBezTo>
                  <a:pt x="80" y="53"/>
                  <a:pt x="75" y="54"/>
                  <a:pt x="72" y="56"/>
                </a:cubicBezTo>
                <a:cubicBezTo>
                  <a:pt x="57" y="72"/>
                  <a:pt x="57" y="72"/>
                  <a:pt x="57" y="72"/>
                </a:cubicBezTo>
                <a:cubicBezTo>
                  <a:pt x="54" y="75"/>
                  <a:pt x="53" y="80"/>
                  <a:pt x="56" y="84"/>
                </a:cubicBezTo>
                <a:cubicBezTo>
                  <a:pt x="76" y="110"/>
                  <a:pt x="76" y="110"/>
                  <a:pt x="76" y="110"/>
                </a:cubicBezTo>
                <a:cubicBezTo>
                  <a:pt x="71" y="117"/>
                  <a:pt x="67" y="123"/>
                  <a:pt x="63" y="130"/>
                </a:cubicBezTo>
                <a:cubicBezTo>
                  <a:pt x="31" y="122"/>
                  <a:pt x="31" y="122"/>
                  <a:pt x="31" y="122"/>
                </a:cubicBezTo>
                <a:cubicBezTo>
                  <a:pt x="27" y="121"/>
                  <a:pt x="22" y="123"/>
                  <a:pt x="20" y="127"/>
                </a:cubicBezTo>
                <a:cubicBezTo>
                  <a:pt x="12" y="147"/>
                  <a:pt x="12" y="147"/>
                  <a:pt x="12" y="147"/>
                </a:cubicBezTo>
                <a:cubicBezTo>
                  <a:pt x="10" y="151"/>
                  <a:pt x="12" y="156"/>
                  <a:pt x="16" y="158"/>
                </a:cubicBezTo>
                <a:cubicBezTo>
                  <a:pt x="45" y="175"/>
                  <a:pt x="45" y="175"/>
                  <a:pt x="45" y="175"/>
                </a:cubicBezTo>
                <a:cubicBezTo>
                  <a:pt x="43" y="182"/>
                  <a:pt x="41" y="189"/>
                  <a:pt x="40" y="196"/>
                </a:cubicBezTo>
                <a:cubicBezTo>
                  <a:pt x="7" y="201"/>
                  <a:pt x="7" y="201"/>
                  <a:pt x="7" y="201"/>
                </a:cubicBezTo>
                <a:cubicBezTo>
                  <a:pt x="3" y="201"/>
                  <a:pt x="0" y="205"/>
                  <a:pt x="0" y="209"/>
                </a:cubicBezTo>
                <a:cubicBezTo>
                  <a:pt x="0" y="232"/>
                  <a:pt x="0" y="232"/>
                  <a:pt x="0" y="232"/>
                </a:cubicBezTo>
                <a:cubicBezTo>
                  <a:pt x="0" y="236"/>
                  <a:pt x="3" y="240"/>
                  <a:pt x="7" y="240"/>
                </a:cubicBezTo>
                <a:cubicBezTo>
                  <a:pt x="40" y="245"/>
                  <a:pt x="40" y="245"/>
                  <a:pt x="40" y="245"/>
                </a:cubicBezTo>
                <a:cubicBezTo>
                  <a:pt x="42" y="253"/>
                  <a:pt x="43" y="260"/>
                  <a:pt x="45" y="268"/>
                </a:cubicBezTo>
                <a:cubicBezTo>
                  <a:pt x="16" y="285"/>
                  <a:pt x="16" y="285"/>
                  <a:pt x="16" y="285"/>
                </a:cubicBezTo>
                <a:cubicBezTo>
                  <a:pt x="13" y="287"/>
                  <a:pt x="11" y="292"/>
                  <a:pt x="13" y="296"/>
                </a:cubicBezTo>
                <a:cubicBezTo>
                  <a:pt x="21" y="316"/>
                  <a:pt x="21" y="316"/>
                  <a:pt x="21" y="316"/>
                </a:cubicBezTo>
                <a:cubicBezTo>
                  <a:pt x="23" y="320"/>
                  <a:pt x="28" y="322"/>
                  <a:pt x="32" y="321"/>
                </a:cubicBezTo>
                <a:cubicBezTo>
                  <a:pt x="64" y="313"/>
                  <a:pt x="64" y="313"/>
                  <a:pt x="64" y="313"/>
                </a:cubicBezTo>
                <a:cubicBezTo>
                  <a:pt x="68" y="319"/>
                  <a:pt x="72" y="325"/>
                  <a:pt x="76" y="331"/>
                </a:cubicBezTo>
                <a:cubicBezTo>
                  <a:pt x="56" y="357"/>
                  <a:pt x="56" y="357"/>
                  <a:pt x="56" y="357"/>
                </a:cubicBezTo>
                <a:cubicBezTo>
                  <a:pt x="53" y="361"/>
                  <a:pt x="54" y="366"/>
                  <a:pt x="57" y="369"/>
                </a:cubicBezTo>
                <a:cubicBezTo>
                  <a:pt x="72" y="384"/>
                  <a:pt x="72" y="384"/>
                  <a:pt x="72" y="384"/>
                </a:cubicBezTo>
                <a:cubicBezTo>
                  <a:pt x="75" y="387"/>
                  <a:pt x="80" y="388"/>
                  <a:pt x="84" y="385"/>
                </a:cubicBezTo>
                <a:cubicBezTo>
                  <a:pt x="111" y="365"/>
                  <a:pt x="111" y="365"/>
                  <a:pt x="111" y="365"/>
                </a:cubicBezTo>
                <a:cubicBezTo>
                  <a:pt x="117" y="370"/>
                  <a:pt x="123" y="374"/>
                  <a:pt x="130" y="378"/>
                </a:cubicBezTo>
                <a:cubicBezTo>
                  <a:pt x="122" y="411"/>
                  <a:pt x="122" y="411"/>
                  <a:pt x="122" y="411"/>
                </a:cubicBezTo>
                <a:cubicBezTo>
                  <a:pt x="121" y="415"/>
                  <a:pt x="123" y="419"/>
                  <a:pt x="127" y="421"/>
                </a:cubicBezTo>
                <a:cubicBezTo>
                  <a:pt x="147" y="429"/>
                  <a:pt x="147" y="429"/>
                  <a:pt x="147" y="429"/>
                </a:cubicBezTo>
                <a:cubicBezTo>
                  <a:pt x="151" y="431"/>
                  <a:pt x="156" y="429"/>
                  <a:pt x="158" y="425"/>
                </a:cubicBezTo>
                <a:cubicBezTo>
                  <a:pt x="175" y="397"/>
                  <a:pt x="175" y="397"/>
                  <a:pt x="175" y="397"/>
                </a:cubicBezTo>
                <a:cubicBezTo>
                  <a:pt x="182" y="398"/>
                  <a:pt x="189" y="400"/>
                  <a:pt x="196" y="401"/>
                </a:cubicBezTo>
                <a:cubicBezTo>
                  <a:pt x="201" y="434"/>
                  <a:pt x="201" y="434"/>
                  <a:pt x="201" y="434"/>
                </a:cubicBezTo>
                <a:cubicBezTo>
                  <a:pt x="201" y="438"/>
                  <a:pt x="205" y="441"/>
                  <a:pt x="209" y="441"/>
                </a:cubicBezTo>
                <a:cubicBezTo>
                  <a:pt x="232" y="441"/>
                  <a:pt x="232" y="441"/>
                  <a:pt x="232" y="441"/>
                </a:cubicBezTo>
                <a:cubicBezTo>
                  <a:pt x="236" y="441"/>
                  <a:pt x="240" y="438"/>
                  <a:pt x="240" y="434"/>
                </a:cubicBezTo>
                <a:cubicBezTo>
                  <a:pt x="245" y="401"/>
                  <a:pt x="245" y="401"/>
                  <a:pt x="245" y="401"/>
                </a:cubicBezTo>
                <a:cubicBezTo>
                  <a:pt x="253" y="400"/>
                  <a:pt x="260" y="398"/>
                  <a:pt x="268" y="396"/>
                </a:cubicBezTo>
                <a:cubicBezTo>
                  <a:pt x="285" y="425"/>
                  <a:pt x="285" y="425"/>
                  <a:pt x="285" y="425"/>
                </a:cubicBezTo>
                <a:cubicBezTo>
                  <a:pt x="287" y="428"/>
                  <a:pt x="292" y="430"/>
                  <a:pt x="296" y="428"/>
                </a:cubicBezTo>
                <a:cubicBezTo>
                  <a:pt x="316" y="420"/>
                  <a:pt x="316" y="420"/>
                  <a:pt x="316" y="420"/>
                </a:cubicBezTo>
                <a:cubicBezTo>
                  <a:pt x="320" y="418"/>
                  <a:pt x="322" y="414"/>
                  <a:pt x="321" y="410"/>
                </a:cubicBezTo>
                <a:cubicBezTo>
                  <a:pt x="313" y="377"/>
                  <a:pt x="313" y="377"/>
                  <a:pt x="313" y="377"/>
                </a:cubicBezTo>
                <a:cubicBezTo>
                  <a:pt x="319" y="373"/>
                  <a:pt x="325" y="369"/>
                  <a:pt x="331" y="365"/>
                </a:cubicBezTo>
                <a:cubicBezTo>
                  <a:pt x="357" y="385"/>
                  <a:pt x="357" y="385"/>
                  <a:pt x="357" y="385"/>
                </a:cubicBezTo>
                <a:cubicBezTo>
                  <a:pt x="361" y="388"/>
                  <a:pt x="366" y="387"/>
                  <a:pt x="369" y="384"/>
                </a:cubicBezTo>
                <a:cubicBezTo>
                  <a:pt x="385" y="369"/>
                  <a:pt x="385" y="369"/>
                  <a:pt x="385" y="369"/>
                </a:cubicBezTo>
                <a:cubicBezTo>
                  <a:pt x="387" y="366"/>
                  <a:pt x="388" y="361"/>
                  <a:pt x="385" y="357"/>
                </a:cubicBezTo>
                <a:cubicBezTo>
                  <a:pt x="365" y="331"/>
                  <a:pt x="365" y="331"/>
                  <a:pt x="365" y="331"/>
                </a:cubicBezTo>
                <a:cubicBezTo>
                  <a:pt x="370" y="324"/>
                  <a:pt x="374" y="318"/>
                  <a:pt x="378" y="311"/>
                </a:cubicBezTo>
                <a:cubicBezTo>
                  <a:pt x="411" y="319"/>
                  <a:pt x="411" y="319"/>
                  <a:pt x="411" y="319"/>
                </a:cubicBezTo>
                <a:cubicBezTo>
                  <a:pt x="415" y="320"/>
                  <a:pt x="419" y="318"/>
                  <a:pt x="421" y="314"/>
                </a:cubicBezTo>
                <a:cubicBezTo>
                  <a:pt x="429" y="294"/>
                  <a:pt x="429" y="294"/>
                  <a:pt x="429" y="294"/>
                </a:cubicBezTo>
                <a:cubicBezTo>
                  <a:pt x="431" y="290"/>
                  <a:pt x="429" y="285"/>
                  <a:pt x="426" y="283"/>
                </a:cubicBezTo>
                <a:cubicBezTo>
                  <a:pt x="397" y="266"/>
                  <a:pt x="397" y="266"/>
                  <a:pt x="397" y="266"/>
                </a:cubicBezTo>
                <a:cubicBezTo>
                  <a:pt x="398" y="259"/>
                  <a:pt x="400" y="252"/>
                  <a:pt x="401" y="245"/>
                </a:cubicBezTo>
                <a:cubicBezTo>
                  <a:pt x="434" y="240"/>
                  <a:pt x="434" y="240"/>
                  <a:pt x="434" y="240"/>
                </a:cubicBezTo>
                <a:cubicBezTo>
                  <a:pt x="438" y="240"/>
                  <a:pt x="441" y="236"/>
                  <a:pt x="441" y="232"/>
                </a:cubicBezTo>
                <a:close/>
                <a:moveTo>
                  <a:pt x="361" y="220"/>
                </a:moveTo>
                <a:cubicBezTo>
                  <a:pt x="361" y="238"/>
                  <a:pt x="356" y="256"/>
                  <a:pt x="356" y="256"/>
                </a:cubicBezTo>
                <a:cubicBezTo>
                  <a:pt x="354" y="264"/>
                  <a:pt x="346" y="267"/>
                  <a:pt x="339" y="263"/>
                </a:cubicBezTo>
                <a:cubicBezTo>
                  <a:pt x="284" y="228"/>
                  <a:pt x="284" y="228"/>
                  <a:pt x="284" y="228"/>
                </a:cubicBezTo>
                <a:cubicBezTo>
                  <a:pt x="277" y="224"/>
                  <a:pt x="277" y="217"/>
                  <a:pt x="284" y="213"/>
                </a:cubicBezTo>
                <a:cubicBezTo>
                  <a:pt x="339" y="178"/>
                  <a:pt x="339" y="178"/>
                  <a:pt x="339" y="178"/>
                </a:cubicBezTo>
                <a:cubicBezTo>
                  <a:pt x="346" y="174"/>
                  <a:pt x="354" y="177"/>
                  <a:pt x="356" y="185"/>
                </a:cubicBezTo>
                <a:cubicBezTo>
                  <a:pt x="356" y="185"/>
                  <a:pt x="361" y="203"/>
                  <a:pt x="361" y="220"/>
                </a:cubicBezTo>
                <a:close/>
                <a:moveTo>
                  <a:pt x="321" y="321"/>
                </a:moveTo>
                <a:cubicBezTo>
                  <a:pt x="308" y="333"/>
                  <a:pt x="292" y="343"/>
                  <a:pt x="292" y="343"/>
                </a:cubicBezTo>
                <a:cubicBezTo>
                  <a:pt x="285" y="347"/>
                  <a:pt x="277" y="343"/>
                  <a:pt x="275" y="335"/>
                </a:cubicBezTo>
                <a:cubicBezTo>
                  <a:pt x="260" y="272"/>
                  <a:pt x="260" y="272"/>
                  <a:pt x="260" y="272"/>
                </a:cubicBezTo>
                <a:cubicBezTo>
                  <a:pt x="258" y="264"/>
                  <a:pt x="263" y="259"/>
                  <a:pt x="271" y="260"/>
                </a:cubicBezTo>
                <a:cubicBezTo>
                  <a:pt x="335" y="276"/>
                  <a:pt x="335" y="276"/>
                  <a:pt x="335" y="276"/>
                </a:cubicBezTo>
                <a:cubicBezTo>
                  <a:pt x="343" y="278"/>
                  <a:pt x="346" y="285"/>
                  <a:pt x="342" y="292"/>
                </a:cubicBezTo>
                <a:cubicBezTo>
                  <a:pt x="342" y="292"/>
                  <a:pt x="333" y="309"/>
                  <a:pt x="321" y="321"/>
                </a:cubicBezTo>
                <a:close/>
                <a:moveTo>
                  <a:pt x="178" y="341"/>
                </a:moveTo>
                <a:cubicBezTo>
                  <a:pt x="213" y="285"/>
                  <a:pt x="213" y="285"/>
                  <a:pt x="213" y="285"/>
                </a:cubicBezTo>
                <a:cubicBezTo>
                  <a:pt x="217" y="278"/>
                  <a:pt x="224" y="278"/>
                  <a:pt x="228" y="285"/>
                </a:cubicBezTo>
                <a:cubicBezTo>
                  <a:pt x="263" y="341"/>
                  <a:pt x="263" y="341"/>
                  <a:pt x="263" y="341"/>
                </a:cubicBezTo>
                <a:cubicBezTo>
                  <a:pt x="267" y="348"/>
                  <a:pt x="264" y="356"/>
                  <a:pt x="256" y="358"/>
                </a:cubicBezTo>
                <a:cubicBezTo>
                  <a:pt x="256" y="358"/>
                  <a:pt x="238" y="363"/>
                  <a:pt x="221" y="363"/>
                </a:cubicBezTo>
                <a:cubicBezTo>
                  <a:pt x="203" y="363"/>
                  <a:pt x="185" y="358"/>
                  <a:pt x="185" y="358"/>
                </a:cubicBezTo>
                <a:cubicBezTo>
                  <a:pt x="177" y="356"/>
                  <a:pt x="174" y="348"/>
                  <a:pt x="178" y="341"/>
                </a:cubicBezTo>
                <a:close/>
                <a:moveTo>
                  <a:pt x="221" y="255"/>
                </a:moveTo>
                <a:cubicBezTo>
                  <a:pt x="202" y="255"/>
                  <a:pt x="186" y="240"/>
                  <a:pt x="186" y="220"/>
                </a:cubicBezTo>
                <a:cubicBezTo>
                  <a:pt x="186" y="201"/>
                  <a:pt x="202" y="186"/>
                  <a:pt x="221" y="186"/>
                </a:cubicBezTo>
                <a:cubicBezTo>
                  <a:pt x="240" y="186"/>
                  <a:pt x="255" y="201"/>
                  <a:pt x="255" y="220"/>
                </a:cubicBezTo>
                <a:cubicBezTo>
                  <a:pt x="255" y="240"/>
                  <a:pt x="240" y="255"/>
                  <a:pt x="221" y="255"/>
                </a:cubicBezTo>
                <a:close/>
                <a:moveTo>
                  <a:pt x="120" y="322"/>
                </a:moveTo>
                <a:cubicBezTo>
                  <a:pt x="108" y="310"/>
                  <a:pt x="99" y="294"/>
                  <a:pt x="99" y="294"/>
                </a:cubicBezTo>
                <a:cubicBezTo>
                  <a:pt x="95" y="286"/>
                  <a:pt x="98" y="279"/>
                  <a:pt x="106" y="277"/>
                </a:cubicBezTo>
                <a:cubicBezTo>
                  <a:pt x="170" y="262"/>
                  <a:pt x="170" y="262"/>
                  <a:pt x="170" y="262"/>
                </a:cubicBezTo>
                <a:cubicBezTo>
                  <a:pt x="178" y="260"/>
                  <a:pt x="182" y="265"/>
                  <a:pt x="181" y="273"/>
                </a:cubicBezTo>
                <a:cubicBezTo>
                  <a:pt x="165" y="337"/>
                  <a:pt x="165" y="337"/>
                  <a:pt x="165" y="337"/>
                </a:cubicBezTo>
                <a:cubicBezTo>
                  <a:pt x="163" y="345"/>
                  <a:pt x="156" y="348"/>
                  <a:pt x="149" y="344"/>
                </a:cubicBezTo>
                <a:cubicBezTo>
                  <a:pt x="149" y="344"/>
                  <a:pt x="133" y="335"/>
                  <a:pt x="120" y="322"/>
                </a:cubicBezTo>
                <a:close/>
                <a:moveTo>
                  <a:pt x="100" y="180"/>
                </a:moveTo>
                <a:cubicBezTo>
                  <a:pt x="156" y="215"/>
                  <a:pt x="156" y="215"/>
                  <a:pt x="156" y="215"/>
                </a:cubicBezTo>
                <a:cubicBezTo>
                  <a:pt x="163" y="219"/>
                  <a:pt x="163" y="226"/>
                  <a:pt x="156" y="230"/>
                </a:cubicBezTo>
                <a:cubicBezTo>
                  <a:pt x="100" y="264"/>
                  <a:pt x="100" y="264"/>
                  <a:pt x="100" y="264"/>
                </a:cubicBezTo>
                <a:cubicBezTo>
                  <a:pt x="93" y="269"/>
                  <a:pt x="85" y="266"/>
                  <a:pt x="83" y="258"/>
                </a:cubicBezTo>
                <a:cubicBezTo>
                  <a:pt x="83" y="258"/>
                  <a:pt x="78" y="240"/>
                  <a:pt x="78" y="222"/>
                </a:cubicBezTo>
                <a:cubicBezTo>
                  <a:pt x="78" y="205"/>
                  <a:pt x="83" y="187"/>
                  <a:pt x="83" y="187"/>
                </a:cubicBezTo>
                <a:cubicBezTo>
                  <a:pt x="85" y="179"/>
                  <a:pt x="93" y="176"/>
                  <a:pt x="100" y="180"/>
                </a:cubicBezTo>
                <a:close/>
                <a:moveTo>
                  <a:pt x="119" y="122"/>
                </a:moveTo>
                <a:cubicBezTo>
                  <a:pt x="131" y="109"/>
                  <a:pt x="148" y="100"/>
                  <a:pt x="148" y="100"/>
                </a:cubicBezTo>
                <a:cubicBezTo>
                  <a:pt x="155" y="96"/>
                  <a:pt x="162" y="100"/>
                  <a:pt x="164" y="108"/>
                </a:cubicBezTo>
                <a:cubicBezTo>
                  <a:pt x="179" y="171"/>
                  <a:pt x="179" y="171"/>
                  <a:pt x="179" y="171"/>
                </a:cubicBezTo>
                <a:cubicBezTo>
                  <a:pt x="181" y="179"/>
                  <a:pt x="176" y="184"/>
                  <a:pt x="168" y="182"/>
                </a:cubicBezTo>
                <a:cubicBezTo>
                  <a:pt x="104" y="167"/>
                  <a:pt x="104" y="167"/>
                  <a:pt x="104" y="167"/>
                </a:cubicBezTo>
                <a:cubicBezTo>
                  <a:pt x="96" y="165"/>
                  <a:pt x="93" y="158"/>
                  <a:pt x="97" y="151"/>
                </a:cubicBezTo>
                <a:cubicBezTo>
                  <a:pt x="97" y="151"/>
                  <a:pt x="106" y="134"/>
                  <a:pt x="119" y="122"/>
                </a:cubicBezTo>
                <a:close/>
                <a:moveTo>
                  <a:pt x="261" y="102"/>
                </a:moveTo>
                <a:cubicBezTo>
                  <a:pt x="227" y="157"/>
                  <a:pt x="227" y="157"/>
                  <a:pt x="227" y="157"/>
                </a:cubicBezTo>
                <a:cubicBezTo>
                  <a:pt x="222" y="164"/>
                  <a:pt x="215" y="164"/>
                  <a:pt x="211" y="157"/>
                </a:cubicBezTo>
                <a:cubicBezTo>
                  <a:pt x="177" y="102"/>
                  <a:pt x="177" y="102"/>
                  <a:pt x="177" y="102"/>
                </a:cubicBezTo>
                <a:cubicBezTo>
                  <a:pt x="172" y="95"/>
                  <a:pt x="175" y="87"/>
                  <a:pt x="183" y="85"/>
                </a:cubicBezTo>
                <a:cubicBezTo>
                  <a:pt x="183" y="85"/>
                  <a:pt x="201" y="80"/>
                  <a:pt x="219" y="80"/>
                </a:cubicBezTo>
                <a:cubicBezTo>
                  <a:pt x="236" y="80"/>
                  <a:pt x="254" y="85"/>
                  <a:pt x="254" y="85"/>
                </a:cubicBezTo>
                <a:cubicBezTo>
                  <a:pt x="262" y="87"/>
                  <a:pt x="265" y="95"/>
                  <a:pt x="261" y="102"/>
                </a:cubicBezTo>
                <a:close/>
                <a:moveTo>
                  <a:pt x="319" y="121"/>
                </a:moveTo>
                <a:cubicBezTo>
                  <a:pt x="332" y="133"/>
                  <a:pt x="341" y="149"/>
                  <a:pt x="341" y="149"/>
                </a:cubicBezTo>
                <a:cubicBezTo>
                  <a:pt x="345" y="156"/>
                  <a:pt x="342" y="164"/>
                  <a:pt x="334" y="166"/>
                </a:cubicBezTo>
                <a:cubicBezTo>
                  <a:pt x="270" y="181"/>
                  <a:pt x="270" y="181"/>
                  <a:pt x="270" y="181"/>
                </a:cubicBezTo>
                <a:cubicBezTo>
                  <a:pt x="262" y="183"/>
                  <a:pt x="257" y="178"/>
                  <a:pt x="259" y="170"/>
                </a:cubicBezTo>
                <a:cubicBezTo>
                  <a:pt x="274" y="106"/>
                  <a:pt x="274" y="106"/>
                  <a:pt x="274" y="106"/>
                </a:cubicBezTo>
                <a:cubicBezTo>
                  <a:pt x="276" y="98"/>
                  <a:pt x="283" y="95"/>
                  <a:pt x="290" y="99"/>
                </a:cubicBezTo>
                <a:cubicBezTo>
                  <a:pt x="290" y="99"/>
                  <a:pt x="307" y="108"/>
                  <a:pt x="319" y="121"/>
                </a:cubicBezTo>
                <a:close/>
              </a:path>
            </a:pathLst>
          </a:custGeom>
          <a:solidFill>
            <a:schemeClr val="accent4"/>
          </a:solidFill>
          <a:ln>
            <a:noFill/>
          </a:ln>
        </p:spPr>
        <p:txBody>
          <a:bodyPr lIns="73693" tIns="36846" rIns="73693" bIns="36846"/>
          <a:lstStyle/>
          <a:p>
            <a:pPr defTabSz="751746">
              <a:defRPr/>
            </a:pPr>
            <a:endParaRPr lang="en-US" sz="1451">
              <a:solidFill>
                <a:srgbClr val="505050"/>
              </a:solidFill>
            </a:endParaRPr>
          </a:p>
        </p:txBody>
      </p:sp>
      <p:sp>
        <p:nvSpPr>
          <p:cNvPr id="207" name="data outline circle"/>
          <p:cNvSpPr/>
          <p:nvPr/>
        </p:nvSpPr>
        <p:spPr bwMode="auto">
          <a:xfrm>
            <a:off x="3457784" y="1370290"/>
            <a:ext cx="1104818" cy="1106407"/>
          </a:xfrm>
          <a:prstGeom prst="ellipse">
            <a:avLst/>
          </a:prstGeom>
          <a:solidFill>
            <a:srgbClr val="F8F8F8"/>
          </a:solidFill>
          <a:ln w="34925">
            <a:solidFill>
              <a:schemeClr val="tx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147387" tIns="117910" rIns="147387" bIns="117910"/>
          <a:lstStyle/>
          <a:p>
            <a:pPr algn="ctr" defTabSz="751529">
              <a:lnSpc>
                <a:spcPct val="90000"/>
              </a:lnSpc>
              <a:defRPr/>
            </a:pPr>
            <a:endParaRPr lang="en-US" sz="1451" dirty="0">
              <a:gradFill>
                <a:gsLst>
                  <a:gs pos="0">
                    <a:srgbClr val="FFFFFF"/>
                  </a:gs>
                  <a:gs pos="100000">
                    <a:srgbClr val="FFFFFF"/>
                  </a:gs>
                </a:gsLst>
                <a:lin ang="5400000" scaled="0"/>
              </a:gradFill>
              <a:ea typeface="Segoe UI" pitchFamily="34" charset="0"/>
              <a:cs typeface="Segoe UI" pitchFamily="34" charset="0"/>
            </a:endParaRPr>
          </a:p>
        </p:txBody>
      </p:sp>
      <p:grpSp>
        <p:nvGrpSpPr>
          <p:cNvPr id="208" name="Group 207"/>
          <p:cNvGrpSpPr>
            <a:grpSpLocks/>
          </p:cNvGrpSpPr>
          <p:nvPr/>
        </p:nvGrpSpPr>
        <p:grpSpPr bwMode="auto">
          <a:xfrm>
            <a:off x="3581778" y="1642124"/>
            <a:ext cx="858419" cy="562741"/>
            <a:chOff x="2698154" y="1812419"/>
            <a:chExt cx="1419444" cy="929875"/>
          </a:xfrm>
        </p:grpSpPr>
        <p:sp>
          <p:nvSpPr>
            <p:cNvPr id="209" name="Freeform 109"/>
            <p:cNvSpPr>
              <a:spLocks noChangeAspect="1" noEditPoints="1"/>
            </p:cNvSpPr>
            <p:nvPr/>
          </p:nvSpPr>
          <p:spPr bwMode="auto">
            <a:xfrm>
              <a:off x="3767995" y="1964771"/>
              <a:ext cx="349603" cy="633050"/>
            </a:xfrm>
            <a:custGeom>
              <a:avLst/>
              <a:gdLst>
                <a:gd name="T0" fmla="*/ 134 w 134"/>
                <a:gd name="T1" fmla="*/ 231 h 241"/>
                <a:gd name="T2" fmla="*/ 134 w 134"/>
                <a:gd name="T3" fmla="*/ 11 h 241"/>
                <a:gd name="T4" fmla="*/ 124 w 134"/>
                <a:gd name="T5" fmla="*/ 0 h 241"/>
                <a:gd name="T6" fmla="*/ 11 w 134"/>
                <a:gd name="T7" fmla="*/ 0 h 241"/>
                <a:gd name="T8" fmla="*/ 0 w 134"/>
                <a:gd name="T9" fmla="*/ 11 h 241"/>
                <a:gd name="T10" fmla="*/ 0 w 134"/>
                <a:gd name="T11" fmla="*/ 231 h 241"/>
                <a:gd name="T12" fmla="*/ 11 w 134"/>
                <a:gd name="T13" fmla="*/ 241 h 241"/>
                <a:gd name="T14" fmla="*/ 124 w 134"/>
                <a:gd name="T15" fmla="*/ 241 h 241"/>
                <a:gd name="T16" fmla="*/ 134 w 134"/>
                <a:gd name="T17" fmla="*/ 231 h 241"/>
                <a:gd name="T18" fmla="*/ 32 w 134"/>
                <a:gd name="T19" fmla="*/ 13 h 241"/>
                <a:gd name="T20" fmla="*/ 102 w 134"/>
                <a:gd name="T21" fmla="*/ 13 h 241"/>
                <a:gd name="T22" fmla="*/ 105 w 134"/>
                <a:gd name="T23" fmla="*/ 16 h 241"/>
                <a:gd name="T24" fmla="*/ 102 w 134"/>
                <a:gd name="T25" fmla="*/ 17 h 241"/>
                <a:gd name="T26" fmla="*/ 32 w 134"/>
                <a:gd name="T27" fmla="*/ 17 h 241"/>
                <a:gd name="T28" fmla="*/ 30 w 134"/>
                <a:gd name="T29" fmla="*/ 16 h 241"/>
                <a:gd name="T30" fmla="*/ 32 w 134"/>
                <a:gd name="T31" fmla="*/ 13 h 241"/>
                <a:gd name="T32" fmla="*/ 7 w 134"/>
                <a:gd name="T33" fmla="*/ 34 h 241"/>
                <a:gd name="T34" fmla="*/ 127 w 134"/>
                <a:gd name="T35" fmla="*/ 34 h 241"/>
                <a:gd name="T36" fmla="*/ 127 w 134"/>
                <a:gd name="T37" fmla="*/ 206 h 241"/>
                <a:gd name="T38" fmla="*/ 7 w 134"/>
                <a:gd name="T39" fmla="*/ 206 h 241"/>
                <a:gd name="T40" fmla="*/ 7 w 134"/>
                <a:gd name="T41" fmla="*/ 34 h 241"/>
                <a:gd name="T42" fmla="*/ 18 w 134"/>
                <a:gd name="T43" fmla="*/ 228 h 241"/>
                <a:gd name="T44" fmla="*/ 11 w 134"/>
                <a:gd name="T45" fmla="*/ 228 h 241"/>
                <a:gd name="T46" fmla="*/ 7 w 134"/>
                <a:gd name="T47" fmla="*/ 224 h 241"/>
                <a:gd name="T48" fmla="*/ 11 w 134"/>
                <a:gd name="T49" fmla="*/ 220 h 241"/>
                <a:gd name="T50" fmla="*/ 18 w 134"/>
                <a:gd name="T51" fmla="*/ 220 h 241"/>
                <a:gd name="T52" fmla="*/ 21 w 134"/>
                <a:gd name="T53" fmla="*/ 224 h 241"/>
                <a:gd name="T54" fmla="*/ 18 w 134"/>
                <a:gd name="T55" fmla="*/ 228 h 241"/>
                <a:gd name="T56" fmla="*/ 75 w 134"/>
                <a:gd name="T57" fmla="*/ 232 h 241"/>
                <a:gd name="T58" fmla="*/ 61 w 134"/>
                <a:gd name="T59" fmla="*/ 232 h 241"/>
                <a:gd name="T60" fmla="*/ 54 w 134"/>
                <a:gd name="T61" fmla="*/ 224 h 241"/>
                <a:gd name="T62" fmla="*/ 61 w 134"/>
                <a:gd name="T63" fmla="*/ 216 h 241"/>
                <a:gd name="T64" fmla="*/ 75 w 134"/>
                <a:gd name="T65" fmla="*/ 216 h 241"/>
                <a:gd name="T66" fmla="*/ 82 w 134"/>
                <a:gd name="T67" fmla="*/ 224 h 241"/>
                <a:gd name="T68" fmla="*/ 75 w 134"/>
                <a:gd name="T69" fmla="*/ 232 h 241"/>
                <a:gd name="T70" fmla="*/ 117 w 134"/>
                <a:gd name="T71" fmla="*/ 228 h 241"/>
                <a:gd name="T72" fmla="*/ 113 w 134"/>
                <a:gd name="T73" fmla="*/ 224 h 241"/>
                <a:gd name="T74" fmla="*/ 117 w 134"/>
                <a:gd name="T75" fmla="*/ 220 h 241"/>
                <a:gd name="T76" fmla="*/ 123 w 134"/>
                <a:gd name="T77" fmla="*/ 220 h 241"/>
                <a:gd name="T78" fmla="*/ 127 w 134"/>
                <a:gd name="T79" fmla="*/ 224 h 241"/>
                <a:gd name="T80" fmla="*/ 123 w 134"/>
                <a:gd name="T81" fmla="*/ 228 h 241"/>
                <a:gd name="T82" fmla="*/ 117 w 134"/>
                <a:gd name="T83" fmla="*/ 228 h 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34" h="241">
                  <a:moveTo>
                    <a:pt x="134" y="231"/>
                  </a:moveTo>
                  <a:cubicBezTo>
                    <a:pt x="134" y="11"/>
                    <a:pt x="134" y="11"/>
                    <a:pt x="134" y="11"/>
                  </a:cubicBezTo>
                  <a:cubicBezTo>
                    <a:pt x="134" y="5"/>
                    <a:pt x="129" y="0"/>
                    <a:pt x="124" y="0"/>
                  </a:cubicBezTo>
                  <a:cubicBezTo>
                    <a:pt x="124" y="0"/>
                    <a:pt x="124" y="0"/>
                    <a:pt x="11" y="0"/>
                  </a:cubicBezTo>
                  <a:cubicBezTo>
                    <a:pt x="5" y="0"/>
                    <a:pt x="0" y="5"/>
                    <a:pt x="0" y="11"/>
                  </a:cubicBezTo>
                  <a:cubicBezTo>
                    <a:pt x="0" y="11"/>
                    <a:pt x="0" y="11"/>
                    <a:pt x="0" y="231"/>
                  </a:cubicBezTo>
                  <a:cubicBezTo>
                    <a:pt x="0" y="237"/>
                    <a:pt x="5" y="241"/>
                    <a:pt x="11" y="241"/>
                  </a:cubicBezTo>
                  <a:cubicBezTo>
                    <a:pt x="11" y="241"/>
                    <a:pt x="11" y="241"/>
                    <a:pt x="124" y="241"/>
                  </a:cubicBezTo>
                  <a:cubicBezTo>
                    <a:pt x="129" y="241"/>
                    <a:pt x="134" y="237"/>
                    <a:pt x="134" y="231"/>
                  </a:cubicBezTo>
                  <a:close/>
                  <a:moveTo>
                    <a:pt x="32" y="13"/>
                  </a:moveTo>
                  <a:cubicBezTo>
                    <a:pt x="102" y="13"/>
                    <a:pt x="102" y="13"/>
                    <a:pt x="102" y="13"/>
                  </a:cubicBezTo>
                  <a:cubicBezTo>
                    <a:pt x="103" y="13"/>
                    <a:pt x="105" y="14"/>
                    <a:pt x="105" y="16"/>
                  </a:cubicBezTo>
                  <a:cubicBezTo>
                    <a:pt x="105" y="17"/>
                    <a:pt x="103" y="17"/>
                    <a:pt x="102" y="17"/>
                  </a:cubicBezTo>
                  <a:cubicBezTo>
                    <a:pt x="32" y="17"/>
                    <a:pt x="32" y="17"/>
                    <a:pt x="32" y="17"/>
                  </a:cubicBezTo>
                  <a:cubicBezTo>
                    <a:pt x="31" y="17"/>
                    <a:pt x="30" y="17"/>
                    <a:pt x="30" y="16"/>
                  </a:cubicBezTo>
                  <a:cubicBezTo>
                    <a:pt x="30" y="14"/>
                    <a:pt x="31" y="13"/>
                    <a:pt x="32" y="13"/>
                  </a:cubicBezTo>
                  <a:close/>
                  <a:moveTo>
                    <a:pt x="7" y="34"/>
                  </a:moveTo>
                  <a:cubicBezTo>
                    <a:pt x="127" y="34"/>
                    <a:pt x="127" y="34"/>
                    <a:pt x="127" y="34"/>
                  </a:cubicBezTo>
                  <a:cubicBezTo>
                    <a:pt x="127" y="206"/>
                    <a:pt x="127" y="206"/>
                    <a:pt x="127" y="206"/>
                  </a:cubicBezTo>
                  <a:cubicBezTo>
                    <a:pt x="7" y="206"/>
                    <a:pt x="7" y="206"/>
                    <a:pt x="7" y="206"/>
                  </a:cubicBezTo>
                  <a:lnTo>
                    <a:pt x="7" y="34"/>
                  </a:lnTo>
                  <a:close/>
                  <a:moveTo>
                    <a:pt x="18" y="228"/>
                  </a:moveTo>
                  <a:cubicBezTo>
                    <a:pt x="11" y="228"/>
                    <a:pt x="11" y="228"/>
                    <a:pt x="11" y="228"/>
                  </a:cubicBezTo>
                  <a:cubicBezTo>
                    <a:pt x="9" y="228"/>
                    <a:pt x="7" y="226"/>
                    <a:pt x="7" y="224"/>
                  </a:cubicBezTo>
                  <a:cubicBezTo>
                    <a:pt x="7" y="223"/>
                    <a:pt x="9" y="220"/>
                    <a:pt x="11" y="220"/>
                  </a:cubicBezTo>
                  <a:cubicBezTo>
                    <a:pt x="18" y="220"/>
                    <a:pt x="18" y="220"/>
                    <a:pt x="18" y="220"/>
                  </a:cubicBezTo>
                  <a:cubicBezTo>
                    <a:pt x="19" y="220"/>
                    <a:pt x="21" y="223"/>
                    <a:pt x="21" y="224"/>
                  </a:cubicBezTo>
                  <a:cubicBezTo>
                    <a:pt x="21" y="226"/>
                    <a:pt x="19" y="228"/>
                    <a:pt x="18" y="228"/>
                  </a:cubicBezTo>
                  <a:close/>
                  <a:moveTo>
                    <a:pt x="75" y="232"/>
                  </a:moveTo>
                  <a:cubicBezTo>
                    <a:pt x="61" y="232"/>
                    <a:pt x="61" y="232"/>
                    <a:pt x="61" y="232"/>
                  </a:cubicBezTo>
                  <a:cubicBezTo>
                    <a:pt x="56" y="232"/>
                    <a:pt x="54" y="229"/>
                    <a:pt x="54" y="224"/>
                  </a:cubicBezTo>
                  <a:cubicBezTo>
                    <a:pt x="54" y="220"/>
                    <a:pt x="56" y="216"/>
                    <a:pt x="61" y="216"/>
                  </a:cubicBezTo>
                  <a:cubicBezTo>
                    <a:pt x="75" y="216"/>
                    <a:pt x="75" y="216"/>
                    <a:pt x="75" y="216"/>
                  </a:cubicBezTo>
                  <a:cubicBezTo>
                    <a:pt x="78" y="216"/>
                    <a:pt x="82" y="220"/>
                    <a:pt x="82" y="224"/>
                  </a:cubicBezTo>
                  <a:cubicBezTo>
                    <a:pt x="82" y="229"/>
                    <a:pt x="78" y="232"/>
                    <a:pt x="75" y="232"/>
                  </a:cubicBezTo>
                  <a:close/>
                  <a:moveTo>
                    <a:pt x="117" y="228"/>
                  </a:moveTo>
                  <a:cubicBezTo>
                    <a:pt x="116" y="228"/>
                    <a:pt x="113" y="226"/>
                    <a:pt x="113" y="224"/>
                  </a:cubicBezTo>
                  <a:cubicBezTo>
                    <a:pt x="113" y="223"/>
                    <a:pt x="116" y="220"/>
                    <a:pt x="117" y="220"/>
                  </a:cubicBezTo>
                  <a:cubicBezTo>
                    <a:pt x="123" y="220"/>
                    <a:pt x="123" y="220"/>
                    <a:pt x="123" y="220"/>
                  </a:cubicBezTo>
                  <a:cubicBezTo>
                    <a:pt x="126" y="220"/>
                    <a:pt x="127" y="223"/>
                    <a:pt x="127" y="224"/>
                  </a:cubicBezTo>
                  <a:cubicBezTo>
                    <a:pt x="127" y="226"/>
                    <a:pt x="126" y="228"/>
                    <a:pt x="123" y="228"/>
                  </a:cubicBezTo>
                  <a:cubicBezTo>
                    <a:pt x="117" y="228"/>
                    <a:pt x="117" y="228"/>
                    <a:pt x="117" y="228"/>
                  </a:cubicBezTo>
                  <a:close/>
                </a:path>
              </a:pathLst>
            </a:custGeom>
            <a:solidFill>
              <a:schemeClr val="tx1"/>
            </a:solidFill>
            <a:ln>
              <a:noFill/>
            </a:ln>
            <a:extLst/>
          </p:spPr>
          <p:txBody>
            <a:bodyPr lIns="73693" tIns="36846" rIns="73693" bIns="36846"/>
            <a:lstStyle/>
            <a:p>
              <a:pPr defTabSz="751746">
                <a:defRPr/>
              </a:pPr>
              <a:endParaRPr lang="en-US" sz="1451" dirty="0">
                <a:solidFill>
                  <a:srgbClr val="505050"/>
                </a:solidFill>
              </a:endParaRPr>
            </a:p>
          </p:txBody>
        </p:sp>
        <p:pic>
          <p:nvPicPr>
            <p:cNvPr id="210" name="Picture 209"/>
            <p:cNvPicPr>
              <a:picLocks noChangeAspect="1"/>
            </p:cNvPicPr>
            <p:nvPr/>
          </p:nvPicPr>
          <p:blipFill>
            <a:blip r:embed="rId9" cstate="print">
              <a:duotone>
                <a:prstClr val="black"/>
                <a:schemeClr val="tx1">
                  <a:lumMod val="50000"/>
                  <a:tint val="45000"/>
                  <a:satMod val="400000"/>
                </a:schemeClr>
              </a:duotone>
              <a:extLst>
                <a:ext uri="{28A0092B-C50C-407E-A947-70E740481C1C}">
                  <a14:useLocalDpi xmlns:a14="http://schemas.microsoft.com/office/drawing/2010/main" val="0"/>
                </a:ext>
              </a:extLst>
            </a:blip>
            <a:stretch>
              <a:fillRect/>
            </a:stretch>
          </p:blipFill>
          <p:spPr>
            <a:xfrm>
              <a:off x="2698154" y="1812419"/>
              <a:ext cx="929875" cy="929875"/>
            </a:xfrm>
            <a:prstGeom prst="rect">
              <a:avLst/>
            </a:prstGeom>
          </p:spPr>
        </p:pic>
      </p:grpSp>
      <p:sp>
        <p:nvSpPr>
          <p:cNvPr id="55" name="Freeform 5"/>
          <p:cNvSpPr>
            <a:spLocks noChangeAspect="1" noEditPoints="1"/>
          </p:cNvSpPr>
          <p:nvPr/>
        </p:nvSpPr>
        <p:spPr bwMode="black">
          <a:xfrm>
            <a:off x="7988329" y="1828114"/>
            <a:ext cx="914058" cy="203477"/>
          </a:xfrm>
          <a:custGeom>
            <a:avLst/>
            <a:gdLst>
              <a:gd name="T0" fmla="*/ 477 w 1529"/>
              <a:gd name="T1" fmla="*/ 273 h 336"/>
              <a:gd name="T2" fmla="*/ 394 w 1529"/>
              <a:gd name="T3" fmla="*/ 115 h 336"/>
              <a:gd name="T4" fmla="*/ 561 w 1529"/>
              <a:gd name="T5" fmla="*/ 113 h 336"/>
              <a:gd name="T6" fmla="*/ 479 w 1529"/>
              <a:gd name="T7" fmla="*/ 85 h 336"/>
              <a:gd name="T8" fmla="*/ 416 w 1529"/>
              <a:gd name="T9" fmla="*/ 212 h 336"/>
              <a:gd name="T10" fmla="*/ 548 w 1529"/>
              <a:gd name="T11" fmla="*/ 169 h 336"/>
              <a:gd name="T12" fmla="*/ 635 w 1529"/>
              <a:gd name="T13" fmla="*/ 125 h 336"/>
              <a:gd name="T14" fmla="*/ 635 w 1529"/>
              <a:gd name="T15" fmla="*/ 269 h 336"/>
              <a:gd name="T16" fmla="*/ 587 w 1529"/>
              <a:gd name="T17" fmla="*/ 125 h 336"/>
              <a:gd name="T18" fmla="*/ 658 w 1529"/>
              <a:gd name="T19" fmla="*/ 53 h 336"/>
              <a:gd name="T20" fmla="*/ 739 w 1529"/>
              <a:gd name="T21" fmla="*/ 73 h 336"/>
              <a:gd name="T22" fmla="*/ 748 w 1529"/>
              <a:gd name="T23" fmla="*/ 145 h 336"/>
              <a:gd name="T24" fmla="*/ 691 w 1529"/>
              <a:gd name="T25" fmla="*/ 145 h 336"/>
              <a:gd name="T26" fmla="*/ 691 w 1529"/>
              <a:gd name="T27" fmla="*/ 102 h 336"/>
              <a:gd name="T28" fmla="*/ 754 w 1529"/>
              <a:gd name="T29" fmla="*/ 76 h 336"/>
              <a:gd name="T30" fmla="*/ 771 w 1529"/>
              <a:gd name="T31" fmla="*/ 85 h 336"/>
              <a:gd name="T32" fmla="*/ 792 w 1529"/>
              <a:gd name="T33" fmla="*/ 63 h 336"/>
              <a:gd name="T34" fmla="*/ 769 w 1529"/>
              <a:gd name="T35" fmla="*/ 125 h 336"/>
              <a:gd name="T36" fmla="*/ 885 w 1529"/>
              <a:gd name="T37" fmla="*/ 273 h 336"/>
              <a:gd name="T38" fmla="*/ 837 w 1529"/>
              <a:gd name="T39" fmla="*/ 143 h 336"/>
              <a:gd name="T40" fmla="*/ 890 w 1529"/>
              <a:gd name="T41" fmla="*/ 141 h 336"/>
              <a:gd name="T42" fmla="*/ 889 w 1529"/>
              <a:gd name="T43" fmla="*/ 253 h 336"/>
              <a:gd name="T44" fmla="*/ 964 w 1529"/>
              <a:gd name="T45" fmla="*/ 203 h 336"/>
              <a:gd name="T46" fmla="*/ 1056 w 1529"/>
              <a:gd name="T47" fmla="*/ 259 h 336"/>
              <a:gd name="T48" fmla="*/ 949 w 1529"/>
              <a:gd name="T49" fmla="*/ 159 h 336"/>
              <a:gd name="T50" fmla="*/ 1066 w 1529"/>
              <a:gd name="T51" fmla="*/ 191 h 336"/>
              <a:gd name="T52" fmla="*/ 1006 w 1529"/>
              <a:gd name="T53" fmla="*/ 141 h 336"/>
              <a:gd name="T54" fmla="*/ 1241 w 1529"/>
              <a:gd name="T55" fmla="*/ 212 h 336"/>
              <a:gd name="T56" fmla="*/ 1125 w 1529"/>
              <a:gd name="T57" fmla="*/ 237 h 336"/>
              <a:gd name="T58" fmla="*/ 1161 w 1529"/>
              <a:gd name="T59" fmla="*/ 175 h 336"/>
              <a:gd name="T60" fmla="*/ 1210 w 1529"/>
              <a:gd name="T61" fmla="*/ 118 h 336"/>
              <a:gd name="T62" fmla="*/ 1178 w 1529"/>
              <a:gd name="T63" fmla="*/ 64 h 336"/>
              <a:gd name="T64" fmla="*/ 1194 w 1529"/>
              <a:gd name="T65" fmla="*/ 164 h 336"/>
              <a:gd name="T66" fmla="*/ 1385 w 1529"/>
              <a:gd name="T67" fmla="*/ 240 h 336"/>
              <a:gd name="T68" fmla="*/ 1265 w 1529"/>
              <a:gd name="T69" fmla="*/ 181 h 336"/>
              <a:gd name="T70" fmla="*/ 1381 w 1529"/>
              <a:gd name="T71" fmla="*/ 70 h 336"/>
              <a:gd name="T72" fmla="*/ 1289 w 1529"/>
              <a:gd name="T73" fmla="*/ 172 h 336"/>
              <a:gd name="T74" fmla="*/ 1393 w 1529"/>
              <a:gd name="T75" fmla="*/ 205 h 336"/>
              <a:gd name="T76" fmla="*/ 1302 w 1529"/>
              <a:gd name="T77" fmla="*/ 175 h 336"/>
              <a:gd name="T78" fmla="*/ 1359 w 1529"/>
              <a:gd name="T79" fmla="*/ 241 h 336"/>
              <a:gd name="T80" fmla="*/ 1457 w 1529"/>
              <a:gd name="T81" fmla="*/ 273 h 336"/>
              <a:gd name="T82" fmla="*/ 1492 w 1529"/>
              <a:gd name="T83" fmla="*/ 241 h 336"/>
              <a:gd name="T84" fmla="*/ 1419 w 1529"/>
              <a:gd name="T85" fmla="*/ 169 h 336"/>
              <a:gd name="T86" fmla="*/ 1446 w 1529"/>
              <a:gd name="T87" fmla="*/ 88 h 336"/>
              <a:gd name="T88" fmla="*/ 1529 w 1529"/>
              <a:gd name="T89" fmla="*/ 208 h 336"/>
              <a:gd name="T90" fmla="*/ 180 w 1529"/>
              <a:gd name="T91" fmla="*/ 0 h 336"/>
              <a:gd name="T92" fmla="*/ 61 w 1529"/>
              <a:gd name="T93" fmla="*/ 246 h 336"/>
              <a:gd name="T94" fmla="*/ 0 w 1529"/>
              <a:gd name="T95" fmla="*/ 270 h 336"/>
              <a:gd name="T96" fmla="*/ 281 w 1529"/>
              <a:gd name="T97" fmla="*/ 308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529" h="336">
                <a:moveTo>
                  <a:pt x="573" y="166"/>
                </a:moveTo>
                <a:cubicBezTo>
                  <a:pt x="573" y="187"/>
                  <a:pt x="569" y="206"/>
                  <a:pt x="561" y="222"/>
                </a:cubicBezTo>
                <a:cubicBezTo>
                  <a:pt x="553" y="239"/>
                  <a:pt x="542" y="251"/>
                  <a:pt x="528" y="260"/>
                </a:cubicBezTo>
                <a:cubicBezTo>
                  <a:pt x="513" y="268"/>
                  <a:pt x="496" y="273"/>
                  <a:pt x="477" y="273"/>
                </a:cubicBezTo>
                <a:cubicBezTo>
                  <a:pt x="458" y="273"/>
                  <a:pt x="442" y="269"/>
                  <a:pt x="428" y="260"/>
                </a:cubicBezTo>
                <a:cubicBezTo>
                  <a:pt x="413" y="252"/>
                  <a:pt x="402" y="240"/>
                  <a:pt x="394" y="224"/>
                </a:cubicBezTo>
                <a:cubicBezTo>
                  <a:pt x="386" y="208"/>
                  <a:pt x="382" y="191"/>
                  <a:pt x="382" y="171"/>
                </a:cubicBezTo>
                <a:cubicBezTo>
                  <a:pt x="382" y="150"/>
                  <a:pt x="386" y="131"/>
                  <a:pt x="394" y="115"/>
                </a:cubicBezTo>
                <a:cubicBezTo>
                  <a:pt x="402" y="98"/>
                  <a:pt x="414" y="86"/>
                  <a:pt x="429" y="77"/>
                </a:cubicBezTo>
                <a:cubicBezTo>
                  <a:pt x="444" y="69"/>
                  <a:pt x="461" y="64"/>
                  <a:pt x="480" y="64"/>
                </a:cubicBezTo>
                <a:cubicBezTo>
                  <a:pt x="498" y="64"/>
                  <a:pt x="514" y="68"/>
                  <a:pt x="529" y="77"/>
                </a:cubicBezTo>
                <a:cubicBezTo>
                  <a:pt x="543" y="86"/>
                  <a:pt x="554" y="98"/>
                  <a:pt x="561" y="113"/>
                </a:cubicBezTo>
                <a:cubicBezTo>
                  <a:pt x="569" y="128"/>
                  <a:pt x="573" y="146"/>
                  <a:pt x="573" y="166"/>
                </a:cubicBezTo>
                <a:close/>
                <a:moveTo>
                  <a:pt x="548" y="169"/>
                </a:moveTo>
                <a:cubicBezTo>
                  <a:pt x="548" y="143"/>
                  <a:pt x="542" y="122"/>
                  <a:pt x="530" y="108"/>
                </a:cubicBezTo>
                <a:cubicBezTo>
                  <a:pt x="518" y="93"/>
                  <a:pt x="500" y="85"/>
                  <a:pt x="479" y="85"/>
                </a:cubicBezTo>
                <a:cubicBezTo>
                  <a:pt x="465" y="85"/>
                  <a:pt x="452" y="89"/>
                  <a:pt x="441" y="96"/>
                </a:cubicBezTo>
                <a:cubicBezTo>
                  <a:pt x="431" y="103"/>
                  <a:pt x="422" y="113"/>
                  <a:pt x="416" y="126"/>
                </a:cubicBezTo>
                <a:cubicBezTo>
                  <a:pt x="410" y="139"/>
                  <a:pt x="407" y="153"/>
                  <a:pt x="407" y="169"/>
                </a:cubicBezTo>
                <a:cubicBezTo>
                  <a:pt x="407" y="185"/>
                  <a:pt x="410" y="199"/>
                  <a:pt x="416" y="212"/>
                </a:cubicBezTo>
                <a:cubicBezTo>
                  <a:pt x="422" y="224"/>
                  <a:pt x="430" y="234"/>
                  <a:pt x="440" y="241"/>
                </a:cubicBezTo>
                <a:cubicBezTo>
                  <a:pt x="451" y="248"/>
                  <a:pt x="463" y="251"/>
                  <a:pt x="477" y="251"/>
                </a:cubicBezTo>
                <a:cubicBezTo>
                  <a:pt x="499" y="251"/>
                  <a:pt x="517" y="244"/>
                  <a:pt x="529" y="229"/>
                </a:cubicBezTo>
                <a:cubicBezTo>
                  <a:pt x="542" y="215"/>
                  <a:pt x="548" y="195"/>
                  <a:pt x="548" y="169"/>
                </a:cubicBezTo>
                <a:close/>
                <a:moveTo>
                  <a:pt x="674" y="76"/>
                </a:moveTo>
                <a:cubicBezTo>
                  <a:pt x="670" y="74"/>
                  <a:pt x="665" y="73"/>
                  <a:pt x="659" y="73"/>
                </a:cubicBezTo>
                <a:cubicBezTo>
                  <a:pt x="643" y="73"/>
                  <a:pt x="635" y="83"/>
                  <a:pt x="635" y="103"/>
                </a:cubicBezTo>
                <a:cubicBezTo>
                  <a:pt x="635" y="125"/>
                  <a:pt x="635" y="125"/>
                  <a:pt x="635" y="125"/>
                </a:cubicBezTo>
                <a:cubicBezTo>
                  <a:pt x="669" y="125"/>
                  <a:pt x="669" y="125"/>
                  <a:pt x="669" y="125"/>
                </a:cubicBezTo>
                <a:cubicBezTo>
                  <a:pt x="669" y="145"/>
                  <a:pt x="669" y="145"/>
                  <a:pt x="669" y="145"/>
                </a:cubicBezTo>
                <a:cubicBezTo>
                  <a:pt x="635" y="145"/>
                  <a:pt x="635" y="145"/>
                  <a:pt x="635" y="145"/>
                </a:cubicBezTo>
                <a:cubicBezTo>
                  <a:pt x="635" y="269"/>
                  <a:pt x="635" y="269"/>
                  <a:pt x="635" y="269"/>
                </a:cubicBezTo>
                <a:cubicBezTo>
                  <a:pt x="612" y="269"/>
                  <a:pt x="612" y="269"/>
                  <a:pt x="612" y="269"/>
                </a:cubicBezTo>
                <a:cubicBezTo>
                  <a:pt x="612" y="145"/>
                  <a:pt x="612" y="145"/>
                  <a:pt x="612" y="145"/>
                </a:cubicBezTo>
                <a:cubicBezTo>
                  <a:pt x="587" y="145"/>
                  <a:pt x="587" y="145"/>
                  <a:pt x="587" y="145"/>
                </a:cubicBezTo>
                <a:cubicBezTo>
                  <a:pt x="587" y="125"/>
                  <a:pt x="587" y="125"/>
                  <a:pt x="587" y="125"/>
                </a:cubicBezTo>
                <a:cubicBezTo>
                  <a:pt x="612" y="125"/>
                  <a:pt x="612" y="125"/>
                  <a:pt x="612" y="125"/>
                </a:cubicBezTo>
                <a:cubicBezTo>
                  <a:pt x="612" y="102"/>
                  <a:pt x="612" y="102"/>
                  <a:pt x="612" y="102"/>
                </a:cubicBezTo>
                <a:cubicBezTo>
                  <a:pt x="612" y="87"/>
                  <a:pt x="616" y="75"/>
                  <a:pt x="625" y="66"/>
                </a:cubicBezTo>
                <a:cubicBezTo>
                  <a:pt x="633" y="57"/>
                  <a:pt x="644" y="53"/>
                  <a:pt x="658" y="53"/>
                </a:cubicBezTo>
                <a:cubicBezTo>
                  <a:pt x="665" y="53"/>
                  <a:pt x="670" y="54"/>
                  <a:pt x="674" y="55"/>
                </a:cubicBezTo>
                <a:lnTo>
                  <a:pt x="674" y="76"/>
                </a:lnTo>
                <a:close/>
                <a:moveTo>
                  <a:pt x="754" y="76"/>
                </a:moveTo>
                <a:cubicBezTo>
                  <a:pt x="749" y="74"/>
                  <a:pt x="744" y="73"/>
                  <a:pt x="739" y="73"/>
                </a:cubicBezTo>
                <a:cubicBezTo>
                  <a:pt x="722" y="73"/>
                  <a:pt x="714" y="83"/>
                  <a:pt x="714" y="103"/>
                </a:cubicBezTo>
                <a:cubicBezTo>
                  <a:pt x="714" y="125"/>
                  <a:pt x="714" y="125"/>
                  <a:pt x="714" y="125"/>
                </a:cubicBezTo>
                <a:cubicBezTo>
                  <a:pt x="748" y="125"/>
                  <a:pt x="748" y="125"/>
                  <a:pt x="748" y="125"/>
                </a:cubicBezTo>
                <a:cubicBezTo>
                  <a:pt x="748" y="145"/>
                  <a:pt x="748" y="145"/>
                  <a:pt x="748" y="145"/>
                </a:cubicBezTo>
                <a:cubicBezTo>
                  <a:pt x="714" y="145"/>
                  <a:pt x="714" y="145"/>
                  <a:pt x="714" y="145"/>
                </a:cubicBezTo>
                <a:cubicBezTo>
                  <a:pt x="714" y="269"/>
                  <a:pt x="714" y="269"/>
                  <a:pt x="714" y="269"/>
                </a:cubicBezTo>
                <a:cubicBezTo>
                  <a:pt x="691" y="269"/>
                  <a:pt x="691" y="269"/>
                  <a:pt x="691" y="269"/>
                </a:cubicBezTo>
                <a:cubicBezTo>
                  <a:pt x="691" y="145"/>
                  <a:pt x="691" y="145"/>
                  <a:pt x="691" y="145"/>
                </a:cubicBezTo>
                <a:cubicBezTo>
                  <a:pt x="667" y="145"/>
                  <a:pt x="667" y="145"/>
                  <a:pt x="667" y="145"/>
                </a:cubicBezTo>
                <a:cubicBezTo>
                  <a:pt x="667" y="125"/>
                  <a:pt x="667" y="125"/>
                  <a:pt x="667" y="125"/>
                </a:cubicBezTo>
                <a:cubicBezTo>
                  <a:pt x="691" y="125"/>
                  <a:pt x="691" y="125"/>
                  <a:pt x="691" y="125"/>
                </a:cubicBezTo>
                <a:cubicBezTo>
                  <a:pt x="691" y="102"/>
                  <a:pt x="691" y="102"/>
                  <a:pt x="691" y="102"/>
                </a:cubicBezTo>
                <a:cubicBezTo>
                  <a:pt x="691" y="87"/>
                  <a:pt x="696" y="75"/>
                  <a:pt x="704" y="66"/>
                </a:cubicBezTo>
                <a:cubicBezTo>
                  <a:pt x="713" y="57"/>
                  <a:pt x="724" y="53"/>
                  <a:pt x="737" y="53"/>
                </a:cubicBezTo>
                <a:cubicBezTo>
                  <a:pt x="744" y="53"/>
                  <a:pt x="750" y="54"/>
                  <a:pt x="754" y="55"/>
                </a:cubicBezTo>
                <a:lnTo>
                  <a:pt x="754" y="76"/>
                </a:lnTo>
                <a:close/>
                <a:moveTo>
                  <a:pt x="796" y="74"/>
                </a:moveTo>
                <a:cubicBezTo>
                  <a:pt x="796" y="78"/>
                  <a:pt x="795" y="82"/>
                  <a:pt x="792" y="84"/>
                </a:cubicBezTo>
                <a:cubicBezTo>
                  <a:pt x="789" y="87"/>
                  <a:pt x="785" y="89"/>
                  <a:pt x="781" y="89"/>
                </a:cubicBezTo>
                <a:cubicBezTo>
                  <a:pt x="777" y="89"/>
                  <a:pt x="773" y="87"/>
                  <a:pt x="771" y="85"/>
                </a:cubicBezTo>
                <a:cubicBezTo>
                  <a:pt x="768" y="82"/>
                  <a:pt x="766" y="78"/>
                  <a:pt x="766" y="74"/>
                </a:cubicBezTo>
                <a:cubicBezTo>
                  <a:pt x="766" y="70"/>
                  <a:pt x="768" y="66"/>
                  <a:pt x="770" y="63"/>
                </a:cubicBezTo>
                <a:cubicBezTo>
                  <a:pt x="773" y="60"/>
                  <a:pt x="777" y="59"/>
                  <a:pt x="781" y="59"/>
                </a:cubicBezTo>
                <a:cubicBezTo>
                  <a:pt x="786" y="59"/>
                  <a:pt x="789" y="60"/>
                  <a:pt x="792" y="63"/>
                </a:cubicBezTo>
                <a:cubicBezTo>
                  <a:pt x="795" y="66"/>
                  <a:pt x="796" y="70"/>
                  <a:pt x="796" y="74"/>
                </a:cubicBezTo>
                <a:close/>
                <a:moveTo>
                  <a:pt x="792" y="269"/>
                </a:moveTo>
                <a:cubicBezTo>
                  <a:pt x="769" y="269"/>
                  <a:pt x="769" y="269"/>
                  <a:pt x="769" y="269"/>
                </a:cubicBezTo>
                <a:cubicBezTo>
                  <a:pt x="769" y="125"/>
                  <a:pt x="769" y="125"/>
                  <a:pt x="769" y="125"/>
                </a:cubicBezTo>
                <a:cubicBezTo>
                  <a:pt x="792" y="125"/>
                  <a:pt x="792" y="125"/>
                  <a:pt x="792" y="125"/>
                </a:cubicBezTo>
                <a:lnTo>
                  <a:pt x="792" y="269"/>
                </a:lnTo>
                <a:close/>
                <a:moveTo>
                  <a:pt x="924" y="263"/>
                </a:moveTo>
                <a:cubicBezTo>
                  <a:pt x="913" y="269"/>
                  <a:pt x="900" y="273"/>
                  <a:pt x="885" y="273"/>
                </a:cubicBezTo>
                <a:cubicBezTo>
                  <a:pt x="871" y="273"/>
                  <a:pt x="860" y="270"/>
                  <a:pt x="849" y="264"/>
                </a:cubicBezTo>
                <a:cubicBezTo>
                  <a:pt x="839" y="258"/>
                  <a:pt x="831" y="249"/>
                  <a:pt x="825" y="238"/>
                </a:cubicBezTo>
                <a:cubicBezTo>
                  <a:pt x="819" y="227"/>
                  <a:pt x="816" y="215"/>
                  <a:pt x="816" y="201"/>
                </a:cubicBezTo>
                <a:cubicBezTo>
                  <a:pt x="816" y="177"/>
                  <a:pt x="823" y="158"/>
                  <a:pt x="837" y="143"/>
                </a:cubicBezTo>
                <a:cubicBezTo>
                  <a:pt x="850" y="129"/>
                  <a:pt x="868" y="122"/>
                  <a:pt x="891" y="122"/>
                </a:cubicBezTo>
                <a:cubicBezTo>
                  <a:pt x="904" y="122"/>
                  <a:pt x="915" y="124"/>
                  <a:pt x="924" y="129"/>
                </a:cubicBezTo>
                <a:cubicBezTo>
                  <a:pt x="924" y="153"/>
                  <a:pt x="924" y="153"/>
                  <a:pt x="924" y="153"/>
                </a:cubicBezTo>
                <a:cubicBezTo>
                  <a:pt x="914" y="145"/>
                  <a:pt x="902" y="141"/>
                  <a:pt x="890" y="141"/>
                </a:cubicBezTo>
                <a:cubicBezTo>
                  <a:pt x="875" y="141"/>
                  <a:pt x="863" y="147"/>
                  <a:pt x="854" y="157"/>
                </a:cubicBezTo>
                <a:cubicBezTo>
                  <a:pt x="844" y="168"/>
                  <a:pt x="840" y="182"/>
                  <a:pt x="840" y="199"/>
                </a:cubicBezTo>
                <a:cubicBezTo>
                  <a:pt x="840" y="215"/>
                  <a:pt x="844" y="229"/>
                  <a:pt x="853" y="238"/>
                </a:cubicBezTo>
                <a:cubicBezTo>
                  <a:pt x="862" y="248"/>
                  <a:pt x="874" y="253"/>
                  <a:pt x="889" y="253"/>
                </a:cubicBezTo>
                <a:cubicBezTo>
                  <a:pt x="901" y="253"/>
                  <a:pt x="913" y="249"/>
                  <a:pt x="924" y="241"/>
                </a:cubicBezTo>
                <a:lnTo>
                  <a:pt x="924" y="263"/>
                </a:lnTo>
                <a:close/>
                <a:moveTo>
                  <a:pt x="1066" y="203"/>
                </a:moveTo>
                <a:cubicBezTo>
                  <a:pt x="964" y="203"/>
                  <a:pt x="964" y="203"/>
                  <a:pt x="964" y="203"/>
                </a:cubicBezTo>
                <a:cubicBezTo>
                  <a:pt x="965" y="219"/>
                  <a:pt x="969" y="232"/>
                  <a:pt x="977" y="240"/>
                </a:cubicBezTo>
                <a:cubicBezTo>
                  <a:pt x="985" y="249"/>
                  <a:pt x="997" y="253"/>
                  <a:pt x="1011" y="253"/>
                </a:cubicBezTo>
                <a:cubicBezTo>
                  <a:pt x="1027" y="253"/>
                  <a:pt x="1042" y="248"/>
                  <a:pt x="1056" y="237"/>
                </a:cubicBezTo>
                <a:cubicBezTo>
                  <a:pt x="1056" y="259"/>
                  <a:pt x="1056" y="259"/>
                  <a:pt x="1056" y="259"/>
                </a:cubicBezTo>
                <a:cubicBezTo>
                  <a:pt x="1043" y="268"/>
                  <a:pt x="1026" y="273"/>
                  <a:pt x="1006" y="273"/>
                </a:cubicBezTo>
                <a:cubicBezTo>
                  <a:pt x="985" y="273"/>
                  <a:pt x="969" y="266"/>
                  <a:pt x="958" y="253"/>
                </a:cubicBezTo>
                <a:cubicBezTo>
                  <a:pt x="946" y="240"/>
                  <a:pt x="940" y="221"/>
                  <a:pt x="940" y="198"/>
                </a:cubicBezTo>
                <a:cubicBezTo>
                  <a:pt x="940" y="184"/>
                  <a:pt x="943" y="171"/>
                  <a:pt x="949" y="159"/>
                </a:cubicBezTo>
                <a:cubicBezTo>
                  <a:pt x="955" y="147"/>
                  <a:pt x="963" y="138"/>
                  <a:pt x="973" y="131"/>
                </a:cubicBezTo>
                <a:cubicBezTo>
                  <a:pt x="983" y="125"/>
                  <a:pt x="994" y="122"/>
                  <a:pt x="1006" y="122"/>
                </a:cubicBezTo>
                <a:cubicBezTo>
                  <a:pt x="1025" y="122"/>
                  <a:pt x="1040" y="128"/>
                  <a:pt x="1050" y="140"/>
                </a:cubicBezTo>
                <a:cubicBezTo>
                  <a:pt x="1061" y="152"/>
                  <a:pt x="1066" y="169"/>
                  <a:pt x="1066" y="191"/>
                </a:cubicBezTo>
                <a:lnTo>
                  <a:pt x="1066" y="203"/>
                </a:lnTo>
                <a:close/>
                <a:moveTo>
                  <a:pt x="1042" y="183"/>
                </a:moveTo>
                <a:cubicBezTo>
                  <a:pt x="1042" y="170"/>
                  <a:pt x="1039" y="160"/>
                  <a:pt x="1033" y="152"/>
                </a:cubicBezTo>
                <a:cubicBezTo>
                  <a:pt x="1026" y="145"/>
                  <a:pt x="1018" y="141"/>
                  <a:pt x="1006" y="141"/>
                </a:cubicBezTo>
                <a:cubicBezTo>
                  <a:pt x="996" y="141"/>
                  <a:pt x="986" y="145"/>
                  <a:pt x="979" y="153"/>
                </a:cubicBezTo>
                <a:cubicBezTo>
                  <a:pt x="971" y="161"/>
                  <a:pt x="966" y="171"/>
                  <a:pt x="964" y="183"/>
                </a:cubicBezTo>
                <a:lnTo>
                  <a:pt x="1042" y="183"/>
                </a:lnTo>
                <a:close/>
                <a:moveTo>
                  <a:pt x="1241" y="212"/>
                </a:moveTo>
                <a:cubicBezTo>
                  <a:pt x="1241" y="230"/>
                  <a:pt x="1235" y="245"/>
                  <a:pt x="1222" y="256"/>
                </a:cubicBezTo>
                <a:cubicBezTo>
                  <a:pt x="1209" y="267"/>
                  <a:pt x="1192" y="273"/>
                  <a:pt x="1170" y="273"/>
                </a:cubicBezTo>
                <a:cubicBezTo>
                  <a:pt x="1151" y="273"/>
                  <a:pt x="1136" y="269"/>
                  <a:pt x="1125" y="262"/>
                </a:cubicBezTo>
                <a:cubicBezTo>
                  <a:pt x="1125" y="237"/>
                  <a:pt x="1125" y="237"/>
                  <a:pt x="1125" y="237"/>
                </a:cubicBezTo>
                <a:cubicBezTo>
                  <a:pt x="1138" y="248"/>
                  <a:pt x="1154" y="253"/>
                  <a:pt x="1171" y="253"/>
                </a:cubicBezTo>
                <a:cubicBezTo>
                  <a:pt x="1185" y="253"/>
                  <a:pt x="1197" y="250"/>
                  <a:pt x="1205" y="243"/>
                </a:cubicBezTo>
                <a:cubicBezTo>
                  <a:pt x="1213" y="236"/>
                  <a:pt x="1218" y="226"/>
                  <a:pt x="1218" y="214"/>
                </a:cubicBezTo>
                <a:cubicBezTo>
                  <a:pt x="1218" y="188"/>
                  <a:pt x="1199" y="175"/>
                  <a:pt x="1161" y="175"/>
                </a:cubicBezTo>
                <a:cubicBezTo>
                  <a:pt x="1145" y="175"/>
                  <a:pt x="1145" y="175"/>
                  <a:pt x="1145" y="175"/>
                </a:cubicBezTo>
                <a:cubicBezTo>
                  <a:pt x="1145" y="155"/>
                  <a:pt x="1145" y="155"/>
                  <a:pt x="1145" y="155"/>
                </a:cubicBezTo>
                <a:cubicBezTo>
                  <a:pt x="1161" y="155"/>
                  <a:pt x="1161" y="155"/>
                  <a:pt x="1161" y="155"/>
                </a:cubicBezTo>
                <a:cubicBezTo>
                  <a:pt x="1194" y="155"/>
                  <a:pt x="1210" y="143"/>
                  <a:pt x="1210" y="118"/>
                </a:cubicBezTo>
                <a:cubicBezTo>
                  <a:pt x="1210" y="95"/>
                  <a:pt x="1198" y="84"/>
                  <a:pt x="1172" y="84"/>
                </a:cubicBezTo>
                <a:cubicBezTo>
                  <a:pt x="1158" y="84"/>
                  <a:pt x="1145" y="89"/>
                  <a:pt x="1132" y="98"/>
                </a:cubicBezTo>
                <a:cubicBezTo>
                  <a:pt x="1132" y="76"/>
                  <a:pt x="1132" y="76"/>
                  <a:pt x="1132" y="76"/>
                </a:cubicBezTo>
                <a:cubicBezTo>
                  <a:pt x="1145" y="68"/>
                  <a:pt x="1160" y="64"/>
                  <a:pt x="1178" y="64"/>
                </a:cubicBezTo>
                <a:cubicBezTo>
                  <a:pt x="1195" y="64"/>
                  <a:pt x="1208" y="69"/>
                  <a:pt x="1219" y="78"/>
                </a:cubicBezTo>
                <a:cubicBezTo>
                  <a:pt x="1229" y="86"/>
                  <a:pt x="1234" y="98"/>
                  <a:pt x="1234" y="112"/>
                </a:cubicBezTo>
                <a:cubicBezTo>
                  <a:pt x="1234" y="139"/>
                  <a:pt x="1221" y="156"/>
                  <a:pt x="1194" y="163"/>
                </a:cubicBezTo>
                <a:cubicBezTo>
                  <a:pt x="1194" y="164"/>
                  <a:pt x="1194" y="164"/>
                  <a:pt x="1194" y="164"/>
                </a:cubicBezTo>
                <a:cubicBezTo>
                  <a:pt x="1208" y="166"/>
                  <a:pt x="1219" y="171"/>
                  <a:pt x="1228" y="180"/>
                </a:cubicBezTo>
                <a:cubicBezTo>
                  <a:pt x="1237" y="188"/>
                  <a:pt x="1241" y="199"/>
                  <a:pt x="1241" y="212"/>
                </a:cubicBezTo>
                <a:close/>
                <a:moveTo>
                  <a:pt x="1393" y="205"/>
                </a:moveTo>
                <a:cubicBezTo>
                  <a:pt x="1393" y="218"/>
                  <a:pt x="1390" y="230"/>
                  <a:pt x="1385" y="240"/>
                </a:cubicBezTo>
                <a:cubicBezTo>
                  <a:pt x="1379" y="250"/>
                  <a:pt x="1372" y="258"/>
                  <a:pt x="1362" y="264"/>
                </a:cubicBezTo>
                <a:cubicBezTo>
                  <a:pt x="1352" y="270"/>
                  <a:pt x="1342" y="273"/>
                  <a:pt x="1330" y="273"/>
                </a:cubicBezTo>
                <a:cubicBezTo>
                  <a:pt x="1309" y="273"/>
                  <a:pt x="1294" y="265"/>
                  <a:pt x="1282" y="248"/>
                </a:cubicBezTo>
                <a:cubicBezTo>
                  <a:pt x="1271" y="232"/>
                  <a:pt x="1265" y="210"/>
                  <a:pt x="1265" y="181"/>
                </a:cubicBezTo>
                <a:cubicBezTo>
                  <a:pt x="1265" y="157"/>
                  <a:pt x="1268" y="137"/>
                  <a:pt x="1275" y="119"/>
                </a:cubicBezTo>
                <a:cubicBezTo>
                  <a:pt x="1282" y="102"/>
                  <a:pt x="1292" y="88"/>
                  <a:pt x="1304" y="79"/>
                </a:cubicBezTo>
                <a:cubicBezTo>
                  <a:pt x="1316" y="69"/>
                  <a:pt x="1331" y="64"/>
                  <a:pt x="1347" y="64"/>
                </a:cubicBezTo>
                <a:cubicBezTo>
                  <a:pt x="1361" y="64"/>
                  <a:pt x="1372" y="66"/>
                  <a:pt x="1381" y="70"/>
                </a:cubicBezTo>
                <a:cubicBezTo>
                  <a:pt x="1381" y="92"/>
                  <a:pt x="1381" y="92"/>
                  <a:pt x="1381" y="92"/>
                </a:cubicBezTo>
                <a:cubicBezTo>
                  <a:pt x="1370" y="86"/>
                  <a:pt x="1359" y="84"/>
                  <a:pt x="1348" y="84"/>
                </a:cubicBezTo>
                <a:cubicBezTo>
                  <a:pt x="1330" y="84"/>
                  <a:pt x="1316" y="92"/>
                  <a:pt x="1305" y="108"/>
                </a:cubicBezTo>
                <a:cubicBezTo>
                  <a:pt x="1294" y="124"/>
                  <a:pt x="1289" y="145"/>
                  <a:pt x="1289" y="172"/>
                </a:cubicBezTo>
                <a:cubicBezTo>
                  <a:pt x="1289" y="172"/>
                  <a:pt x="1289" y="172"/>
                  <a:pt x="1289" y="172"/>
                </a:cubicBezTo>
                <a:cubicBezTo>
                  <a:pt x="1299" y="153"/>
                  <a:pt x="1314" y="143"/>
                  <a:pt x="1335" y="143"/>
                </a:cubicBezTo>
                <a:cubicBezTo>
                  <a:pt x="1353" y="143"/>
                  <a:pt x="1367" y="149"/>
                  <a:pt x="1377" y="160"/>
                </a:cubicBezTo>
                <a:cubicBezTo>
                  <a:pt x="1388" y="172"/>
                  <a:pt x="1393" y="187"/>
                  <a:pt x="1393" y="205"/>
                </a:cubicBezTo>
                <a:close/>
                <a:moveTo>
                  <a:pt x="1369" y="208"/>
                </a:moveTo>
                <a:cubicBezTo>
                  <a:pt x="1369" y="194"/>
                  <a:pt x="1366" y="183"/>
                  <a:pt x="1359" y="175"/>
                </a:cubicBezTo>
                <a:cubicBezTo>
                  <a:pt x="1352" y="167"/>
                  <a:pt x="1343" y="163"/>
                  <a:pt x="1330" y="163"/>
                </a:cubicBezTo>
                <a:cubicBezTo>
                  <a:pt x="1319" y="163"/>
                  <a:pt x="1309" y="167"/>
                  <a:pt x="1302" y="175"/>
                </a:cubicBezTo>
                <a:cubicBezTo>
                  <a:pt x="1294" y="182"/>
                  <a:pt x="1290" y="192"/>
                  <a:pt x="1290" y="203"/>
                </a:cubicBezTo>
                <a:cubicBezTo>
                  <a:pt x="1290" y="217"/>
                  <a:pt x="1294" y="229"/>
                  <a:pt x="1302" y="239"/>
                </a:cubicBezTo>
                <a:cubicBezTo>
                  <a:pt x="1309" y="248"/>
                  <a:pt x="1319" y="253"/>
                  <a:pt x="1331" y="253"/>
                </a:cubicBezTo>
                <a:cubicBezTo>
                  <a:pt x="1342" y="253"/>
                  <a:pt x="1351" y="249"/>
                  <a:pt x="1359" y="241"/>
                </a:cubicBezTo>
                <a:cubicBezTo>
                  <a:pt x="1366" y="232"/>
                  <a:pt x="1369" y="222"/>
                  <a:pt x="1369" y="208"/>
                </a:cubicBezTo>
                <a:close/>
                <a:moveTo>
                  <a:pt x="1529" y="208"/>
                </a:moveTo>
                <a:cubicBezTo>
                  <a:pt x="1529" y="227"/>
                  <a:pt x="1522" y="243"/>
                  <a:pt x="1509" y="255"/>
                </a:cubicBezTo>
                <a:cubicBezTo>
                  <a:pt x="1496" y="267"/>
                  <a:pt x="1479" y="273"/>
                  <a:pt x="1457" y="273"/>
                </a:cubicBezTo>
                <a:cubicBezTo>
                  <a:pt x="1439" y="273"/>
                  <a:pt x="1425" y="270"/>
                  <a:pt x="1416" y="264"/>
                </a:cubicBezTo>
                <a:cubicBezTo>
                  <a:pt x="1416" y="240"/>
                  <a:pt x="1416" y="240"/>
                  <a:pt x="1416" y="240"/>
                </a:cubicBezTo>
                <a:cubicBezTo>
                  <a:pt x="1429" y="249"/>
                  <a:pt x="1443" y="253"/>
                  <a:pt x="1458" y="253"/>
                </a:cubicBezTo>
                <a:cubicBezTo>
                  <a:pt x="1472" y="253"/>
                  <a:pt x="1483" y="249"/>
                  <a:pt x="1492" y="241"/>
                </a:cubicBezTo>
                <a:cubicBezTo>
                  <a:pt x="1501" y="233"/>
                  <a:pt x="1505" y="222"/>
                  <a:pt x="1505" y="209"/>
                </a:cubicBezTo>
                <a:cubicBezTo>
                  <a:pt x="1505" y="196"/>
                  <a:pt x="1501" y="186"/>
                  <a:pt x="1492" y="178"/>
                </a:cubicBezTo>
                <a:cubicBezTo>
                  <a:pt x="1483" y="171"/>
                  <a:pt x="1470" y="167"/>
                  <a:pt x="1453" y="167"/>
                </a:cubicBezTo>
                <a:cubicBezTo>
                  <a:pt x="1440" y="167"/>
                  <a:pt x="1429" y="168"/>
                  <a:pt x="1419" y="169"/>
                </a:cubicBezTo>
                <a:cubicBezTo>
                  <a:pt x="1426" y="68"/>
                  <a:pt x="1426" y="68"/>
                  <a:pt x="1426" y="68"/>
                </a:cubicBezTo>
                <a:cubicBezTo>
                  <a:pt x="1519" y="68"/>
                  <a:pt x="1519" y="68"/>
                  <a:pt x="1519" y="68"/>
                </a:cubicBezTo>
                <a:cubicBezTo>
                  <a:pt x="1519" y="88"/>
                  <a:pt x="1519" y="88"/>
                  <a:pt x="1519" y="88"/>
                </a:cubicBezTo>
                <a:cubicBezTo>
                  <a:pt x="1446" y="88"/>
                  <a:pt x="1446" y="88"/>
                  <a:pt x="1446" y="88"/>
                </a:cubicBezTo>
                <a:cubicBezTo>
                  <a:pt x="1442" y="148"/>
                  <a:pt x="1442" y="148"/>
                  <a:pt x="1442" y="148"/>
                </a:cubicBezTo>
                <a:cubicBezTo>
                  <a:pt x="1461" y="147"/>
                  <a:pt x="1461" y="147"/>
                  <a:pt x="1461" y="147"/>
                </a:cubicBezTo>
                <a:cubicBezTo>
                  <a:pt x="1482" y="147"/>
                  <a:pt x="1498" y="152"/>
                  <a:pt x="1510" y="163"/>
                </a:cubicBezTo>
                <a:cubicBezTo>
                  <a:pt x="1523" y="173"/>
                  <a:pt x="1529" y="188"/>
                  <a:pt x="1529" y="208"/>
                </a:cubicBezTo>
                <a:close/>
                <a:moveTo>
                  <a:pt x="281" y="308"/>
                </a:moveTo>
                <a:cubicBezTo>
                  <a:pt x="281" y="308"/>
                  <a:pt x="281" y="308"/>
                  <a:pt x="281" y="308"/>
                </a:cubicBezTo>
                <a:cubicBezTo>
                  <a:pt x="281" y="29"/>
                  <a:pt x="281" y="29"/>
                  <a:pt x="281" y="29"/>
                </a:cubicBezTo>
                <a:cubicBezTo>
                  <a:pt x="180" y="0"/>
                  <a:pt x="180" y="0"/>
                  <a:pt x="180" y="0"/>
                </a:cubicBezTo>
                <a:cubicBezTo>
                  <a:pt x="0" y="68"/>
                  <a:pt x="0" y="68"/>
                  <a:pt x="0" y="68"/>
                </a:cubicBezTo>
                <a:cubicBezTo>
                  <a:pt x="0" y="68"/>
                  <a:pt x="0" y="68"/>
                  <a:pt x="0" y="68"/>
                </a:cubicBezTo>
                <a:cubicBezTo>
                  <a:pt x="0" y="270"/>
                  <a:pt x="0" y="270"/>
                  <a:pt x="0" y="270"/>
                </a:cubicBezTo>
                <a:cubicBezTo>
                  <a:pt x="61" y="246"/>
                  <a:pt x="61" y="246"/>
                  <a:pt x="61" y="246"/>
                </a:cubicBezTo>
                <a:cubicBezTo>
                  <a:pt x="61" y="81"/>
                  <a:pt x="61" y="81"/>
                  <a:pt x="61" y="81"/>
                </a:cubicBezTo>
                <a:cubicBezTo>
                  <a:pt x="180" y="53"/>
                  <a:pt x="180" y="53"/>
                  <a:pt x="180" y="53"/>
                </a:cubicBezTo>
                <a:cubicBezTo>
                  <a:pt x="180" y="295"/>
                  <a:pt x="180" y="295"/>
                  <a:pt x="180" y="295"/>
                </a:cubicBezTo>
                <a:cubicBezTo>
                  <a:pt x="0" y="270"/>
                  <a:pt x="0" y="270"/>
                  <a:pt x="0" y="270"/>
                </a:cubicBezTo>
                <a:cubicBezTo>
                  <a:pt x="180" y="336"/>
                  <a:pt x="180" y="336"/>
                  <a:pt x="180" y="336"/>
                </a:cubicBezTo>
                <a:cubicBezTo>
                  <a:pt x="180" y="336"/>
                  <a:pt x="180" y="336"/>
                  <a:pt x="180" y="336"/>
                </a:cubicBezTo>
                <a:cubicBezTo>
                  <a:pt x="281" y="309"/>
                  <a:pt x="281" y="309"/>
                  <a:pt x="281" y="309"/>
                </a:cubicBezTo>
                <a:cubicBezTo>
                  <a:pt x="281" y="308"/>
                  <a:pt x="281" y="308"/>
                  <a:pt x="281" y="308"/>
                </a:cubicBezTo>
                <a:close/>
              </a:path>
            </a:pathLst>
          </a:custGeom>
          <a:solidFill>
            <a:srgbClr val="DC3C00"/>
          </a:solidFill>
          <a:ln>
            <a:noFill/>
          </a:ln>
        </p:spPr>
        <p:txBody>
          <a:bodyPr lIns="73693" tIns="36846" rIns="73693" bIns="36846"/>
          <a:lstStyle/>
          <a:p>
            <a:pPr defTabSz="751746">
              <a:defRPr/>
            </a:pPr>
            <a:endParaRPr lang="en-US" sz="1451">
              <a:solidFill>
                <a:srgbClr val="505050"/>
              </a:solidFill>
            </a:endParaRPr>
          </a:p>
        </p:txBody>
      </p:sp>
      <p:grpSp>
        <p:nvGrpSpPr>
          <p:cNvPr id="57" name="Group 56"/>
          <p:cNvGrpSpPr>
            <a:grpSpLocks/>
          </p:cNvGrpSpPr>
          <p:nvPr/>
        </p:nvGrpSpPr>
        <p:grpSpPr bwMode="auto">
          <a:xfrm>
            <a:off x="8764085" y="3392344"/>
            <a:ext cx="866368" cy="446696"/>
            <a:chOff x="10853821" y="3941550"/>
            <a:chExt cx="1073517" cy="553189"/>
          </a:xfrm>
        </p:grpSpPr>
        <p:sp>
          <p:nvSpPr>
            <p:cNvPr id="58" name="Freeform 8"/>
            <p:cNvSpPr>
              <a:spLocks noChangeAspect="1" noEditPoints="1"/>
            </p:cNvSpPr>
            <p:nvPr/>
          </p:nvSpPr>
          <p:spPr bwMode="black">
            <a:xfrm>
              <a:off x="10855791" y="3941550"/>
              <a:ext cx="1069576" cy="129930"/>
            </a:xfrm>
            <a:custGeom>
              <a:avLst/>
              <a:gdLst>
                <a:gd name="T0" fmla="*/ 184 w 1840"/>
                <a:gd name="T1" fmla="*/ 42 h 220"/>
                <a:gd name="T2" fmla="*/ 97 w 1840"/>
                <a:gd name="T3" fmla="*/ 216 h 220"/>
                <a:gd name="T4" fmla="*/ 23 w 1840"/>
                <a:gd name="T5" fmla="*/ 81 h 220"/>
                <a:gd name="T6" fmla="*/ 31 w 1840"/>
                <a:gd name="T7" fmla="*/ 15 h 220"/>
                <a:gd name="T8" fmla="*/ 113 w 1840"/>
                <a:gd name="T9" fmla="*/ 155 h 220"/>
                <a:gd name="T10" fmla="*/ 275 w 1840"/>
                <a:gd name="T11" fmla="*/ 21 h 220"/>
                <a:gd name="T12" fmla="*/ 244 w 1840"/>
                <a:gd name="T13" fmla="*/ 21 h 220"/>
                <a:gd name="T14" fmla="*/ 275 w 1840"/>
                <a:gd name="T15" fmla="*/ 21 h 220"/>
                <a:gd name="T16" fmla="*/ 271 w 1840"/>
                <a:gd name="T17" fmla="*/ 72 h 220"/>
                <a:gd name="T18" fmla="*/ 332 w 1840"/>
                <a:gd name="T19" fmla="*/ 211 h 220"/>
                <a:gd name="T20" fmla="*/ 373 w 1840"/>
                <a:gd name="T21" fmla="*/ 69 h 220"/>
                <a:gd name="T22" fmla="*/ 336 w 1840"/>
                <a:gd name="T23" fmla="*/ 104 h 220"/>
                <a:gd name="T24" fmla="*/ 407 w 1840"/>
                <a:gd name="T25" fmla="*/ 188 h 220"/>
                <a:gd name="T26" fmla="*/ 466 w 1840"/>
                <a:gd name="T27" fmla="*/ 105 h 220"/>
                <a:gd name="T28" fmla="*/ 434 w 1840"/>
                <a:gd name="T29" fmla="*/ 72 h 220"/>
                <a:gd name="T30" fmla="*/ 472 w 1840"/>
                <a:gd name="T31" fmla="*/ 78 h 220"/>
                <a:gd name="T32" fmla="*/ 653 w 1840"/>
                <a:gd name="T33" fmla="*/ 144 h 220"/>
                <a:gd name="T34" fmla="*/ 511 w 1840"/>
                <a:gd name="T35" fmla="*/ 146 h 220"/>
                <a:gd name="T36" fmla="*/ 653 w 1840"/>
                <a:gd name="T37" fmla="*/ 144 h 220"/>
                <a:gd name="T38" fmla="*/ 548 w 1840"/>
                <a:gd name="T39" fmla="*/ 103 h 220"/>
                <a:gd name="T40" fmla="*/ 618 w 1840"/>
                <a:gd name="T41" fmla="*/ 186 h 220"/>
                <a:gd name="T42" fmla="*/ 707 w 1840"/>
                <a:gd name="T43" fmla="*/ 220 h 220"/>
                <a:gd name="T44" fmla="*/ 736 w 1840"/>
                <a:gd name="T45" fmla="*/ 180 h 220"/>
                <a:gd name="T46" fmla="*/ 671 w 1840"/>
                <a:gd name="T47" fmla="*/ 111 h 220"/>
                <a:gd name="T48" fmla="*/ 753 w 1840"/>
                <a:gd name="T49" fmla="*/ 99 h 220"/>
                <a:gd name="T50" fmla="*/ 700 w 1840"/>
                <a:gd name="T51" fmla="*/ 123 h 220"/>
                <a:gd name="T52" fmla="*/ 916 w 1840"/>
                <a:gd name="T53" fmla="*/ 144 h 220"/>
                <a:gd name="T54" fmla="*/ 775 w 1840"/>
                <a:gd name="T55" fmla="*/ 146 h 220"/>
                <a:gd name="T56" fmla="*/ 916 w 1840"/>
                <a:gd name="T57" fmla="*/ 144 h 220"/>
                <a:gd name="T58" fmla="*/ 811 w 1840"/>
                <a:gd name="T59" fmla="*/ 103 h 220"/>
                <a:gd name="T60" fmla="*/ 881 w 1840"/>
                <a:gd name="T61" fmla="*/ 186 h 220"/>
                <a:gd name="T62" fmla="*/ 971 w 1840"/>
                <a:gd name="T63" fmla="*/ 50 h 220"/>
                <a:gd name="T64" fmla="*/ 971 w 1840"/>
                <a:gd name="T65" fmla="*/ 92 h 220"/>
                <a:gd name="T66" fmla="*/ 923 w 1840"/>
                <a:gd name="T67" fmla="*/ 92 h 220"/>
                <a:gd name="T68" fmla="*/ 961 w 1840"/>
                <a:gd name="T69" fmla="*/ 14 h 220"/>
                <a:gd name="T70" fmla="*/ 1088 w 1840"/>
                <a:gd name="T71" fmla="*/ 215 h 220"/>
                <a:gd name="T72" fmla="*/ 1004 w 1840"/>
                <a:gd name="T73" fmla="*/ 92 h 220"/>
                <a:gd name="T74" fmla="*/ 1052 w 1840"/>
                <a:gd name="T75" fmla="*/ 30 h 220"/>
                <a:gd name="T76" fmla="*/ 1052 w 1840"/>
                <a:gd name="T77" fmla="*/ 92 h 220"/>
                <a:gd name="T78" fmla="*/ 1088 w 1840"/>
                <a:gd name="T79" fmla="*/ 195 h 220"/>
                <a:gd name="T80" fmla="*/ 1282 w 1840"/>
                <a:gd name="T81" fmla="*/ 160 h 220"/>
                <a:gd name="T82" fmla="*/ 1228 w 1840"/>
                <a:gd name="T83" fmla="*/ 15 h 220"/>
                <a:gd name="T84" fmla="*/ 1243 w 1840"/>
                <a:gd name="T85" fmla="*/ 53 h 220"/>
                <a:gd name="T86" fmla="*/ 1205 w 1840"/>
                <a:gd name="T87" fmla="*/ 139 h 220"/>
                <a:gd name="T88" fmla="*/ 1458 w 1840"/>
                <a:gd name="T89" fmla="*/ 197 h 220"/>
                <a:gd name="T90" fmla="*/ 1425 w 1840"/>
                <a:gd name="T91" fmla="*/ 92 h 220"/>
                <a:gd name="T92" fmla="*/ 1459 w 1840"/>
                <a:gd name="T93" fmla="*/ 79 h 220"/>
                <a:gd name="T94" fmla="*/ 1574 w 1840"/>
                <a:gd name="T95" fmla="*/ 194 h 220"/>
                <a:gd name="T96" fmla="*/ 1501 w 1840"/>
                <a:gd name="T97" fmla="*/ 72 h 220"/>
                <a:gd name="T98" fmla="*/ 1574 w 1840"/>
                <a:gd name="T99" fmla="*/ 155 h 220"/>
                <a:gd name="T100" fmla="*/ 1711 w 1840"/>
                <a:gd name="T101" fmla="*/ 96 h 220"/>
                <a:gd name="T102" fmla="*/ 1659 w 1840"/>
                <a:gd name="T103" fmla="*/ 216 h 220"/>
                <a:gd name="T104" fmla="*/ 1659 w 1840"/>
                <a:gd name="T105" fmla="*/ 102 h 220"/>
                <a:gd name="T106" fmla="*/ 1711 w 1840"/>
                <a:gd name="T107" fmla="*/ 72 h 220"/>
                <a:gd name="T108" fmla="*/ 1751 w 1840"/>
                <a:gd name="T109" fmla="*/ 187 h 220"/>
                <a:gd name="T110" fmla="*/ 1779 w 1840"/>
                <a:gd name="T111" fmla="*/ 220 h 220"/>
                <a:gd name="T112" fmla="*/ 1747 w 1840"/>
                <a:gd name="T113" fmla="*/ 79 h 220"/>
                <a:gd name="T114" fmla="*/ 1840 w 1840"/>
                <a:gd name="T115" fmla="*/ 150 h 220"/>
                <a:gd name="T116" fmla="*/ 1753 w 1840"/>
                <a:gd name="T117" fmla="*/ 10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840" h="220">
                  <a:moveTo>
                    <a:pt x="206" y="216"/>
                  </a:moveTo>
                  <a:cubicBezTo>
                    <a:pt x="182" y="216"/>
                    <a:pt x="182" y="216"/>
                    <a:pt x="182" y="216"/>
                  </a:cubicBezTo>
                  <a:cubicBezTo>
                    <a:pt x="182" y="81"/>
                    <a:pt x="182" y="81"/>
                    <a:pt x="182" y="81"/>
                  </a:cubicBezTo>
                  <a:cubicBezTo>
                    <a:pt x="182" y="70"/>
                    <a:pt x="183" y="57"/>
                    <a:pt x="184" y="42"/>
                  </a:cubicBezTo>
                  <a:cubicBezTo>
                    <a:pt x="183" y="42"/>
                    <a:pt x="183" y="42"/>
                    <a:pt x="183" y="42"/>
                  </a:cubicBezTo>
                  <a:cubicBezTo>
                    <a:pt x="181" y="51"/>
                    <a:pt x="179" y="57"/>
                    <a:pt x="177" y="61"/>
                  </a:cubicBezTo>
                  <a:cubicBezTo>
                    <a:pt x="108" y="216"/>
                    <a:pt x="108" y="216"/>
                    <a:pt x="108" y="216"/>
                  </a:cubicBezTo>
                  <a:cubicBezTo>
                    <a:pt x="97" y="216"/>
                    <a:pt x="97" y="216"/>
                    <a:pt x="97" y="216"/>
                  </a:cubicBezTo>
                  <a:cubicBezTo>
                    <a:pt x="28" y="63"/>
                    <a:pt x="28" y="63"/>
                    <a:pt x="28" y="63"/>
                  </a:cubicBezTo>
                  <a:cubicBezTo>
                    <a:pt x="26" y="58"/>
                    <a:pt x="24" y="51"/>
                    <a:pt x="22" y="42"/>
                  </a:cubicBezTo>
                  <a:cubicBezTo>
                    <a:pt x="21" y="42"/>
                    <a:pt x="21" y="42"/>
                    <a:pt x="21" y="42"/>
                  </a:cubicBezTo>
                  <a:cubicBezTo>
                    <a:pt x="22" y="50"/>
                    <a:pt x="23" y="63"/>
                    <a:pt x="23" y="81"/>
                  </a:cubicBezTo>
                  <a:cubicBezTo>
                    <a:pt x="23" y="216"/>
                    <a:pt x="23" y="216"/>
                    <a:pt x="23" y="216"/>
                  </a:cubicBezTo>
                  <a:cubicBezTo>
                    <a:pt x="0" y="216"/>
                    <a:pt x="0" y="216"/>
                    <a:pt x="0" y="216"/>
                  </a:cubicBezTo>
                  <a:cubicBezTo>
                    <a:pt x="0" y="15"/>
                    <a:pt x="0" y="15"/>
                    <a:pt x="0" y="15"/>
                  </a:cubicBezTo>
                  <a:cubicBezTo>
                    <a:pt x="31" y="15"/>
                    <a:pt x="31" y="15"/>
                    <a:pt x="31" y="15"/>
                  </a:cubicBezTo>
                  <a:cubicBezTo>
                    <a:pt x="93" y="155"/>
                    <a:pt x="93" y="155"/>
                    <a:pt x="93" y="155"/>
                  </a:cubicBezTo>
                  <a:cubicBezTo>
                    <a:pt x="98" y="166"/>
                    <a:pt x="101" y="174"/>
                    <a:pt x="102" y="180"/>
                  </a:cubicBezTo>
                  <a:cubicBezTo>
                    <a:pt x="103" y="180"/>
                    <a:pt x="103" y="180"/>
                    <a:pt x="103" y="180"/>
                  </a:cubicBezTo>
                  <a:cubicBezTo>
                    <a:pt x="108" y="167"/>
                    <a:pt x="111" y="158"/>
                    <a:pt x="113" y="155"/>
                  </a:cubicBezTo>
                  <a:cubicBezTo>
                    <a:pt x="176" y="15"/>
                    <a:pt x="176" y="15"/>
                    <a:pt x="176" y="15"/>
                  </a:cubicBezTo>
                  <a:cubicBezTo>
                    <a:pt x="206" y="15"/>
                    <a:pt x="206" y="15"/>
                    <a:pt x="206" y="15"/>
                  </a:cubicBezTo>
                  <a:lnTo>
                    <a:pt x="206" y="216"/>
                  </a:lnTo>
                  <a:close/>
                  <a:moveTo>
                    <a:pt x="275" y="21"/>
                  </a:moveTo>
                  <a:cubicBezTo>
                    <a:pt x="275" y="25"/>
                    <a:pt x="273" y="29"/>
                    <a:pt x="270" y="32"/>
                  </a:cubicBezTo>
                  <a:cubicBezTo>
                    <a:pt x="267" y="34"/>
                    <a:pt x="263" y="36"/>
                    <a:pt x="259" y="36"/>
                  </a:cubicBezTo>
                  <a:cubicBezTo>
                    <a:pt x="255" y="36"/>
                    <a:pt x="252" y="34"/>
                    <a:pt x="249" y="32"/>
                  </a:cubicBezTo>
                  <a:cubicBezTo>
                    <a:pt x="246" y="29"/>
                    <a:pt x="244" y="25"/>
                    <a:pt x="244" y="21"/>
                  </a:cubicBezTo>
                  <a:cubicBezTo>
                    <a:pt x="244" y="17"/>
                    <a:pt x="246" y="13"/>
                    <a:pt x="249" y="10"/>
                  </a:cubicBezTo>
                  <a:cubicBezTo>
                    <a:pt x="251" y="7"/>
                    <a:pt x="255" y="6"/>
                    <a:pt x="259" y="6"/>
                  </a:cubicBezTo>
                  <a:cubicBezTo>
                    <a:pt x="264" y="6"/>
                    <a:pt x="267" y="7"/>
                    <a:pt x="270" y="10"/>
                  </a:cubicBezTo>
                  <a:cubicBezTo>
                    <a:pt x="273" y="13"/>
                    <a:pt x="275" y="17"/>
                    <a:pt x="275" y="21"/>
                  </a:cubicBezTo>
                  <a:close/>
                  <a:moveTo>
                    <a:pt x="271" y="216"/>
                  </a:moveTo>
                  <a:cubicBezTo>
                    <a:pt x="248" y="216"/>
                    <a:pt x="248" y="216"/>
                    <a:pt x="248" y="216"/>
                  </a:cubicBezTo>
                  <a:cubicBezTo>
                    <a:pt x="248" y="72"/>
                    <a:pt x="248" y="72"/>
                    <a:pt x="248" y="72"/>
                  </a:cubicBezTo>
                  <a:cubicBezTo>
                    <a:pt x="271" y="72"/>
                    <a:pt x="271" y="72"/>
                    <a:pt x="271" y="72"/>
                  </a:cubicBezTo>
                  <a:lnTo>
                    <a:pt x="271" y="216"/>
                  </a:lnTo>
                  <a:close/>
                  <a:moveTo>
                    <a:pt x="407" y="210"/>
                  </a:moveTo>
                  <a:cubicBezTo>
                    <a:pt x="395" y="216"/>
                    <a:pt x="382" y="220"/>
                    <a:pt x="367" y="220"/>
                  </a:cubicBezTo>
                  <a:cubicBezTo>
                    <a:pt x="354" y="220"/>
                    <a:pt x="342" y="217"/>
                    <a:pt x="332" y="211"/>
                  </a:cubicBezTo>
                  <a:cubicBezTo>
                    <a:pt x="321" y="205"/>
                    <a:pt x="313" y="196"/>
                    <a:pt x="307" y="185"/>
                  </a:cubicBezTo>
                  <a:cubicBezTo>
                    <a:pt x="301" y="174"/>
                    <a:pt x="299" y="162"/>
                    <a:pt x="299" y="148"/>
                  </a:cubicBezTo>
                  <a:cubicBezTo>
                    <a:pt x="299" y="124"/>
                    <a:pt x="305" y="105"/>
                    <a:pt x="319" y="90"/>
                  </a:cubicBezTo>
                  <a:cubicBezTo>
                    <a:pt x="333" y="76"/>
                    <a:pt x="351" y="69"/>
                    <a:pt x="373" y="69"/>
                  </a:cubicBezTo>
                  <a:cubicBezTo>
                    <a:pt x="386" y="69"/>
                    <a:pt x="397" y="71"/>
                    <a:pt x="407" y="76"/>
                  </a:cubicBezTo>
                  <a:cubicBezTo>
                    <a:pt x="407" y="100"/>
                    <a:pt x="407" y="100"/>
                    <a:pt x="407" y="100"/>
                  </a:cubicBezTo>
                  <a:cubicBezTo>
                    <a:pt x="396" y="92"/>
                    <a:pt x="385" y="89"/>
                    <a:pt x="373" y="89"/>
                  </a:cubicBezTo>
                  <a:cubicBezTo>
                    <a:pt x="358" y="89"/>
                    <a:pt x="345" y="94"/>
                    <a:pt x="336" y="104"/>
                  </a:cubicBezTo>
                  <a:cubicBezTo>
                    <a:pt x="327" y="115"/>
                    <a:pt x="322" y="129"/>
                    <a:pt x="322" y="146"/>
                  </a:cubicBezTo>
                  <a:cubicBezTo>
                    <a:pt x="322" y="163"/>
                    <a:pt x="327" y="176"/>
                    <a:pt x="335" y="186"/>
                  </a:cubicBezTo>
                  <a:cubicBezTo>
                    <a:pt x="344" y="195"/>
                    <a:pt x="356" y="200"/>
                    <a:pt x="371" y="200"/>
                  </a:cubicBezTo>
                  <a:cubicBezTo>
                    <a:pt x="384" y="200"/>
                    <a:pt x="395" y="196"/>
                    <a:pt x="407" y="188"/>
                  </a:cubicBezTo>
                  <a:lnTo>
                    <a:pt x="407" y="210"/>
                  </a:lnTo>
                  <a:close/>
                  <a:moveTo>
                    <a:pt x="509" y="96"/>
                  </a:moveTo>
                  <a:cubicBezTo>
                    <a:pt x="505" y="93"/>
                    <a:pt x="499" y="91"/>
                    <a:pt x="491" y="91"/>
                  </a:cubicBezTo>
                  <a:cubicBezTo>
                    <a:pt x="481" y="91"/>
                    <a:pt x="473" y="96"/>
                    <a:pt x="466" y="105"/>
                  </a:cubicBezTo>
                  <a:cubicBezTo>
                    <a:pt x="460" y="115"/>
                    <a:pt x="457" y="128"/>
                    <a:pt x="457" y="143"/>
                  </a:cubicBezTo>
                  <a:cubicBezTo>
                    <a:pt x="457" y="216"/>
                    <a:pt x="457" y="216"/>
                    <a:pt x="457" y="216"/>
                  </a:cubicBezTo>
                  <a:cubicBezTo>
                    <a:pt x="434" y="216"/>
                    <a:pt x="434" y="216"/>
                    <a:pt x="434" y="216"/>
                  </a:cubicBezTo>
                  <a:cubicBezTo>
                    <a:pt x="434" y="72"/>
                    <a:pt x="434" y="72"/>
                    <a:pt x="434" y="72"/>
                  </a:cubicBezTo>
                  <a:cubicBezTo>
                    <a:pt x="457" y="72"/>
                    <a:pt x="457" y="72"/>
                    <a:pt x="457" y="72"/>
                  </a:cubicBezTo>
                  <a:cubicBezTo>
                    <a:pt x="457" y="102"/>
                    <a:pt x="457" y="102"/>
                    <a:pt x="457" y="102"/>
                  </a:cubicBezTo>
                  <a:cubicBezTo>
                    <a:pt x="457" y="102"/>
                    <a:pt x="457" y="102"/>
                    <a:pt x="457" y="102"/>
                  </a:cubicBezTo>
                  <a:cubicBezTo>
                    <a:pt x="460" y="92"/>
                    <a:pt x="465" y="84"/>
                    <a:pt x="472" y="78"/>
                  </a:cubicBezTo>
                  <a:cubicBezTo>
                    <a:pt x="479" y="73"/>
                    <a:pt x="486" y="70"/>
                    <a:pt x="495" y="70"/>
                  </a:cubicBezTo>
                  <a:cubicBezTo>
                    <a:pt x="501" y="70"/>
                    <a:pt x="506" y="70"/>
                    <a:pt x="509" y="72"/>
                  </a:cubicBezTo>
                  <a:lnTo>
                    <a:pt x="509" y="96"/>
                  </a:lnTo>
                  <a:close/>
                  <a:moveTo>
                    <a:pt x="653" y="144"/>
                  </a:moveTo>
                  <a:cubicBezTo>
                    <a:pt x="653" y="167"/>
                    <a:pt x="647" y="185"/>
                    <a:pt x="634" y="199"/>
                  </a:cubicBezTo>
                  <a:cubicBezTo>
                    <a:pt x="621" y="213"/>
                    <a:pt x="603" y="220"/>
                    <a:pt x="581" y="220"/>
                  </a:cubicBezTo>
                  <a:cubicBezTo>
                    <a:pt x="560" y="220"/>
                    <a:pt x="543" y="213"/>
                    <a:pt x="530" y="200"/>
                  </a:cubicBezTo>
                  <a:cubicBezTo>
                    <a:pt x="518" y="186"/>
                    <a:pt x="511" y="168"/>
                    <a:pt x="511" y="146"/>
                  </a:cubicBezTo>
                  <a:cubicBezTo>
                    <a:pt x="511" y="122"/>
                    <a:pt x="518" y="103"/>
                    <a:pt x="531" y="90"/>
                  </a:cubicBezTo>
                  <a:cubicBezTo>
                    <a:pt x="544" y="76"/>
                    <a:pt x="562" y="69"/>
                    <a:pt x="585" y="69"/>
                  </a:cubicBezTo>
                  <a:cubicBezTo>
                    <a:pt x="606" y="69"/>
                    <a:pt x="623" y="76"/>
                    <a:pt x="635" y="89"/>
                  </a:cubicBezTo>
                  <a:cubicBezTo>
                    <a:pt x="647" y="102"/>
                    <a:pt x="653" y="121"/>
                    <a:pt x="653" y="144"/>
                  </a:cubicBezTo>
                  <a:close/>
                  <a:moveTo>
                    <a:pt x="629" y="145"/>
                  </a:moveTo>
                  <a:cubicBezTo>
                    <a:pt x="629" y="127"/>
                    <a:pt x="625" y="113"/>
                    <a:pt x="617" y="103"/>
                  </a:cubicBezTo>
                  <a:cubicBezTo>
                    <a:pt x="609" y="93"/>
                    <a:pt x="598" y="89"/>
                    <a:pt x="583" y="89"/>
                  </a:cubicBezTo>
                  <a:cubicBezTo>
                    <a:pt x="568" y="89"/>
                    <a:pt x="557" y="93"/>
                    <a:pt x="548" y="103"/>
                  </a:cubicBezTo>
                  <a:cubicBezTo>
                    <a:pt x="539" y="113"/>
                    <a:pt x="535" y="127"/>
                    <a:pt x="535" y="145"/>
                  </a:cubicBezTo>
                  <a:cubicBezTo>
                    <a:pt x="535" y="162"/>
                    <a:pt x="539" y="176"/>
                    <a:pt x="548" y="186"/>
                  </a:cubicBezTo>
                  <a:cubicBezTo>
                    <a:pt x="557" y="195"/>
                    <a:pt x="568" y="200"/>
                    <a:pt x="583" y="200"/>
                  </a:cubicBezTo>
                  <a:cubicBezTo>
                    <a:pt x="598" y="200"/>
                    <a:pt x="610" y="195"/>
                    <a:pt x="618" y="186"/>
                  </a:cubicBezTo>
                  <a:cubicBezTo>
                    <a:pt x="625" y="176"/>
                    <a:pt x="629" y="163"/>
                    <a:pt x="629" y="145"/>
                  </a:cubicBezTo>
                  <a:close/>
                  <a:moveTo>
                    <a:pt x="760" y="178"/>
                  </a:moveTo>
                  <a:cubicBezTo>
                    <a:pt x="760" y="190"/>
                    <a:pt x="755" y="200"/>
                    <a:pt x="745" y="208"/>
                  </a:cubicBezTo>
                  <a:cubicBezTo>
                    <a:pt x="736" y="216"/>
                    <a:pt x="723" y="220"/>
                    <a:pt x="707" y="220"/>
                  </a:cubicBezTo>
                  <a:cubicBezTo>
                    <a:pt x="693" y="220"/>
                    <a:pt x="681" y="217"/>
                    <a:pt x="671" y="211"/>
                  </a:cubicBezTo>
                  <a:cubicBezTo>
                    <a:pt x="671" y="186"/>
                    <a:pt x="671" y="186"/>
                    <a:pt x="671" y="186"/>
                  </a:cubicBezTo>
                  <a:cubicBezTo>
                    <a:pt x="683" y="196"/>
                    <a:pt x="695" y="200"/>
                    <a:pt x="709" y="200"/>
                  </a:cubicBezTo>
                  <a:cubicBezTo>
                    <a:pt x="727" y="200"/>
                    <a:pt x="736" y="193"/>
                    <a:pt x="736" y="180"/>
                  </a:cubicBezTo>
                  <a:cubicBezTo>
                    <a:pt x="736" y="175"/>
                    <a:pt x="734" y="170"/>
                    <a:pt x="731" y="167"/>
                  </a:cubicBezTo>
                  <a:cubicBezTo>
                    <a:pt x="727" y="163"/>
                    <a:pt x="719" y="159"/>
                    <a:pt x="706" y="153"/>
                  </a:cubicBezTo>
                  <a:cubicBezTo>
                    <a:pt x="694" y="148"/>
                    <a:pt x="685" y="142"/>
                    <a:pt x="679" y="135"/>
                  </a:cubicBezTo>
                  <a:cubicBezTo>
                    <a:pt x="674" y="129"/>
                    <a:pt x="671" y="121"/>
                    <a:pt x="671" y="111"/>
                  </a:cubicBezTo>
                  <a:cubicBezTo>
                    <a:pt x="671" y="99"/>
                    <a:pt x="676" y="89"/>
                    <a:pt x="686" y="81"/>
                  </a:cubicBezTo>
                  <a:cubicBezTo>
                    <a:pt x="695" y="73"/>
                    <a:pt x="708" y="69"/>
                    <a:pt x="722" y="69"/>
                  </a:cubicBezTo>
                  <a:cubicBezTo>
                    <a:pt x="734" y="69"/>
                    <a:pt x="744" y="71"/>
                    <a:pt x="753" y="76"/>
                  </a:cubicBezTo>
                  <a:cubicBezTo>
                    <a:pt x="753" y="99"/>
                    <a:pt x="753" y="99"/>
                    <a:pt x="753" y="99"/>
                  </a:cubicBezTo>
                  <a:cubicBezTo>
                    <a:pt x="744" y="92"/>
                    <a:pt x="733" y="89"/>
                    <a:pt x="720" y="89"/>
                  </a:cubicBezTo>
                  <a:cubicBezTo>
                    <a:pt x="713" y="89"/>
                    <a:pt x="707" y="90"/>
                    <a:pt x="702" y="94"/>
                  </a:cubicBezTo>
                  <a:cubicBezTo>
                    <a:pt x="697" y="98"/>
                    <a:pt x="695" y="103"/>
                    <a:pt x="695" y="109"/>
                  </a:cubicBezTo>
                  <a:cubicBezTo>
                    <a:pt x="695" y="115"/>
                    <a:pt x="697" y="120"/>
                    <a:pt x="700" y="123"/>
                  </a:cubicBezTo>
                  <a:cubicBezTo>
                    <a:pt x="704" y="127"/>
                    <a:pt x="711" y="131"/>
                    <a:pt x="723" y="135"/>
                  </a:cubicBezTo>
                  <a:cubicBezTo>
                    <a:pt x="736" y="141"/>
                    <a:pt x="746" y="147"/>
                    <a:pt x="751" y="154"/>
                  </a:cubicBezTo>
                  <a:cubicBezTo>
                    <a:pt x="757" y="160"/>
                    <a:pt x="760" y="168"/>
                    <a:pt x="760" y="178"/>
                  </a:cubicBezTo>
                  <a:close/>
                  <a:moveTo>
                    <a:pt x="916" y="144"/>
                  </a:moveTo>
                  <a:cubicBezTo>
                    <a:pt x="916" y="167"/>
                    <a:pt x="910" y="185"/>
                    <a:pt x="897" y="199"/>
                  </a:cubicBezTo>
                  <a:cubicBezTo>
                    <a:pt x="884" y="213"/>
                    <a:pt x="867" y="220"/>
                    <a:pt x="845" y="220"/>
                  </a:cubicBezTo>
                  <a:cubicBezTo>
                    <a:pt x="823" y="220"/>
                    <a:pt x="806" y="213"/>
                    <a:pt x="794" y="200"/>
                  </a:cubicBezTo>
                  <a:cubicBezTo>
                    <a:pt x="781" y="186"/>
                    <a:pt x="775" y="168"/>
                    <a:pt x="775" y="146"/>
                  </a:cubicBezTo>
                  <a:cubicBezTo>
                    <a:pt x="775" y="122"/>
                    <a:pt x="781" y="103"/>
                    <a:pt x="794" y="90"/>
                  </a:cubicBezTo>
                  <a:cubicBezTo>
                    <a:pt x="807" y="76"/>
                    <a:pt x="825" y="69"/>
                    <a:pt x="848" y="69"/>
                  </a:cubicBezTo>
                  <a:cubicBezTo>
                    <a:pt x="869" y="69"/>
                    <a:pt x="886" y="76"/>
                    <a:pt x="898" y="89"/>
                  </a:cubicBezTo>
                  <a:cubicBezTo>
                    <a:pt x="910" y="102"/>
                    <a:pt x="916" y="121"/>
                    <a:pt x="916" y="144"/>
                  </a:cubicBezTo>
                  <a:close/>
                  <a:moveTo>
                    <a:pt x="893" y="145"/>
                  </a:moveTo>
                  <a:cubicBezTo>
                    <a:pt x="893" y="127"/>
                    <a:pt x="889" y="113"/>
                    <a:pt x="881" y="103"/>
                  </a:cubicBezTo>
                  <a:cubicBezTo>
                    <a:pt x="873" y="93"/>
                    <a:pt x="861" y="89"/>
                    <a:pt x="846" y="89"/>
                  </a:cubicBezTo>
                  <a:cubicBezTo>
                    <a:pt x="832" y="89"/>
                    <a:pt x="820" y="93"/>
                    <a:pt x="811" y="103"/>
                  </a:cubicBezTo>
                  <a:cubicBezTo>
                    <a:pt x="803" y="113"/>
                    <a:pt x="798" y="127"/>
                    <a:pt x="798" y="145"/>
                  </a:cubicBezTo>
                  <a:cubicBezTo>
                    <a:pt x="798" y="162"/>
                    <a:pt x="803" y="176"/>
                    <a:pt x="811" y="186"/>
                  </a:cubicBezTo>
                  <a:cubicBezTo>
                    <a:pt x="820" y="195"/>
                    <a:pt x="832" y="200"/>
                    <a:pt x="846" y="200"/>
                  </a:cubicBezTo>
                  <a:cubicBezTo>
                    <a:pt x="861" y="200"/>
                    <a:pt x="873" y="195"/>
                    <a:pt x="881" y="186"/>
                  </a:cubicBezTo>
                  <a:cubicBezTo>
                    <a:pt x="889" y="176"/>
                    <a:pt x="893" y="163"/>
                    <a:pt x="893" y="145"/>
                  </a:cubicBezTo>
                  <a:close/>
                  <a:moveTo>
                    <a:pt x="1010" y="23"/>
                  </a:moveTo>
                  <a:cubicBezTo>
                    <a:pt x="1006" y="21"/>
                    <a:pt x="1001" y="20"/>
                    <a:pt x="995" y="20"/>
                  </a:cubicBezTo>
                  <a:cubicBezTo>
                    <a:pt x="979" y="20"/>
                    <a:pt x="971" y="30"/>
                    <a:pt x="971" y="50"/>
                  </a:cubicBezTo>
                  <a:cubicBezTo>
                    <a:pt x="971" y="72"/>
                    <a:pt x="971" y="72"/>
                    <a:pt x="971" y="72"/>
                  </a:cubicBezTo>
                  <a:cubicBezTo>
                    <a:pt x="1005" y="72"/>
                    <a:pt x="1005" y="72"/>
                    <a:pt x="1005" y="72"/>
                  </a:cubicBezTo>
                  <a:cubicBezTo>
                    <a:pt x="1005" y="92"/>
                    <a:pt x="1005" y="92"/>
                    <a:pt x="1005" y="92"/>
                  </a:cubicBezTo>
                  <a:cubicBezTo>
                    <a:pt x="971" y="92"/>
                    <a:pt x="971" y="92"/>
                    <a:pt x="971" y="92"/>
                  </a:cubicBezTo>
                  <a:cubicBezTo>
                    <a:pt x="971" y="216"/>
                    <a:pt x="971" y="216"/>
                    <a:pt x="971" y="216"/>
                  </a:cubicBezTo>
                  <a:cubicBezTo>
                    <a:pt x="948" y="216"/>
                    <a:pt x="948" y="216"/>
                    <a:pt x="948" y="216"/>
                  </a:cubicBezTo>
                  <a:cubicBezTo>
                    <a:pt x="948" y="92"/>
                    <a:pt x="948" y="92"/>
                    <a:pt x="948" y="92"/>
                  </a:cubicBezTo>
                  <a:cubicBezTo>
                    <a:pt x="923" y="92"/>
                    <a:pt x="923" y="92"/>
                    <a:pt x="923" y="92"/>
                  </a:cubicBezTo>
                  <a:cubicBezTo>
                    <a:pt x="923" y="72"/>
                    <a:pt x="923" y="72"/>
                    <a:pt x="923" y="72"/>
                  </a:cubicBezTo>
                  <a:cubicBezTo>
                    <a:pt x="948" y="72"/>
                    <a:pt x="948" y="72"/>
                    <a:pt x="948" y="72"/>
                  </a:cubicBezTo>
                  <a:cubicBezTo>
                    <a:pt x="948" y="49"/>
                    <a:pt x="948" y="49"/>
                    <a:pt x="948" y="49"/>
                  </a:cubicBezTo>
                  <a:cubicBezTo>
                    <a:pt x="948" y="34"/>
                    <a:pt x="952" y="23"/>
                    <a:pt x="961" y="14"/>
                  </a:cubicBezTo>
                  <a:cubicBezTo>
                    <a:pt x="969" y="5"/>
                    <a:pt x="980" y="0"/>
                    <a:pt x="994" y="0"/>
                  </a:cubicBezTo>
                  <a:cubicBezTo>
                    <a:pt x="1001" y="0"/>
                    <a:pt x="1006" y="1"/>
                    <a:pt x="1010" y="3"/>
                  </a:cubicBezTo>
                  <a:lnTo>
                    <a:pt x="1010" y="23"/>
                  </a:lnTo>
                  <a:close/>
                  <a:moveTo>
                    <a:pt x="1088" y="215"/>
                  </a:moveTo>
                  <a:cubicBezTo>
                    <a:pt x="1083" y="218"/>
                    <a:pt x="1076" y="220"/>
                    <a:pt x="1067" y="220"/>
                  </a:cubicBezTo>
                  <a:cubicBezTo>
                    <a:pt x="1042" y="220"/>
                    <a:pt x="1029" y="205"/>
                    <a:pt x="1029" y="177"/>
                  </a:cubicBezTo>
                  <a:cubicBezTo>
                    <a:pt x="1029" y="92"/>
                    <a:pt x="1029" y="92"/>
                    <a:pt x="1029" y="92"/>
                  </a:cubicBezTo>
                  <a:cubicBezTo>
                    <a:pt x="1004" y="92"/>
                    <a:pt x="1004" y="92"/>
                    <a:pt x="1004" y="92"/>
                  </a:cubicBezTo>
                  <a:cubicBezTo>
                    <a:pt x="1004" y="72"/>
                    <a:pt x="1004" y="72"/>
                    <a:pt x="1004" y="72"/>
                  </a:cubicBezTo>
                  <a:cubicBezTo>
                    <a:pt x="1029" y="72"/>
                    <a:pt x="1029" y="72"/>
                    <a:pt x="1029" y="72"/>
                  </a:cubicBezTo>
                  <a:cubicBezTo>
                    <a:pt x="1029" y="37"/>
                    <a:pt x="1029" y="37"/>
                    <a:pt x="1029" y="37"/>
                  </a:cubicBezTo>
                  <a:cubicBezTo>
                    <a:pt x="1052" y="30"/>
                    <a:pt x="1052" y="30"/>
                    <a:pt x="1052" y="30"/>
                  </a:cubicBezTo>
                  <a:cubicBezTo>
                    <a:pt x="1052" y="72"/>
                    <a:pt x="1052" y="72"/>
                    <a:pt x="1052" y="72"/>
                  </a:cubicBezTo>
                  <a:cubicBezTo>
                    <a:pt x="1088" y="72"/>
                    <a:pt x="1088" y="72"/>
                    <a:pt x="1088" y="72"/>
                  </a:cubicBezTo>
                  <a:cubicBezTo>
                    <a:pt x="1088" y="92"/>
                    <a:pt x="1088" y="92"/>
                    <a:pt x="1088" y="92"/>
                  </a:cubicBezTo>
                  <a:cubicBezTo>
                    <a:pt x="1052" y="92"/>
                    <a:pt x="1052" y="92"/>
                    <a:pt x="1052" y="92"/>
                  </a:cubicBezTo>
                  <a:cubicBezTo>
                    <a:pt x="1052" y="173"/>
                    <a:pt x="1052" y="173"/>
                    <a:pt x="1052" y="173"/>
                  </a:cubicBezTo>
                  <a:cubicBezTo>
                    <a:pt x="1052" y="183"/>
                    <a:pt x="1054" y="190"/>
                    <a:pt x="1057" y="194"/>
                  </a:cubicBezTo>
                  <a:cubicBezTo>
                    <a:pt x="1060" y="198"/>
                    <a:pt x="1066" y="200"/>
                    <a:pt x="1073" y="200"/>
                  </a:cubicBezTo>
                  <a:cubicBezTo>
                    <a:pt x="1079" y="200"/>
                    <a:pt x="1084" y="198"/>
                    <a:pt x="1088" y="195"/>
                  </a:cubicBezTo>
                  <a:lnTo>
                    <a:pt x="1088" y="215"/>
                  </a:lnTo>
                  <a:close/>
                  <a:moveTo>
                    <a:pt x="1330" y="216"/>
                  </a:moveTo>
                  <a:cubicBezTo>
                    <a:pt x="1304" y="216"/>
                    <a:pt x="1304" y="216"/>
                    <a:pt x="1304" y="216"/>
                  </a:cubicBezTo>
                  <a:cubicBezTo>
                    <a:pt x="1282" y="160"/>
                    <a:pt x="1282" y="160"/>
                    <a:pt x="1282" y="160"/>
                  </a:cubicBezTo>
                  <a:cubicBezTo>
                    <a:pt x="1197" y="160"/>
                    <a:pt x="1197" y="160"/>
                    <a:pt x="1197" y="160"/>
                  </a:cubicBezTo>
                  <a:cubicBezTo>
                    <a:pt x="1177" y="216"/>
                    <a:pt x="1177" y="216"/>
                    <a:pt x="1177" y="216"/>
                  </a:cubicBezTo>
                  <a:cubicBezTo>
                    <a:pt x="1151" y="216"/>
                    <a:pt x="1151" y="216"/>
                    <a:pt x="1151" y="216"/>
                  </a:cubicBezTo>
                  <a:cubicBezTo>
                    <a:pt x="1228" y="15"/>
                    <a:pt x="1228" y="15"/>
                    <a:pt x="1228" y="15"/>
                  </a:cubicBezTo>
                  <a:cubicBezTo>
                    <a:pt x="1252" y="15"/>
                    <a:pt x="1252" y="15"/>
                    <a:pt x="1252" y="15"/>
                  </a:cubicBezTo>
                  <a:lnTo>
                    <a:pt x="1330" y="216"/>
                  </a:lnTo>
                  <a:close/>
                  <a:moveTo>
                    <a:pt x="1275" y="139"/>
                  </a:moveTo>
                  <a:cubicBezTo>
                    <a:pt x="1243" y="53"/>
                    <a:pt x="1243" y="53"/>
                    <a:pt x="1243" y="53"/>
                  </a:cubicBezTo>
                  <a:cubicBezTo>
                    <a:pt x="1242" y="51"/>
                    <a:pt x="1241" y="46"/>
                    <a:pt x="1240" y="39"/>
                  </a:cubicBezTo>
                  <a:cubicBezTo>
                    <a:pt x="1239" y="39"/>
                    <a:pt x="1239" y="39"/>
                    <a:pt x="1239" y="39"/>
                  </a:cubicBezTo>
                  <a:cubicBezTo>
                    <a:pt x="1238" y="45"/>
                    <a:pt x="1237" y="50"/>
                    <a:pt x="1236" y="53"/>
                  </a:cubicBezTo>
                  <a:cubicBezTo>
                    <a:pt x="1205" y="139"/>
                    <a:pt x="1205" y="139"/>
                    <a:pt x="1205" y="139"/>
                  </a:cubicBezTo>
                  <a:lnTo>
                    <a:pt x="1275" y="139"/>
                  </a:lnTo>
                  <a:close/>
                  <a:moveTo>
                    <a:pt x="1459" y="79"/>
                  </a:moveTo>
                  <a:cubicBezTo>
                    <a:pt x="1374" y="197"/>
                    <a:pt x="1374" y="197"/>
                    <a:pt x="1374" y="197"/>
                  </a:cubicBezTo>
                  <a:cubicBezTo>
                    <a:pt x="1458" y="197"/>
                    <a:pt x="1458" y="197"/>
                    <a:pt x="1458" y="197"/>
                  </a:cubicBezTo>
                  <a:cubicBezTo>
                    <a:pt x="1458" y="216"/>
                    <a:pt x="1458" y="216"/>
                    <a:pt x="1458" y="216"/>
                  </a:cubicBezTo>
                  <a:cubicBezTo>
                    <a:pt x="1340" y="216"/>
                    <a:pt x="1340" y="216"/>
                    <a:pt x="1340" y="216"/>
                  </a:cubicBezTo>
                  <a:cubicBezTo>
                    <a:pt x="1340" y="209"/>
                    <a:pt x="1340" y="209"/>
                    <a:pt x="1340" y="209"/>
                  </a:cubicBezTo>
                  <a:cubicBezTo>
                    <a:pt x="1425" y="92"/>
                    <a:pt x="1425" y="92"/>
                    <a:pt x="1425" y="92"/>
                  </a:cubicBezTo>
                  <a:cubicBezTo>
                    <a:pt x="1348" y="92"/>
                    <a:pt x="1348" y="92"/>
                    <a:pt x="1348" y="92"/>
                  </a:cubicBezTo>
                  <a:cubicBezTo>
                    <a:pt x="1348" y="72"/>
                    <a:pt x="1348" y="72"/>
                    <a:pt x="1348" y="72"/>
                  </a:cubicBezTo>
                  <a:cubicBezTo>
                    <a:pt x="1459" y="72"/>
                    <a:pt x="1459" y="72"/>
                    <a:pt x="1459" y="72"/>
                  </a:cubicBezTo>
                  <a:lnTo>
                    <a:pt x="1459" y="79"/>
                  </a:lnTo>
                  <a:close/>
                  <a:moveTo>
                    <a:pt x="1597" y="216"/>
                  </a:moveTo>
                  <a:cubicBezTo>
                    <a:pt x="1574" y="216"/>
                    <a:pt x="1574" y="216"/>
                    <a:pt x="1574" y="216"/>
                  </a:cubicBezTo>
                  <a:cubicBezTo>
                    <a:pt x="1574" y="194"/>
                    <a:pt x="1574" y="194"/>
                    <a:pt x="1574" y="194"/>
                  </a:cubicBezTo>
                  <a:cubicBezTo>
                    <a:pt x="1574" y="194"/>
                    <a:pt x="1574" y="194"/>
                    <a:pt x="1574" y="194"/>
                  </a:cubicBezTo>
                  <a:cubicBezTo>
                    <a:pt x="1564" y="211"/>
                    <a:pt x="1549" y="220"/>
                    <a:pt x="1530" y="220"/>
                  </a:cubicBezTo>
                  <a:cubicBezTo>
                    <a:pt x="1495" y="220"/>
                    <a:pt x="1478" y="199"/>
                    <a:pt x="1478" y="158"/>
                  </a:cubicBezTo>
                  <a:cubicBezTo>
                    <a:pt x="1478" y="72"/>
                    <a:pt x="1478" y="72"/>
                    <a:pt x="1478" y="72"/>
                  </a:cubicBezTo>
                  <a:cubicBezTo>
                    <a:pt x="1501" y="72"/>
                    <a:pt x="1501" y="72"/>
                    <a:pt x="1501" y="72"/>
                  </a:cubicBezTo>
                  <a:cubicBezTo>
                    <a:pt x="1501" y="155"/>
                    <a:pt x="1501" y="155"/>
                    <a:pt x="1501" y="155"/>
                  </a:cubicBezTo>
                  <a:cubicBezTo>
                    <a:pt x="1501" y="185"/>
                    <a:pt x="1513" y="200"/>
                    <a:pt x="1536" y="200"/>
                  </a:cubicBezTo>
                  <a:cubicBezTo>
                    <a:pt x="1547" y="200"/>
                    <a:pt x="1557" y="196"/>
                    <a:pt x="1564" y="188"/>
                  </a:cubicBezTo>
                  <a:cubicBezTo>
                    <a:pt x="1571" y="179"/>
                    <a:pt x="1574" y="169"/>
                    <a:pt x="1574" y="155"/>
                  </a:cubicBezTo>
                  <a:cubicBezTo>
                    <a:pt x="1574" y="72"/>
                    <a:pt x="1574" y="72"/>
                    <a:pt x="1574" y="72"/>
                  </a:cubicBezTo>
                  <a:cubicBezTo>
                    <a:pt x="1597" y="72"/>
                    <a:pt x="1597" y="72"/>
                    <a:pt x="1597" y="72"/>
                  </a:cubicBezTo>
                  <a:lnTo>
                    <a:pt x="1597" y="216"/>
                  </a:lnTo>
                  <a:close/>
                  <a:moveTo>
                    <a:pt x="1711" y="96"/>
                  </a:moveTo>
                  <a:cubicBezTo>
                    <a:pt x="1707" y="93"/>
                    <a:pt x="1701" y="91"/>
                    <a:pt x="1694" y="91"/>
                  </a:cubicBezTo>
                  <a:cubicBezTo>
                    <a:pt x="1684" y="91"/>
                    <a:pt x="1675" y="96"/>
                    <a:pt x="1669" y="105"/>
                  </a:cubicBezTo>
                  <a:cubicBezTo>
                    <a:pt x="1663" y="115"/>
                    <a:pt x="1659" y="128"/>
                    <a:pt x="1659" y="143"/>
                  </a:cubicBezTo>
                  <a:cubicBezTo>
                    <a:pt x="1659" y="216"/>
                    <a:pt x="1659" y="216"/>
                    <a:pt x="1659" y="216"/>
                  </a:cubicBezTo>
                  <a:cubicBezTo>
                    <a:pt x="1636" y="216"/>
                    <a:pt x="1636" y="216"/>
                    <a:pt x="1636" y="216"/>
                  </a:cubicBezTo>
                  <a:cubicBezTo>
                    <a:pt x="1636" y="72"/>
                    <a:pt x="1636" y="72"/>
                    <a:pt x="1636" y="72"/>
                  </a:cubicBezTo>
                  <a:cubicBezTo>
                    <a:pt x="1659" y="72"/>
                    <a:pt x="1659" y="72"/>
                    <a:pt x="1659" y="72"/>
                  </a:cubicBezTo>
                  <a:cubicBezTo>
                    <a:pt x="1659" y="102"/>
                    <a:pt x="1659" y="102"/>
                    <a:pt x="1659" y="102"/>
                  </a:cubicBezTo>
                  <a:cubicBezTo>
                    <a:pt x="1660" y="102"/>
                    <a:pt x="1660" y="102"/>
                    <a:pt x="1660" y="102"/>
                  </a:cubicBezTo>
                  <a:cubicBezTo>
                    <a:pt x="1663" y="92"/>
                    <a:pt x="1668" y="84"/>
                    <a:pt x="1675" y="78"/>
                  </a:cubicBezTo>
                  <a:cubicBezTo>
                    <a:pt x="1681" y="73"/>
                    <a:pt x="1689" y="70"/>
                    <a:pt x="1698" y="70"/>
                  </a:cubicBezTo>
                  <a:cubicBezTo>
                    <a:pt x="1704" y="70"/>
                    <a:pt x="1708" y="70"/>
                    <a:pt x="1711" y="72"/>
                  </a:cubicBezTo>
                  <a:lnTo>
                    <a:pt x="1711" y="96"/>
                  </a:lnTo>
                  <a:close/>
                  <a:moveTo>
                    <a:pt x="1840" y="150"/>
                  </a:moveTo>
                  <a:cubicBezTo>
                    <a:pt x="1738" y="150"/>
                    <a:pt x="1738" y="150"/>
                    <a:pt x="1738" y="150"/>
                  </a:cubicBezTo>
                  <a:cubicBezTo>
                    <a:pt x="1738" y="166"/>
                    <a:pt x="1743" y="179"/>
                    <a:pt x="1751" y="187"/>
                  </a:cubicBezTo>
                  <a:cubicBezTo>
                    <a:pt x="1759" y="196"/>
                    <a:pt x="1770" y="200"/>
                    <a:pt x="1785" y="200"/>
                  </a:cubicBezTo>
                  <a:cubicBezTo>
                    <a:pt x="1801" y="200"/>
                    <a:pt x="1816" y="195"/>
                    <a:pt x="1830" y="184"/>
                  </a:cubicBezTo>
                  <a:cubicBezTo>
                    <a:pt x="1830" y="206"/>
                    <a:pt x="1830" y="206"/>
                    <a:pt x="1830" y="206"/>
                  </a:cubicBezTo>
                  <a:cubicBezTo>
                    <a:pt x="1817" y="215"/>
                    <a:pt x="1800" y="220"/>
                    <a:pt x="1779" y="220"/>
                  </a:cubicBezTo>
                  <a:cubicBezTo>
                    <a:pt x="1759" y="220"/>
                    <a:pt x="1743" y="213"/>
                    <a:pt x="1731" y="200"/>
                  </a:cubicBezTo>
                  <a:cubicBezTo>
                    <a:pt x="1720" y="187"/>
                    <a:pt x="1714" y="168"/>
                    <a:pt x="1714" y="145"/>
                  </a:cubicBezTo>
                  <a:cubicBezTo>
                    <a:pt x="1714" y="131"/>
                    <a:pt x="1717" y="118"/>
                    <a:pt x="1723" y="106"/>
                  </a:cubicBezTo>
                  <a:cubicBezTo>
                    <a:pt x="1728" y="94"/>
                    <a:pt x="1736" y="85"/>
                    <a:pt x="1747" y="79"/>
                  </a:cubicBezTo>
                  <a:cubicBezTo>
                    <a:pt x="1757" y="72"/>
                    <a:pt x="1768" y="69"/>
                    <a:pt x="1780" y="69"/>
                  </a:cubicBezTo>
                  <a:cubicBezTo>
                    <a:pt x="1799" y="69"/>
                    <a:pt x="1814" y="75"/>
                    <a:pt x="1824" y="87"/>
                  </a:cubicBezTo>
                  <a:cubicBezTo>
                    <a:pt x="1834" y="99"/>
                    <a:pt x="1840" y="116"/>
                    <a:pt x="1840" y="138"/>
                  </a:cubicBezTo>
                  <a:lnTo>
                    <a:pt x="1840" y="150"/>
                  </a:lnTo>
                  <a:close/>
                  <a:moveTo>
                    <a:pt x="1816" y="131"/>
                  </a:moveTo>
                  <a:cubicBezTo>
                    <a:pt x="1816" y="117"/>
                    <a:pt x="1813" y="107"/>
                    <a:pt x="1806" y="100"/>
                  </a:cubicBezTo>
                  <a:cubicBezTo>
                    <a:pt x="1800" y="92"/>
                    <a:pt x="1791" y="89"/>
                    <a:pt x="1780" y="89"/>
                  </a:cubicBezTo>
                  <a:cubicBezTo>
                    <a:pt x="1769" y="89"/>
                    <a:pt x="1760" y="92"/>
                    <a:pt x="1753" y="100"/>
                  </a:cubicBezTo>
                  <a:cubicBezTo>
                    <a:pt x="1745" y="108"/>
                    <a:pt x="1740" y="118"/>
                    <a:pt x="1738" y="131"/>
                  </a:cubicBezTo>
                  <a:lnTo>
                    <a:pt x="1816" y="131"/>
                  </a:lnTo>
                  <a:close/>
                </a:path>
              </a:pathLst>
            </a:custGeom>
            <a:solidFill>
              <a:srgbClr val="000000"/>
            </a:solidFill>
            <a:ln>
              <a:noFill/>
            </a:ln>
          </p:spPr>
          <p:txBody>
            <a:bodyPr lIns="73693" tIns="36846" rIns="73693" bIns="36846"/>
            <a:lstStyle/>
            <a:p>
              <a:pPr defTabSz="751746">
                <a:defRPr/>
              </a:pPr>
              <a:endParaRPr lang="en-US" sz="1451" dirty="0">
                <a:solidFill>
                  <a:srgbClr val="505050"/>
                </a:solidFill>
              </a:endParaRPr>
            </a:p>
          </p:txBody>
        </p:sp>
        <p:sp>
          <p:nvSpPr>
            <p:cNvPr id="59" name="Freeform 5"/>
            <p:cNvSpPr>
              <a:spLocks noChangeAspect="1" noEditPoints="1"/>
            </p:cNvSpPr>
            <p:nvPr/>
          </p:nvSpPr>
          <p:spPr bwMode="black">
            <a:xfrm>
              <a:off x="10853821" y="4311655"/>
              <a:ext cx="1073517" cy="183084"/>
            </a:xfrm>
            <a:custGeom>
              <a:avLst/>
              <a:gdLst>
                <a:gd name="T0" fmla="*/ 398 w 1618"/>
                <a:gd name="T1" fmla="*/ 273 h 273"/>
                <a:gd name="T2" fmla="*/ 160 w 1618"/>
                <a:gd name="T3" fmla="*/ 155 h 273"/>
                <a:gd name="T4" fmla="*/ 362 w 1618"/>
                <a:gd name="T5" fmla="*/ 116 h 273"/>
                <a:gd name="T6" fmla="*/ 149 w 1618"/>
                <a:gd name="T7" fmla="*/ 144 h 273"/>
                <a:gd name="T8" fmla="*/ 336 w 1618"/>
                <a:gd name="T9" fmla="*/ 97 h 273"/>
                <a:gd name="T10" fmla="*/ 92 w 1618"/>
                <a:gd name="T11" fmla="*/ 60 h 273"/>
                <a:gd name="T12" fmla="*/ 59 w 1618"/>
                <a:gd name="T13" fmla="*/ 255 h 273"/>
                <a:gd name="T14" fmla="*/ 685 w 1618"/>
                <a:gd name="T15" fmla="*/ 98 h 273"/>
                <a:gd name="T16" fmla="*/ 552 w 1618"/>
                <a:gd name="T17" fmla="*/ 62 h 273"/>
                <a:gd name="T18" fmla="*/ 518 w 1618"/>
                <a:gd name="T19" fmla="*/ 209 h 273"/>
                <a:gd name="T20" fmla="*/ 651 w 1618"/>
                <a:gd name="T21" fmla="*/ 245 h 273"/>
                <a:gd name="T22" fmla="*/ 685 w 1618"/>
                <a:gd name="T23" fmla="*/ 98 h 273"/>
                <a:gd name="T24" fmla="*/ 564 w 1618"/>
                <a:gd name="T25" fmla="*/ 226 h 273"/>
                <a:gd name="T26" fmla="*/ 540 w 1618"/>
                <a:gd name="T27" fmla="*/ 111 h 273"/>
                <a:gd name="T28" fmla="*/ 653 w 1618"/>
                <a:gd name="T29" fmla="*/ 93 h 273"/>
                <a:gd name="T30" fmla="*/ 845 w 1618"/>
                <a:gd name="T31" fmla="*/ 166 h 273"/>
                <a:gd name="T32" fmla="*/ 749 w 1618"/>
                <a:gd name="T33" fmla="*/ 134 h 273"/>
                <a:gd name="T34" fmla="*/ 726 w 1618"/>
                <a:gd name="T35" fmla="*/ 110 h 273"/>
                <a:gd name="T36" fmla="*/ 749 w 1618"/>
                <a:gd name="T37" fmla="*/ 172 h 273"/>
                <a:gd name="T38" fmla="*/ 822 w 1618"/>
                <a:gd name="T39" fmla="*/ 172 h 273"/>
                <a:gd name="T40" fmla="*/ 845 w 1618"/>
                <a:gd name="T41" fmla="*/ 166 h 273"/>
                <a:gd name="T42" fmla="*/ 937 w 1618"/>
                <a:gd name="T43" fmla="*/ 107 h 273"/>
                <a:gd name="T44" fmla="*/ 871 w 1618"/>
                <a:gd name="T45" fmla="*/ 183 h 273"/>
                <a:gd name="T46" fmla="*/ 986 w 1618"/>
                <a:gd name="T47" fmla="*/ 244 h 273"/>
                <a:gd name="T48" fmla="*/ 907 w 1618"/>
                <a:gd name="T49" fmla="*/ 225 h 273"/>
                <a:gd name="T50" fmla="*/ 996 w 1618"/>
                <a:gd name="T51" fmla="*/ 176 h 273"/>
                <a:gd name="T52" fmla="*/ 937 w 1618"/>
                <a:gd name="T53" fmla="*/ 127 h 273"/>
                <a:gd name="T54" fmla="*/ 895 w 1618"/>
                <a:gd name="T55" fmla="*/ 169 h 273"/>
                <a:gd name="T56" fmla="*/ 1026 w 1618"/>
                <a:gd name="T57" fmla="*/ 254 h 273"/>
                <a:gd name="T58" fmla="*/ 1174 w 1618"/>
                <a:gd name="T59" fmla="*/ 205 h 273"/>
                <a:gd name="T60" fmla="*/ 1141 w 1618"/>
                <a:gd name="T61" fmla="*/ 212 h 273"/>
                <a:gd name="T62" fmla="*/ 1049 w 1618"/>
                <a:gd name="T63" fmla="*/ 74 h 273"/>
                <a:gd name="T64" fmla="*/ 1141 w 1618"/>
                <a:gd name="T65" fmla="*/ 212 h 273"/>
                <a:gd name="T66" fmla="*/ 1256 w 1618"/>
                <a:gd name="T67" fmla="*/ 117 h 273"/>
                <a:gd name="T68" fmla="*/ 1241 w 1618"/>
                <a:gd name="T69" fmla="*/ 110 h 273"/>
                <a:gd name="T70" fmla="*/ 1241 w 1618"/>
                <a:gd name="T71" fmla="*/ 254 h 273"/>
                <a:gd name="T72" fmla="*/ 1275 w 1618"/>
                <a:gd name="T73" fmla="*/ 129 h 273"/>
                <a:gd name="T74" fmla="*/ 1333 w 1618"/>
                <a:gd name="T75" fmla="*/ 48 h 273"/>
                <a:gd name="T76" fmla="*/ 1307 w 1618"/>
                <a:gd name="T77" fmla="*/ 59 h 273"/>
                <a:gd name="T78" fmla="*/ 1333 w 1618"/>
                <a:gd name="T79" fmla="*/ 70 h 273"/>
                <a:gd name="T80" fmla="*/ 1334 w 1618"/>
                <a:gd name="T81" fmla="*/ 110 h 273"/>
                <a:gd name="T82" fmla="*/ 1334 w 1618"/>
                <a:gd name="T83" fmla="*/ 254 h 273"/>
                <a:gd name="T84" fmla="*/ 1424 w 1618"/>
                <a:gd name="T85" fmla="*/ 216 h 273"/>
                <a:gd name="T86" fmla="*/ 1414 w 1618"/>
                <a:gd name="T87" fmla="*/ 215 h 273"/>
                <a:gd name="T88" fmla="*/ 1406 w 1618"/>
                <a:gd name="T89" fmla="*/ 254 h 273"/>
                <a:gd name="T90" fmla="*/ 1462 w 1618"/>
                <a:gd name="T91" fmla="*/ 110 h 273"/>
                <a:gd name="T92" fmla="*/ 1559 w 1618"/>
                <a:gd name="T93" fmla="*/ 107 h 273"/>
                <a:gd name="T94" fmla="*/ 1493 w 1618"/>
                <a:gd name="T95" fmla="*/ 183 h 273"/>
                <a:gd name="T96" fmla="*/ 1608 w 1618"/>
                <a:gd name="T97" fmla="*/ 244 h 273"/>
                <a:gd name="T98" fmla="*/ 1530 w 1618"/>
                <a:gd name="T99" fmla="*/ 225 h 273"/>
                <a:gd name="T100" fmla="*/ 1618 w 1618"/>
                <a:gd name="T101" fmla="*/ 176 h 273"/>
                <a:gd name="T102" fmla="*/ 1559 w 1618"/>
                <a:gd name="T103" fmla="*/ 127 h 273"/>
                <a:gd name="T104" fmla="*/ 1517 w 1618"/>
                <a:gd name="T105" fmla="*/ 169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618" h="273">
                  <a:moveTo>
                    <a:pt x="398" y="177"/>
                  </a:moveTo>
                  <a:cubicBezTo>
                    <a:pt x="398" y="177"/>
                    <a:pt x="439" y="181"/>
                    <a:pt x="439" y="226"/>
                  </a:cubicBezTo>
                  <a:cubicBezTo>
                    <a:pt x="439" y="248"/>
                    <a:pt x="427" y="273"/>
                    <a:pt x="398" y="273"/>
                  </a:cubicBezTo>
                  <a:cubicBezTo>
                    <a:pt x="398" y="273"/>
                    <a:pt x="177" y="273"/>
                    <a:pt x="162" y="273"/>
                  </a:cubicBezTo>
                  <a:cubicBezTo>
                    <a:pt x="117" y="273"/>
                    <a:pt x="101" y="242"/>
                    <a:pt x="101" y="211"/>
                  </a:cubicBezTo>
                  <a:cubicBezTo>
                    <a:pt x="101" y="157"/>
                    <a:pt x="160" y="155"/>
                    <a:pt x="160" y="155"/>
                  </a:cubicBezTo>
                  <a:cubicBezTo>
                    <a:pt x="160" y="155"/>
                    <a:pt x="165" y="97"/>
                    <a:pt x="217" y="85"/>
                  </a:cubicBezTo>
                  <a:cubicBezTo>
                    <a:pt x="263" y="75"/>
                    <a:pt x="289" y="99"/>
                    <a:pt x="302" y="118"/>
                  </a:cubicBezTo>
                  <a:cubicBezTo>
                    <a:pt x="302" y="118"/>
                    <a:pt x="330" y="102"/>
                    <a:pt x="362" y="116"/>
                  </a:cubicBezTo>
                  <a:cubicBezTo>
                    <a:pt x="381" y="124"/>
                    <a:pt x="399" y="144"/>
                    <a:pt x="398" y="177"/>
                  </a:cubicBezTo>
                  <a:close/>
                  <a:moveTo>
                    <a:pt x="86" y="213"/>
                  </a:moveTo>
                  <a:cubicBezTo>
                    <a:pt x="86" y="153"/>
                    <a:pt x="149" y="144"/>
                    <a:pt x="149" y="144"/>
                  </a:cubicBezTo>
                  <a:cubicBezTo>
                    <a:pt x="149" y="144"/>
                    <a:pt x="157" y="87"/>
                    <a:pt x="213" y="73"/>
                  </a:cubicBezTo>
                  <a:cubicBezTo>
                    <a:pt x="258" y="62"/>
                    <a:pt x="291" y="81"/>
                    <a:pt x="305" y="103"/>
                  </a:cubicBezTo>
                  <a:cubicBezTo>
                    <a:pt x="305" y="103"/>
                    <a:pt x="315" y="97"/>
                    <a:pt x="336" y="97"/>
                  </a:cubicBezTo>
                  <a:cubicBezTo>
                    <a:pt x="334" y="78"/>
                    <a:pt x="320" y="37"/>
                    <a:pt x="276" y="19"/>
                  </a:cubicBezTo>
                  <a:cubicBezTo>
                    <a:pt x="225" y="0"/>
                    <a:pt x="181" y="24"/>
                    <a:pt x="161" y="61"/>
                  </a:cubicBezTo>
                  <a:cubicBezTo>
                    <a:pt x="161" y="61"/>
                    <a:pt x="129" y="41"/>
                    <a:pt x="92" y="60"/>
                  </a:cubicBezTo>
                  <a:cubicBezTo>
                    <a:pt x="66" y="74"/>
                    <a:pt x="50" y="105"/>
                    <a:pt x="53" y="135"/>
                  </a:cubicBezTo>
                  <a:cubicBezTo>
                    <a:pt x="53" y="135"/>
                    <a:pt x="0" y="139"/>
                    <a:pt x="0" y="196"/>
                  </a:cubicBezTo>
                  <a:cubicBezTo>
                    <a:pt x="0" y="227"/>
                    <a:pt x="28" y="255"/>
                    <a:pt x="59" y="255"/>
                  </a:cubicBezTo>
                  <a:cubicBezTo>
                    <a:pt x="98" y="255"/>
                    <a:pt x="98" y="255"/>
                    <a:pt x="98" y="255"/>
                  </a:cubicBezTo>
                  <a:cubicBezTo>
                    <a:pt x="88" y="240"/>
                    <a:pt x="86" y="225"/>
                    <a:pt x="86" y="213"/>
                  </a:cubicBezTo>
                  <a:close/>
                  <a:moveTo>
                    <a:pt x="685" y="98"/>
                  </a:moveTo>
                  <a:cubicBezTo>
                    <a:pt x="677" y="83"/>
                    <a:pt x="666" y="71"/>
                    <a:pt x="652" y="62"/>
                  </a:cubicBezTo>
                  <a:cubicBezTo>
                    <a:pt x="638" y="54"/>
                    <a:pt x="622" y="49"/>
                    <a:pt x="604" y="49"/>
                  </a:cubicBezTo>
                  <a:cubicBezTo>
                    <a:pt x="584" y="49"/>
                    <a:pt x="567" y="54"/>
                    <a:pt x="552" y="62"/>
                  </a:cubicBezTo>
                  <a:cubicBezTo>
                    <a:pt x="537" y="71"/>
                    <a:pt x="526" y="84"/>
                    <a:pt x="518" y="100"/>
                  </a:cubicBezTo>
                  <a:cubicBezTo>
                    <a:pt x="510" y="116"/>
                    <a:pt x="506" y="135"/>
                    <a:pt x="506" y="156"/>
                  </a:cubicBezTo>
                  <a:cubicBezTo>
                    <a:pt x="506" y="176"/>
                    <a:pt x="510" y="193"/>
                    <a:pt x="518" y="209"/>
                  </a:cubicBezTo>
                  <a:cubicBezTo>
                    <a:pt x="525" y="225"/>
                    <a:pt x="537" y="237"/>
                    <a:pt x="551" y="245"/>
                  </a:cubicBezTo>
                  <a:cubicBezTo>
                    <a:pt x="565" y="254"/>
                    <a:pt x="582" y="258"/>
                    <a:pt x="600" y="258"/>
                  </a:cubicBezTo>
                  <a:cubicBezTo>
                    <a:pt x="619" y="258"/>
                    <a:pt x="636" y="254"/>
                    <a:pt x="651" y="245"/>
                  </a:cubicBezTo>
                  <a:cubicBezTo>
                    <a:pt x="666" y="236"/>
                    <a:pt x="677" y="224"/>
                    <a:pt x="685" y="208"/>
                  </a:cubicBezTo>
                  <a:cubicBezTo>
                    <a:pt x="693" y="191"/>
                    <a:pt x="696" y="173"/>
                    <a:pt x="696" y="151"/>
                  </a:cubicBezTo>
                  <a:cubicBezTo>
                    <a:pt x="696" y="131"/>
                    <a:pt x="693" y="114"/>
                    <a:pt x="685" y="98"/>
                  </a:cubicBezTo>
                  <a:close/>
                  <a:moveTo>
                    <a:pt x="653" y="215"/>
                  </a:moveTo>
                  <a:cubicBezTo>
                    <a:pt x="640" y="229"/>
                    <a:pt x="623" y="237"/>
                    <a:pt x="600" y="237"/>
                  </a:cubicBezTo>
                  <a:cubicBezTo>
                    <a:pt x="587" y="237"/>
                    <a:pt x="575" y="233"/>
                    <a:pt x="564" y="226"/>
                  </a:cubicBezTo>
                  <a:cubicBezTo>
                    <a:pt x="553" y="219"/>
                    <a:pt x="545" y="210"/>
                    <a:pt x="539" y="197"/>
                  </a:cubicBezTo>
                  <a:cubicBezTo>
                    <a:pt x="533" y="184"/>
                    <a:pt x="531" y="170"/>
                    <a:pt x="531" y="154"/>
                  </a:cubicBezTo>
                  <a:cubicBezTo>
                    <a:pt x="531" y="138"/>
                    <a:pt x="534" y="124"/>
                    <a:pt x="540" y="111"/>
                  </a:cubicBezTo>
                  <a:cubicBezTo>
                    <a:pt x="546" y="98"/>
                    <a:pt x="554" y="88"/>
                    <a:pt x="565" y="81"/>
                  </a:cubicBezTo>
                  <a:cubicBezTo>
                    <a:pt x="576" y="74"/>
                    <a:pt x="588" y="71"/>
                    <a:pt x="602" y="71"/>
                  </a:cubicBezTo>
                  <a:cubicBezTo>
                    <a:pt x="624" y="71"/>
                    <a:pt x="641" y="78"/>
                    <a:pt x="653" y="93"/>
                  </a:cubicBezTo>
                  <a:cubicBezTo>
                    <a:pt x="666" y="107"/>
                    <a:pt x="672" y="128"/>
                    <a:pt x="672" y="154"/>
                  </a:cubicBezTo>
                  <a:cubicBezTo>
                    <a:pt x="672" y="180"/>
                    <a:pt x="665" y="200"/>
                    <a:pt x="653" y="215"/>
                  </a:cubicBezTo>
                  <a:close/>
                  <a:moveTo>
                    <a:pt x="845" y="166"/>
                  </a:moveTo>
                  <a:cubicBezTo>
                    <a:pt x="845" y="147"/>
                    <a:pt x="841" y="133"/>
                    <a:pt x="833" y="122"/>
                  </a:cubicBezTo>
                  <a:cubicBezTo>
                    <a:pt x="825" y="112"/>
                    <a:pt x="813" y="107"/>
                    <a:pt x="797" y="107"/>
                  </a:cubicBezTo>
                  <a:cubicBezTo>
                    <a:pt x="776" y="107"/>
                    <a:pt x="760" y="116"/>
                    <a:pt x="749" y="134"/>
                  </a:cubicBezTo>
                  <a:cubicBezTo>
                    <a:pt x="749" y="134"/>
                    <a:pt x="749" y="134"/>
                    <a:pt x="749" y="134"/>
                  </a:cubicBezTo>
                  <a:cubicBezTo>
                    <a:pt x="749" y="110"/>
                    <a:pt x="749" y="110"/>
                    <a:pt x="749" y="110"/>
                  </a:cubicBezTo>
                  <a:cubicBezTo>
                    <a:pt x="726" y="110"/>
                    <a:pt x="726" y="110"/>
                    <a:pt x="726" y="110"/>
                  </a:cubicBezTo>
                  <a:cubicBezTo>
                    <a:pt x="726" y="254"/>
                    <a:pt x="726" y="254"/>
                    <a:pt x="726" y="254"/>
                  </a:cubicBezTo>
                  <a:cubicBezTo>
                    <a:pt x="749" y="254"/>
                    <a:pt x="749" y="254"/>
                    <a:pt x="749" y="254"/>
                  </a:cubicBezTo>
                  <a:cubicBezTo>
                    <a:pt x="749" y="172"/>
                    <a:pt x="749" y="172"/>
                    <a:pt x="749" y="172"/>
                  </a:cubicBezTo>
                  <a:cubicBezTo>
                    <a:pt x="749" y="159"/>
                    <a:pt x="753" y="148"/>
                    <a:pt x="760" y="139"/>
                  </a:cubicBezTo>
                  <a:cubicBezTo>
                    <a:pt x="768" y="131"/>
                    <a:pt x="777" y="127"/>
                    <a:pt x="789" y="127"/>
                  </a:cubicBezTo>
                  <a:cubicBezTo>
                    <a:pt x="811" y="127"/>
                    <a:pt x="822" y="142"/>
                    <a:pt x="822" y="172"/>
                  </a:cubicBezTo>
                  <a:cubicBezTo>
                    <a:pt x="822" y="254"/>
                    <a:pt x="822" y="254"/>
                    <a:pt x="822" y="254"/>
                  </a:cubicBezTo>
                  <a:cubicBezTo>
                    <a:pt x="845" y="254"/>
                    <a:pt x="845" y="254"/>
                    <a:pt x="845" y="254"/>
                  </a:cubicBezTo>
                  <a:lnTo>
                    <a:pt x="845" y="166"/>
                  </a:lnTo>
                  <a:close/>
                  <a:moveTo>
                    <a:pt x="996" y="176"/>
                  </a:moveTo>
                  <a:cubicBezTo>
                    <a:pt x="996" y="154"/>
                    <a:pt x="991" y="137"/>
                    <a:pt x="981" y="125"/>
                  </a:cubicBezTo>
                  <a:cubicBezTo>
                    <a:pt x="970" y="113"/>
                    <a:pt x="956" y="107"/>
                    <a:pt x="937" y="107"/>
                  </a:cubicBezTo>
                  <a:cubicBezTo>
                    <a:pt x="924" y="107"/>
                    <a:pt x="913" y="110"/>
                    <a:pt x="903" y="117"/>
                  </a:cubicBezTo>
                  <a:cubicBezTo>
                    <a:pt x="893" y="123"/>
                    <a:pt x="885" y="132"/>
                    <a:pt x="879" y="144"/>
                  </a:cubicBezTo>
                  <a:cubicBezTo>
                    <a:pt x="874" y="156"/>
                    <a:pt x="871" y="169"/>
                    <a:pt x="871" y="183"/>
                  </a:cubicBezTo>
                  <a:cubicBezTo>
                    <a:pt x="871" y="206"/>
                    <a:pt x="876" y="225"/>
                    <a:pt x="888" y="238"/>
                  </a:cubicBezTo>
                  <a:cubicBezTo>
                    <a:pt x="899" y="251"/>
                    <a:pt x="915" y="258"/>
                    <a:pt x="936" y="258"/>
                  </a:cubicBezTo>
                  <a:cubicBezTo>
                    <a:pt x="957" y="258"/>
                    <a:pt x="974" y="253"/>
                    <a:pt x="986" y="244"/>
                  </a:cubicBezTo>
                  <a:cubicBezTo>
                    <a:pt x="986" y="223"/>
                    <a:pt x="986" y="223"/>
                    <a:pt x="986" y="223"/>
                  </a:cubicBezTo>
                  <a:cubicBezTo>
                    <a:pt x="973" y="233"/>
                    <a:pt x="958" y="238"/>
                    <a:pt x="942" y="238"/>
                  </a:cubicBezTo>
                  <a:cubicBezTo>
                    <a:pt x="927" y="238"/>
                    <a:pt x="916" y="234"/>
                    <a:pt x="907" y="225"/>
                  </a:cubicBezTo>
                  <a:cubicBezTo>
                    <a:pt x="899" y="217"/>
                    <a:pt x="895" y="204"/>
                    <a:pt x="895" y="188"/>
                  </a:cubicBezTo>
                  <a:cubicBezTo>
                    <a:pt x="996" y="188"/>
                    <a:pt x="996" y="188"/>
                    <a:pt x="996" y="188"/>
                  </a:cubicBezTo>
                  <a:lnTo>
                    <a:pt x="996" y="176"/>
                  </a:lnTo>
                  <a:close/>
                  <a:moveTo>
                    <a:pt x="895" y="169"/>
                  </a:moveTo>
                  <a:cubicBezTo>
                    <a:pt x="897" y="156"/>
                    <a:pt x="902" y="146"/>
                    <a:pt x="909" y="138"/>
                  </a:cubicBezTo>
                  <a:cubicBezTo>
                    <a:pt x="917" y="130"/>
                    <a:pt x="926" y="127"/>
                    <a:pt x="937" y="127"/>
                  </a:cubicBezTo>
                  <a:cubicBezTo>
                    <a:pt x="948" y="127"/>
                    <a:pt x="957" y="130"/>
                    <a:pt x="963" y="138"/>
                  </a:cubicBezTo>
                  <a:cubicBezTo>
                    <a:pt x="969" y="145"/>
                    <a:pt x="972" y="155"/>
                    <a:pt x="973" y="169"/>
                  </a:cubicBezTo>
                  <a:lnTo>
                    <a:pt x="895" y="169"/>
                  </a:lnTo>
                  <a:close/>
                  <a:moveTo>
                    <a:pt x="1082" y="53"/>
                  </a:moveTo>
                  <a:cubicBezTo>
                    <a:pt x="1026" y="53"/>
                    <a:pt x="1026" y="53"/>
                    <a:pt x="1026" y="53"/>
                  </a:cubicBezTo>
                  <a:cubicBezTo>
                    <a:pt x="1026" y="254"/>
                    <a:pt x="1026" y="254"/>
                    <a:pt x="1026" y="254"/>
                  </a:cubicBezTo>
                  <a:cubicBezTo>
                    <a:pt x="1079" y="254"/>
                    <a:pt x="1079" y="254"/>
                    <a:pt x="1079" y="254"/>
                  </a:cubicBezTo>
                  <a:cubicBezTo>
                    <a:pt x="1101" y="254"/>
                    <a:pt x="1120" y="250"/>
                    <a:pt x="1136" y="242"/>
                  </a:cubicBezTo>
                  <a:cubicBezTo>
                    <a:pt x="1153" y="233"/>
                    <a:pt x="1165" y="221"/>
                    <a:pt x="1174" y="205"/>
                  </a:cubicBezTo>
                  <a:cubicBezTo>
                    <a:pt x="1183" y="190"/>
                    <a:pt x="1188" y="172"/>
                    <a:pt x="1188" y="151"/>
                  </a:cubicBezTo>
                  <a:cubicBezTo>
                    <a:pt x="1188" y="86"/>
                    <a:pt x="1153" y="53"/>
                    <a:pt x="1082" y="53"/>
                  </a:cubicBezTo>
                  <a:close/>
                  <a:moveTo>
                    <a:pt x="1141" y="212"/>
                  </a:moveTo>
                  <a:cubicBezTo>
                    <a:pt x="1127" y="226"/>
                    <a:pt x="1106" y="233"/>
                    <a:pt x="1079" y="233"/>
                  </a:cubicBezTo>
                  <a:cubicBezTo>
                    <a:pt x="1049" y="233"/>
                    <a:pt x="1049" y="233"/>
                    <a:pt x="1049" y="233"/>
                  </a:cubicBezTo>
                  <a:cubicBezTo>
                    <a:pt x="1049" y="74"/>
                    <a:pt x="1049" y="74"/>
                    <a:pt x="1049" y="74"/>
                  </a:cubicBezTo>
                  <a:cubicBezTo>
                    <a:pt x="1081" y="74"/>
                    <a:pt x="1081" y="74"/>
                    <a:pt x="1081" y="74"/>
                  </a:cubicBezTo>
                  <a:cubicBezTo>
                    <a:pt x="1136" y="74"/>
                    <a:pt x="1163" y="100"/>
                    <a:pt x="1163" y="152"/>
                  </a:cubicBezTo>
                  <a:cubicBezTo>
                    <a:pt x="1163" y="178"/>
                    <a:pt x="1156" y="198"/>
                    <a:pt x="1141" y="212"/>
                  </a:cubicBezTo>
                  <a:close/>
                  <a:moveTo>
                    <a:pt x="1293" y="110"/>
                  </a:moveTo>
                  <a:cubicBezTo>
                    <a:pt x="1289" y="109"/>
                    <a:pt x="1285" y="108"/>
                    <a:pt x="1279" y="108"/>
                  </a:cubicBezTo>
                  <a:cubicBezTo>
                    <a:pt x="1270" y="108"/>
                    <a:pt x="1263" y="111"/>
                    <a:pt x="1256" y="117"/>
                  </a:cubicBezTo>
                  <a:cubicBezTo>
                    <a:pt x="1249" y="122"/>
                    <a:pt x="1244" y="130"/>
                    <a:pt x="1241" y="140"/>
                  </a:cubicBezTo>
                  <a:cubicBezTo>
                    <a:pt x="1241" y="140"/>
                    <a:pt x="1241" y="140"/>
                    <a:pt x="1241" y="140"/>
                  </a:cubicBezTo>
                  <a:cubicBezTo>
                    <a:pt x="1241" y="110"/>
                    <a:pt x="1241" y="110"/>
                    <a:pt x="1241" y="110"/>
                  </a:cubicBezTo>
                  <a:cubicBezTo>
                    <a:pt x="1217" y="110"/>
                    <a:pt x="1217" y="110"/>
                    <a:pt x="1217" y="110"/>
                  </a:cubicBezTo>
                  <a:cubicBezTo>
                    <a:pt x="1217" y="254"/>
                    <a:pt x="1217" y="254"/>
                    <a:pt x="1217" y="254"/>
                  </a:cubicBezTo>
                  <a:cubicBezTo>
                    <a:pt x="1241" y="254"/>
                    <a:pt x="1241" y="254"/>
                    <a:pt x="1241" y="254"/>
                  </a:cubicBezTo>
                  <a:cubicBezTo>
                    <a:pt x="1241" y="181"/>
                    <a:pt x="1241" y="181"/>
                    <a:pt x="1241" y="181"/>
                  </a:cubicBezTo>
                  <a:cubicBezTo>
                    <a:pt x="1241" y="166"/>
                    <a:pt x="1244" y="153"/>
                    <a:pt x="1250" y="144"/>
                  </a:cubicBezTo>
                  <a:cubicBezTo>
                    <a:pt x="1256" y="134"/>
                    <a:pt x="1265" y="129"/>
                    <a:pt x="1275" y="129"/>
                  </a:cubicBezTo>
                  <a:cubicBezTo>
                    <a:pt x="1283" y="129"/>
                    <a:pt x="1288" y="131"/>
                    <a:pt x="1293" y="134"/>
                  </a:cubicBezTo>
                  <a:lnTo>
                    <a:pt x="1293" y="110"/>
                  </a:lnTo>
                  <a:close/>
                  <a:moveTo>
                    <a:pt x="1333" y="48"/>
                  </a:moveTo>
                  <a:cubicBezTo>
                    <a:pt x="1330" y="45"/>
                    <a:pt x="1327" y="44"/>
                    <a:pt x="1322" y="44"/>
                  </a:cubicBezTo>
                  <a:cubicBezTo>
                    <a:pt x="1318" y="44"/>
                    <a:pt x="1314" y="45"/>
                    <a:pt x="1312" y="48"/>
                  </a:cubicBezTo>
                  <a:cubicBezTo>
                    <a:pt x="1309" y="51"/>
                    <a:pt x="1307" y="55"/>
                    <a:pt x="1307" y="59"/>
                  </a:cubicBezTo>
                  <a:cubicBezTo>
                    <a:pt x="1307" y="63"/>
                    <a:pt x="1309" y="67"/>
                    <a:pt x="1312" y="70"/>
                  </a:cubicBezTo>
                  <a:cubicBezTo>
                    <a:pt x="1315" y="72"/>
                    <a:pt x="1318" y="74"/>
                    <a:pt x="1322" y="74"/>
                  </a:cubicBezTo>
                  <a:cubicBezTo>
                    <a:pt x="1327" y="74"/>
                    <a:pt x="1330" y="72"/>
                    <a:pt x="1333" y="70"/>
                  </a:cubicBezTo>
                  <a:cubicBezTo>
                    <a:pt x="1336" y="67"/>
                    <a:pt x="1338" y="63"/>
                    <a:pt x="1338" y="59"/>
                  </a:cubicBezTo>
                  <a:cubicBezTo>
                    <a:pt x="1338" y="55"/>
                    <a:pt x="1336" y="51"/>
                    <a:pt x="1333" y="48"/>
                  </a:cubicBezTo>
                  <a:close/>
                  <a:moveTo>
                    <a:pt x="1334" y="110"/>
                  </a:moveTo>
                  <a:cubicBezTo>
                    <a:pt x="1311" y="110"/>
                    <a:pt x="1311" y="110"/>
                    <a:pt x="1311" y="110"/>
                  </a:cubicBezTo>
                  <a:cubicBezTo>
                    <a:pt x="1311" y="254"/>
                    <a:pt x="1311" y="254"/>
                    <a:pt x="1311" y="254"/>
                  </a:cubicBezTo>
                  <a:cubicBezTo>
                    <a:pt x="1334" y="254"/>
                    <a:pt x="1334" y="254"/>
                    <a:pt x="1334" y="254"/>
                  </a:cubicBezTo>
                  <a:lnTo>
                    <a:pt x="1334" y="110"/>
                  </a:lnTo>
                  <a:close/>
                  <a:moveTo>
                    <a:pt x="1462" y="110"/>
                  </a:moveTo>
                  <a:cubicBezTo>
                    <a:pt x="1424" y="216"/>
                    <a:pt x="1424" y="216"/>
                    <a:pt x="1424" y="216"/>
                  </a:cubicBezTo>
                  <a:cubicBezTo>
                    <a:pt x="1422" y="222"/>
                    <a:pt x="1420" y="228"/>
                    <a:pt x="1419" y="235"/>
                  </a:cubicBezTo>
                  <a:cubicBezTo>
                    <a:pt x="1419" y="235"/>
                    <a:pt x="1419" y="235"/>
                    <a:pt x="1419" y="235"/>
                  </a:cubicBezTo>
                  <a:cubicBezTo>
                    <a:pt x="1417" y="227"/>
                    <a:pt x="1416" y="220"/>
                    <a:pt x="1414" y="215"/>
                  </a:cubicBezTo>
                  <a:cubicBezTo>
                    <a:pt x="1377" y="110"/>
                    <a:pt x="1377" y="110"/>
                    <a:pt x="1377" y="110"/>
                  </a:cubicBezTo>
                  <a:cubicBezTo>
                    <a:pt x="1352" y="110"/>
                    <a:pt x="1352" y="110"/>
                    <a:pt x="1352" y="110"/>
                  </a:cubicBezTo>
                  <a:cubicBezTo>
                    <a:pt x="1406" y="254"/>
                    <a:pt x="1406" y="254"/>
                    <a:pt x="1406" y="254"/>
                  </a:cubicBezTo>
                  <a:cubicBezTo>
                    <a:pt x="1429" y="254"/>
                    <a:pt x="1429" y="254"/>
                    <a:pt x="1429" y="254"/>
                  </a:cubicBezTo>
                  <a:cubicBezTo>
                    <a:pt x="1486" y="110"/>
                    <a:pt x="1486" y="110"/>
                    <a:pt x="1486" y="110"/>
                  </a:cubicBezTo>
                  <a:lnTo>
                    <a:pt x="1462" y="110"/>
                  </a:lnTo>
                  <a:close/>
                  <a:moveTo>
                    <a:pt x="1618" y="176"/>
                  </a:moveTo>
                  <a:cubicBezTo>
                    <a:pt x="1618" y="154"/>
                    <a:pt x="1613" y="137"/>
                    <a:pt x="1603" y="125"/>
                  </a:cubicBezTo>
                  <a:cubicBezTo>
                    <a:pt x="1592" y="113"/>
                    <a:pt x="1578" y="107"/>
                    <a:pt x="1559" y="107"/>
                  </a:cubicBezTo>
                  <a:cubicBezTo>
                    <a:pt x="1547" y="107"/>
                    <a:pt x="1536" y="110"/>
                    <a:pt x="1525" y="117"/>
                  </a:cubicBezTo>
                  <a:cubicBezTo>
                    <a:pt x="1515" y="123"/>
                    <a:pt x="1507" y="132"/>
                    <a:pt x="1502" y="144"/>
                  </a:cubicBezTo>
                  <a:cubicBezTo>
                    <a:pt x="1496" y="156"/>
                    <a:pt x="1493" y="169"/>
                    <a:pt x="1493" y="183"/>
                  </a:cubicBezTo>
                  <a:cubicBezTo>
                    <a:pt x="1493" y="206"/>
                    <a:pt x="1499" y="225"/>
                    <a:pt x="1510" y="238"/>
                  </a:cubicBezTo>
                  <a:cubicBezTo>
                    <a:pt x="1522" y="251"/>
                    <a:pt x="1538" y="258"/>
                    <a:pt x="1558" y="258"/>
                  </a:cubicBezTo>
                  <a:cubicBezTo>
                    <a:pt x="1579" y="258"/>
                    <a:pt x="1596" y="253"/>
                    <a:pt x="1608" y="244"/>
                  </a:cubicBezTo>
                  <a:cubicBezTo>
                    <a:pt x="1608" y="223"/>
                    <a:pt x="1608" y="223"/>
                    <a:pt x="1608" y="223"/>
                  </a:cubicBezTo>
                  <a:cubicBezTo>
                    <a:pt x="1595" y="233"/>
                    <a:pt x="1580" y="238"/>
                    <a:pt x="1564" y="238"/>
                  </a:cubicBezTo>
                  <a:cubicBezTo>
                    <a:pt x="1549" y="238"/>
                    <a:pt x="1538" y="234"/>
                    <a:pt x="1530" y="225"/>
                  </a:cubicBezTo>
                  <a:cubicBezTo>
                    <a:pt x="1521" y="217"/>
                    <a:pt x="1517" y="204"/>
                    <a:pt x="1517" y="188"/>
                  </a:cubicBezTo>
                  <a:cubicBezTo>
                    <a:pt x="1618" y="188"/>
                    <a:pt x="1618" y="188"/>
                    <a:pt x="1618" y="188"/>
                  </a:cubicBezTo>
                  <a:lnTo>
                    <a:pt x="1618" y="176"/>
                  </a:lnTo>
                  <a:close/>
                  <a:moveTo>
                    <a:pt x="1517" y="169"/>
                  </a:moveTo>
                  <a:cubicBezTo>
                    <a:pt x="1519" y="156"/>
                    <a:pt x="1524" y="146"/>
                    <a:pt x="1531" y="138"/>
                  </a:cubicBezTo>
                  <a:cubicBezTo>
                    <a:pt x="1539" y="130"/>
                    <a:pt x="1548" y="127"/>
                    <a:pt x="1559" y="127"/>
                  </a:cubicBezTo>
                  <a:cubicBezTo>
                    <a:pt x="1570" y="127"/>
                    <a:pt x="1579" y="130"/>
                    <a:pt x="1585" y="138"/>
                  </a:cubicBezTo>
                  <a:cubicBezTo>
                    <a:pt x="1591" y="145"/>
                    <a:pt x="1595" y="155"/>
                    <a:pt x="1595" y="169"/>
                  </a:cubicBezTo>
                  <a:lnTo>
                    <a:pt x="1517" y="169"/>
                  </a:lnTo>
                  <a:close/>
                </a:path>
              </a:pathLst>
            </a:custGeom>
            <a:solidFill>
              <a:srgbClr val="094AB2"/>
            </a:solidFill>
            <a:ln>
              <a:noFill/>
            </a:ln>
          </p:spPr>
          <p:txBody>
            <a:bodyPr lIns="73693" tIns="36846" rIns="73693" bIns="36846"/>
            <a:lstStyle/>
            <a:p>
              <a:pPr defTabSz="751746">
                <a:defRPr/>
              </a:pPr>
              <a:endParaRPr lang="en-US" sz="1451">
                <a:solidFill>
                  <a:srgbClr val="505050"/>
                </a:solidFill>
              </a:endParaRPr>
            </a:p>
          </p:txBody>
        </p:sp>
      </p:grpSp>
      <p:grpSp>
        <p:nvGrpSpPr>
          <p:cNvPr id="60" name="Group 59"/>
          <p:cNvGrpSpPr>
            <a:grpSpLocks/>
          </p:cNvGrpSpPr>
          <p:nvPr/>
        </p:nvGrpSpPr>
        <p:grpSpPr bwMode="auto">
          <a:xfrm>
            <a:off x="3723259" y="1611920"/>
            <a:ext cx="610431" cy="640635"/>
            <a:chOff x="3043829" y="2023193"/>
            <a:chExt cx="758057" cy="796473"/>
          </a:xfrm>
        </p:grpSpPr>
        <p:pic>
          <p:nvPicPr>
            <p:cNvPr id="14381" name="Picture 60"/>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black">
            <a:xfrm>
              <a:off x="3043829" y="2023193"/>
              <a:ext cx="117722" cy="11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 name="Freeform 12"/>
            <p:cNvSpPr>
              <a:spLocks noEditPoints="1"/>
            </p:cNvSpPr>
            <p:nvPr/>
          </p:nvSpPr>
          <p:spPr bwMode="black">
            <a:xfrm>
              <a:off x="3195835" y="2040981"/>
              <a:ext cx="396796" cy="77077"/>
            </a:xfrm>
            <a:custGeom>
              <a:avLst/>
              <a:gdLst>
                <a:gd name="T0" fmla="*/ 218 w 1139"/>
                <a:gd name="T1" fmla="*/ 217 h 220"/>
                <a:gd name="T2" fmla="*/ 185 w 1139"/>
                <a:gd name="T3" fmla="*/ 52 h 220"/>
                <a:gd name="T4" fmla="*/ 120 w 1139"/>
                <a:gd name="T5" fmla="*/ 217 h 220"/>
                <a:gd name="T6" fmla="*/ 32 w 1139"/>
                <a:gd name="T7" fmla="*/ 52 h 220"/>
                <a:gd name="T8" fmla="*/ 33 w 1139"/>
                <a:gd name="T9" fmla="*/ 93 h 220"/>
                <a:gd name="T10" fmla="*/ 0 w 1139"/>
                <a:gd name="T11" fmla="*/ 15 h 220"/>
                <a:gd name="T12" fmla="*/ 109 w 1139"/>
                <a:gd name="T13" fmla="*/ 168 h 220"/>
                <a:gd name="T14" fmla="*/ 171 w 1139"/>
                <a:gd name="T15" fmla="*/ 15 h 220"/>
                <a:gd name="T16" fmla="*/ 285 w 1139"/>
                <a:gd name="T17" fmla="*/ 72 h 220"/>
                <a:gd name="T18" fmla="*/ 269 w 1139"/>
                <a:gd name="T19" fmla="*/ 11 h 220"/>
                <a:gd name="T20" fmla="*/ 254 w 1139"/>
                <a:gd name="T21" fmla="*/ 45 h 220"/>
                <a:gd name="T22" fmla="*/ 289 w 1139"/>
                <a:gd name="T23" fmla="*/ 31 h 220"/>
                <a:gd name="T24" fmla="*/ 405 w 1139"/>
                <a:gd name="T25" fmla="*/ 71 h 220"/>
                <a:gd name="T26" fmla="*/ 318 w 1139"/>
                <a:gd name="T27" fmla="*/ 107 h 220"/>
                <a:gd name="T28" fmla="*/ 343 w 1139"/>
                <a:gd name="T29" fmla="*/ 211 h 220"/>
                <a:gd name="T30" fmla="*/ 422 w 1139"/>
                <a:gd name="T31" fmla="*/ 210 h 220"/>
                <a:gd name="T32" fmla="*/ 404 w 1139"/>
                <a:gd name="T33" fmla="*/ 189 h 220"/>
                <a:gd name="T34" fmla="*/ 344 w 1139"/>
                <a:gd name="T35" fmla="*/ 145 h 220"/>
                <a:gd name="T36" fmla="*/ 420 w 1139"/>
                <a:gd name="T37" fmla="*/ 108 h 220"/>
                <a:gd name="T38" fmla="*/ 421 w 1139"/>
                <a:gd name="T39" fmla="*/ 76 h 220"/>
                <a:gd name="T40" fmla="*/ 495 w 1139"/>
                <a:gd name="T41" fmla="*/ 78 h 220"/>
                <a:gd name="T42" fmla="*/ 481 w 1139"/>
                <a:gd name="T43" fmla="*/ 72 h 220"/>
                <a:gd name="T44" fmla="*/ 481 w 1139"/>
                <a:gd name="T45" fmla="*/ 217 h 220"/>
                <a:gd name="T46" fmla="*/ 512 w 1139"/>
                <a:gd name="T47" fmla="*/ 100 h 220"/>
                <a:gd name="T48" fmla="*/ 531 w 1139"/>
                <a:gd name="T49" fmla="*/ 106 h 220"/>
                <a:gd name="T50" fmla="*/ 517 w 1139"/>
                <a:gd name="T51" fmla="*/ 70 h 220"/>
                <a:gd name="T52" fmla="*/ 661 w 1139"/>
                <a:gd name="T53" fmla="*/ 199 h 220"/>
                <a:gd name="T54" fmla="*/ 533 w 1139"/>
                <a:gd name="T55" fmla="*/ 146 h 220"/>
                <a:gd name="T56" fmla="*/ 663 w 1139"/>
                <a:gd name="T57" fmla="*/ 89 h 220"/>
                <a:gd name="T58" fmla="*/ 608 w 1139"/>
                <a:gd name="T59" fmla="*/ 97 h 220"/>
                <a:gd name="T60" fmla="*/ 579 w 1139"/>
                <a:gd name="T61" fmla="*/ 180 h 220"/>
                <a:gd name="T62" fmla="*/ 646 w 1139"/>
                <a:gd name="T63" fmla="*/ 144 h 220"/>
                <a:gd name="T64" fmla="*/ 732 w 1139"/>
                <a:gd name="T65" fmla="*/ 110 h 220"/>
                <a:gd name="T66" fmla="*/ 770 w 1139"/>
                <a:gd name="T67" fmla="*/ 98 h 220"/>
                <a:gd name="T68" fmla="*/ 786 w 1139"/>
                <a:gd name="T69" fmla="*/ 75 h 220"/>
                <a:gd name="T70" fmla="*/ 753 w 1139"/>
                <a:gd name="T71" fmla="*/ 69 h 220"/>
                <a:gd name="T72" fmla="*/ 701 w 1139"/>
                <a:gd name="T73" fmla="*/ 131 h 220"/>
                <a:gd name="T74" fmla="*/ 750 w 1139"/>
                <a:gd name="T75" fmla="*/ 164 h 220"/>
                <a:gd name="T76" fmla="*/ 738 w 1139"/>
                <a:gd name="T77" fmla="*/ 193 h 220"/>
                <a:gd name="T78" fmla="*/ 698 w 1139"/>
                <a:gd name="T79" fmla="*/ 179 h 220"/>
                <a:gd name="T80" fmla="*/ 717 w 1139"/>
                <a:gd name="T81" fmla="*/ 218 h 220"/>
                <a:gd name="T82" fmla="*/ 794 w 1139"/>
                <a:gd name="T83" fmla="*/ 175 h 220"/>
                <a:gd name="T84" fmla="*/ 938 w 1139"/>
                <a:gd name="T85" fmla="*/ 89 h 220"/>
                <a:gd name="T86" fmla="*/ 882 w 1139"/>
                <a:gd name="T87" fmla="*/ 220 h 220"/>
                <a:gd name="T88" fmla="*/ 829 w 1139"/>
                <a:gd name="T89" fmla="*/ 89 h 220"/>
                <a:gd name="T90" fmla="*/ 922 w 1139"/>
                <a:gd name="T91" fmla="*/ 144 h 220"/>
                <a:gd name="T92" fmla="*/ 855 w 1139"/>
                <a:gd name="T93" fmla="*/ 109 h 220"/>
                <a:gd name="T94" fmla="*/ 884 w 1139"/>
                <a:gd name="T95" fmla="*/ 192 h 220"/>
                <a:gd name="T96" fmla="*/ 1139 w 1139"/>
                <a:gd name="T97" fmla="*/ 100 h 220"/>
                <a:gd name="T98" fmla="*/ 1104 w 1139"/>
                <a:gd name="T99" fmla="*/ 29 h 220"/>
                <a:gd name="T100" fmla="*/ 1070 w 1139"/>
                <a:gd name="T101" fmla="*/ 40 h 220"/>
                <a:gd name="T102" fmla="*/ 1019 w 1139"/>
                <a:gd name="T103" fmla="*/ 54 h 220"/>
                <a:gd name="T104" fmla="*/ 1055 w 1139"/>
                <a:gd name="T105" fmla="*/ 32 h 220"/>
                <a:gd name="T106" fmla="*/ 1056 w 1139"/>
                <a:gd name="T107" fmla="*/ 3 h 220"/>
                <a:gd name="T108" fmla="*/ 991 w 1139"/>
                <a:gd name="T109" fmla="*/ 25 h 220"/>
                <a:gd name="T110" fmla="*/ 961 w 1139"/>
                <a:gd name="T111" fmla="*/ 72 h 220"/>
                <a:gd name="T112" fmla="*/ 985 w 1139"/>
                <a:gd name="T113" fmla="*/ 217 h 220"/>
                <a:gd name="T114" fmla="*/ 1070 w 1139"/>
                <a:gd name="T115" fmla="*/ 100 h 220"/>
                <a:gd name="T116" fmla="*/ 1127 w 1139"/>
                <a:gd name="T117" fmla="*/ 219 h 220"/>
                <a:gd name="T118" fmla="*/ 1139 w 1139"/>
                <a:gd name="T119" fmla="*/ 187 h 220"/>
                <a:gd name="T120" fmla="*/ 1123 w 1139"/>
                <a:gd name="T121" fmla="*/ 192 h 220"/>
                <a:gd name="T122" fmla="*/ 1104 w 1139"/>
                <a:gd name="T123" fmla="*/ 10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39" h="220">
                  <a:moveTo>
                    <a:pt x="171" y="15"/>
                  </a:moveTo>
                  <a:cubicBezTo>
                    <a:pt x="218" y="15"/>
                    <a:pt x="218" y="15"/>
                    <a:pt x="218" y="15"/>
                  </a:cubicBezTo>
                  <a:cubicBezTo>
                    <a:pt x="218" y="217"/>
                    <a:pt x="218" y="217"/>
                    <a:pt x="218" y="217"/>
                  </a:cubicBezTo>
                  <a:cubicBezTo>
                    <a:pt x="184" y="217"/>
                    <a:pt x="184" y="217"/>
                    <a:pt x="184" y="217"/>
                  </a:cubicBezTo>
                  <a:cubicBezTo>
                    <a:pt x="184" y="89"/>
                    <a:pt x="184" y="89"/>
                    <a:pt x="184" y="89"/>
                  </a:cubicBezTo>
                  <a:cubicBezTo>
                    <a:pt x="184" y="80"/>
                    <a:pt x="184" y="67"/>
                    <a:pt x="185" y="52"/>
                  </a:cubicBezTo>
                  <a:cubicBezTo>
                    <a:pt x="185" y="52"/>
                    <a:pt x="185" y="52"/>
                    <a:pt x="185" y="52"/>
                  </a:cubicBezTo>
                  <a:cubicBezTo>
                    <a:pt x="183" y="58"/>
                    <a:pt x="182" y="65"/>
                    <a:pt x="180" y="68"/>
                  </a:cubicBezTo>
                  <a:cubicBezTo>
                    <a:pt x="120" y="217"/>
                    <a:pt x="120" y="217"/>
                    <a:pt x="120" y="217"/>
                  </a:cubicBezTo>
                  <a:cubicBezTo>
                    <a:pt x="97" y="217"/>
                    <a:pt x="97" y="217"/>
                    <a:pt x="97" y="217"/>
                  </a:cubicBezTo>
                  <a:cubicBezTo>
                    <a:pt x="37" y="70"/>
                    <a:pt x="37" y="70"/>
                    <a:pt x="37" y="70"/>
                  </a:cubicBezTo>
                  <a:cubicBezTo>
                    <a:pt x="36" y="66"/>
                    <a:pt x="34" y="60"/>
                    <a:pt x="32" y="52"/>
                  </a:cubicBezTo>
                  <a:cubicBezTo>
                    <a:pt x="31" y="52"/>
                    <a:pt x="31" y="52"/>
                    <a:pt x="31" y="52"/>
                  </a:cubicBezTo>
                  <a:cubicBezTo>
                    <a:pt x="32" y="56"/>
                    <a:pt x="32" y="60"/>
                    <a:pt x="32" y="65"/>
                  </a:cubicBezTo>
                  <a:cubicBezTo>
                    <a:pt x="33" y="76"/>
                    <a:pt x="33" y="85"/>
                    <a:pt x="33" y="93"/>
                  </a:cubicBezTo>
                  <a:cubicBezTo>
                    <a:pt x="33" y="217"/>
                    <a:pt x="33" y="217"/>
                    <a:pt x="33" y="217"/>
                  </a:cubicBezTo>
                  <a:cubicBezTo>
                    <a:pt x="0" y="217"/>
                    <a:pt x="0" y="217"/>
                    <a:pt x="0" y="217"/>
                  </a:cubicBezTo>
                  <a:cubicBezTo>
                    <a:pt x="0" y="15"/>
                    <a:pt x="0" y="15"/>
                    <a:pt x="0" y="15"/>
                  </a:cubicBezTo>
                  <a:cubicBezTo>
                    <a:pt x="50" y="15"/>
                    <a:pt x="50" y="15"/>
                    <a:pt x="50" y="15"/>
                  </a:cubicBezTo>
                  <a:cubicBezTo>
                    <a:pt x="100" y="142"/>
                    <a:pt x="100" y="142"/>
                    <a:pt x="100" y="142"/>
                  </a:cubicBezTo>
                  <a:cubicBezTo>
                    <a:pt x="105" y="153"/>
                    <a:pt x="108" y="162"/>
                    <a:pt x="109" y="168"/>
                  </a:cubicBezTo>
                  <a:cubicBezTo>
                    <a:pt x="110" y="168"/>
                    <a:pt x="110" y="168"/>
                    <a:pt x="110" y="168"/>
                  </a:cubicBezTo>
                  <a:cubicBezTo>
                    <a:pt x="119" y="142"/>
                    <a:pt x="119" y="142"/>
                    <a:pt x="119" y="142"/>
                  </a:cubicBezTo>
                  <a:lnTo>
                    <a:pt x="171" y="15"/>
                  </a:lnTo>
                  <a:close/>
                  <a:moveTo>
                    <a:pt x="251" y="217"/>
                  </a:moveTo>
                  <a:cubicBezTo>
                    <a:pt x="285" y="217"/>
                    <a:pt x="285" y="217"/>
                    <a:pt x="285" y="217"/>
                  </a:cubicBezTo>
                  <a:cubicBezTo>
                    <a:pt x="285" y="72"/>
                    <a:pt x="285" y="72"/>
                    <a:pt x="285" y="72"/>
                  </a:cubicBezTo>
                  <a:cubicBezTo>
                    <a:pt x="251" y="72"/>
                    <a:pt x="251" y="72"/>
                    <a:pt x="251" y="72"/>
                  </a:cubicBezTo>
                  <a:lnTo>
                    <a:pt x="251" y="217"/>
                  </a:lnTo>
                  <a:close/>
                  <a:moveTo>
                    <a:pt x="269" y="11"/>
                  </a:moveTo>
                  <a:cubicBezTo>
                    <a:pt x="263" y="11"/>
                    <a:pt x="258" y="13"/>
                    <a:pt x="254" y="17"/>
                  </a:cubicBezTo>
                  <a:cubicBezTo>
                    <a:pt x="250" y="20"/>
                    <a:pt x="248" y="25"/>
                    <a:pt x="248" y="31"/>
                  </a:cubicBezTo>
                  <a:cubicBezTo>
                    <a:pt x="248" y="36"/>
                    <a:pt x="250" y="41"/>
                    <a:pt x="254" y="45"/>
                  </a:cubicBezTo>
                  <a:cubicBezTo>
                    <a:pt x="258" y="48"/>
                    <a:pt x="263" y="50"/>
                    <a:pt x="269" y="50"/>
                  </a:cubicBezTo>
                  <a:cubicBezTo>
                    <a:pt x="274" y="50"/>
                    <a:pt x="279" y="48"/>
                    <a:pt x="283" y="45"/>
                  </a:cubicBezTo>
                  <a:cubicBezTo>
                    <a:pt x="287" y="41"/>
                    <a:pt x="289" y="36"/>
                    <a:pt x="289" y="31"/>
                  </a:cubicBezTo>
                  <a:cubicBezTo>
                    <a:pt x="289" y="25"/>
                    <a:pt x="287" y="21"/>
                    <a:pt x="283" y="17"/>
                  </a:cubicBezTo>
                  <a:cubicBezTo>
                    <a:pt x="279" y="13"/>
                    <a:pt x="274" y="11"/>
                    <a:pt x="269" y="11"/>
                  </a:cubicBezTo>
                  <a:close/>
                  <a:moveTo>
                    <a:pt x="405" y="71"/>
                  </a:moveTo>
                  <a:cubicBezTo>
                    <a:pt x="399" y="69"/>
                    <a:pt x="393" y="69"/>
                    <a:pt x="386" y="69"/>
                  </a:cubicBezTo>
                  <a:cubicBezTo>
                    <a:pt x="371" y="69"/>
                    <a:pt x="357" y="72"/>
                    <a:pt x="345" y="79"/>
                  </a:cubicBezTo>
                  <a:cubicBezTo>
                    <a:pt x="333" y="85"/>
                    <a:pt x="324" y="95"/>
                    <a:pt x="318" y="107"/>
                  </a:cubicBezTo>
                  <a:cubicBezTo>
                    <a:pt x="312" y="119"/>
                    <a:pt x="309" y="133"/>
                    <a:pt x="309" y="148"/>
                  </a:cubicBezTo>
                  <a:cubicBezTo>
                    <a:pt x="309" y="162"/>
                    <a:pt x="312" y="174"/>
                    <a:pt x="318" y="185"/>
                  </a:cubicBezTo>
                  <a:cubicBezTo>
                    <a:pt x="324" y="196"/>
                    <a:pt x="332" y="205"/>
                    <a:pt x="343" y="211"/>
                  </a:cubicBezTo>
                  <a:cubicBezTo>
                    <a:pt x="354" y="217"/>
                    <a:pt x="366" y="220"/>
                    <a:pt x="380" y="220"/>
                  </a:cubicBezTo>
                  <a:cubicBezTo>
                    <a:pt x="396" y="220"/>
                    <a:pt x="410" y="217"/>
                    <a:pt x="421" y="211"/>
                  </a:cubicBezTo>
                  <a:cubicBezTo>
                    <a:pt x="422" y="210"/>
                    <a:pt x="422" y="210"/>
                    <a:pt x="422" y="210"/>
                  </a:cubicBezTo>
                  <a:cubicBezTo>
                    <a:pt x="422" y="179"/>
                    <a:pt x="422" y="179"/>
                    <a:pt x="422" y="179"/>
                  </a:cubicBezTo>
                  <a:cubicBezTo>
                    <a:pt x="420" y="180"/>
                    <a:pt x="420" y="180"/>
                    <a:pt x="420" y="180"/>
                  </a:cubicBezTo>
                  <a:cubicBezTo>
                    <a:pt x="415" y="184"/>
                    <a:pt x="410" y="187"/>
                    <a:pt x="404" y="189"/>
                  </a:cubicBezTo>
                  <a:cubicBezTo>
                    <a:pt x="398" y="191"/>
                    <a:pt x="392" y="192"/>
                    <a:pt x="387" y="192"/>
                  </a:cubicBezTo>
                  <a:cubicBezTo>
                    <a:pt x="374" y="192"/>
                    <a:pt x="363" y="188"/>
                    <a:pt x="355" y="180"/>
                  </a:cubicBezTo>
                  <a:cubicBezTo>
                    <a:pt x="348" y="171"/>
                    <a:pt x="344" y="160"/>
                    <a:pt x="344" y="145"/>
                  </a:cubicBezTo>
                  <a:cubicBezTo>
                    <a:pt x="344" y="131"/>
                    <a:pt x="348" y="119"/>
                    <a:pt x="356" y="110"/>
                  </a:cubicBezTo>
                  <a:cubicBezTo>
                    <a:pt x="364" y="101"/>
                    <a:pt x="375" y="97"/>
                    <a:pt x="388" y="97"/>
                  </a:cubicBezTo>
                  <a:cubicBezTo>
                    <a:pt x="399" y="97"/>
                    <a:pt x="410" y="101"/>
                    <a:pt x="420" y="108"/>
                  </a:cubicBezTo>
                  <a:cubicBezTo>
                    <a:pt x="422" y="109"/>
                    <a:pt x="422" y="109"/>
                    <a:pt x="422" y="109"/>
                  </a:cubicBezTo>
                  <a:cubicBezTo>
                    <a:pt x="422" y="76"/>
                    <a:pt x="422" y="76"/>
                    <a:pt x="422" y="76"/>
                  </a:cubicBezTo>
                  <a:cubicBezTo>
                    <a:pt x="421" y="76"/>
                    <a:pt x="421" y="76"/>
                    <a:pt x="421" y="76"/>
                  </a:cubicBezTo>
                  <a:cubicBezTo>
                    <a:pt x="417" y="74"/>
                    <a:pt x="412" y="72"/>
                    <a:pt x="405" y="71"/>
                  </a:cubicBezTo>
                  <a:close/>
                  <a:moveTo>
                    <a:pt x="517" y="70"/>
                  </a:moveTo>
                  <a:cubicBezTo>
                    <a:pt x="509" y="70"/>
                    <a:pt x="501" y="72"/>
                    <a:pt x="495" y="78"/>
                  </a:cubicBezTo>
                  <a:cubicBezTo>
                    <a:pt x="489" y="83"/>
                    <a:pt x="485" y="89"/>
                    <a:pt x="482" y="97"/>
                  </a:cubicBezTo>
                  <a:cubicBezTo>
                    <a:pt x="481" y="97"/>
                    <a:pt x="481" y="97"/>
                    <a:pt x="481" y="97"/>
                  </a:cubicBezTo>
                  <a:cubicBezTo>
                    <a:pt x="481" y="72"/>
                    <a:pt x="481" y="72"/>
                    <a:pt x="481" y="72"/>
                  </a:cubicBezTo>
                  <a:cubicBezTo>
                    <a:pt x="447" y="72"/>
                    <a:pt x="447" y="72"/>
                    <a:pt x="447" y="72"/>
                  </a:cubicBezTo>
                  <a:cubicBezTo>
                    <a:pt x="447" y="217"/>
                    <a:pt x="447" y="217"/>
                    <a:pt x="447" y="217"/>
                  </a:cubicBezTo>
                  <a:cubicBezTo>
                    <a:pt x="481" y="217"/>
                    <a:pt x="481" y="217"/>
                    <a:pt x="481" y="217"/>
                  </a:cubicBezTo>
                  <a:cubicBezTo>
                    <a:pt x="481" y="143"/>
                    <a:pt x="481" y="143"/>
                    <a:pt x="481" y="143"/>
                  </a:cubicBezTo>
                  <a:cubicBezTo>
                    <a:pt x="481" y="130"/>
                    <a:pt x="484" y="120"/>
                    <a:pt x="490" y="112"/>
                  </a:cubicBezTo>
                  <a:cubicBezTo>
                    <a:pt x="495" y="104"/>
                    <a:pt x="503" y="100"/>
                    <a:pt x="512" y="100"/>
                  </a:cubicBezTo>
                  <a:cubicBezTo>
                    <a:pt x="515" y="100"/>
                    <a:pt x="518" y="101"/>
                    <a:pt x="522" y="102"/>
                  </a:cubicBezTo>
                  <a:cubicBezTo>
                    <a:pt x="526" y="103"/>
                    <a:pt x="528" y="104"/>
                    <a:pt x="530" y="105"/>
                  </a:cubicBezTo>
                  <a:cubicBezTo>
                    <a:pt x="531" y="106"/>
                    <a:pt x="531" y="106"/>
                    <a:pt x="531" y="106"/>
                  </a:cubicBezTo>
                  <a:cubicBezTo>
                    <a:pt x="531" y="72"/>
                    <a:pt x="531" y="72"/>
                    <a:pt x="531" y="72"/>
                  </a:cubicBezTo>
                  <a:cubicBezTo>
                    <a:pt x="531" y="72"/>
                    <a:pt x="531" y="72"/>
                    <a:pt x="531" y="72"/>
                  </a:cubicBezTo>
                  <a:cubicBezTo>
                    <a:pt x="528" y="70"/>
                    <a:pt x="523" y="70"/>
                    <a:pt x="517" y="70"/>
                  </a:cubicBezTo>
                  <a:close/>
                  <a:moveTo>
                    <a:pt x="663" y="89"/>
                  </a:moveTo>
                  <a:cubicBezTo>
                    <a:pt x="675" y="102"/>
                    <a:pt x="682" y="120"/>
                    <a:pt x="682" y="143"/>
                  </a:cubicBezTo>
                  <a:cubicBezTo>
                    <a:pt x="682" y="166"/>
                    <a:pt x="675" y="185"/>
                    <a:pt x="661" y="199"/>
                  </a:cubicBezTo>
                  <a:cubicBezTo>
                    <a:pt x="648" y="213"/>
                    <a:pt x="629" y="220"/>
                    <a:pt x="606" y="220"/>
                  </a:cubicBezTo>
                  <a:cubicBezTo>
                    <a:pt x="584" y="220"/>
                    <a:pt x="566" y="213"/>
                    <a:pt x="553" y="200"/>
                  </a:cubicBezTo>
                  <a:cubicBezTo>
                    <a:pt x="540" y="187"/>
                    <a:pt x="533" y="169"/>
                    <a:pt x="533" y="146"/>
                  </a:cubicBezTo>
                  <a:cubicBezTo>
                    <a:pt x="533" y="122"/>
                    <a:pt x="540" y="103"/>
                    <a:pt x="553" y="89"/>
                  </a:cubicBezTo>
                  <a:cubicBezTo>
                    <a:pt x="567" y="76"/>
                    <a:pt x="586" y="69"/>
                    <a:pt x="610" y="69"/>
                  </a:cubicBezTo>
                  <a:cubicBezTo>
                    <a:pt x="632" y="69"/>
                    <a:pt x="650" y="75"/>
                    <a:pt x="663" y="89"/>
                  </a:cubicBezTo>
                  <a:close/>
                  <a:moveTo>
                    <a:pt x="646" y="144"/>
                  </a:moveTo>
                  <a:cubicBezTo>
                    <a:pt x="646" y="129"/>
                    <a:pt x="643" y="117"/>
                    <a:pt x="636" y="109"/>
                  </a:cubicBezTo>
                  <a:cubicBezTo>
                    <a:pt x="629" y="101"/>
                    <a:pt x="620" y="97"/>
                    <a:pt x="608" y="97"/>
                  </a:cubicBezTo>
                  <a:cubicBezTo>
                    <a:pt x="596" y="97"/>
                    <a:pt x="586" y="101"/>
                    <a:pt x="579" y="109"/>
                  </a:cubicBezTo>
                  <a:cubicBezTo>
                    <a:pt x="572" y="118"/>
                    <a:pt x="568" y="130"/>
                    <a:pt x="568" y="145"/>
                  </a:cubicBezTo>
                  <a:cubicBezTo>
                    <a:pt x="568" y="160"/>
                    <a:pt x="572" y="172"/>
                    <a:pt x="579" y="180"/>
                  </a:cubicBezTo>
                  <a:cubicBezTo>
                    <a:pt x="586" y="188"/>
                    <a:pt x="596" y="192"/>
                    <a:pt x="608" y="192"/>
                  </a:cubicBezTo>
                  <a:cubicBezTo>
                    <a:pt x="621" y="192"/>
                    <a:pt x="630" y="188"/>
                    <a:pt x="637" y="180"/>
                  </a:cubicBezTo>
                  <a:cubicBezTo>
                    <a:pt x="643" y="172"/>
                    <a:pt x="646" y="160"/>
                    <a:pt x="646" y="144"/>
                  </a:cubicBezTo>
                  <a:close/>
                  <a:moveTo>
                    <a:pt x="757" y="132"/>
                  </a:moveTo>
                  <a:cubicBezTo>
                    <a:pt x="746" y="128"/>
                    <a:pt x="739" y="124"/>
                    <a:pt x="737" y="121"/>
                  </a:cubicBezTo>
                  <a:cubicBezTo>
                    <a:pt x="734" y="119"/>
                    <a:pt x="732" y="115"/>
                    <a:pt x="732" y="110"/>
                  </a:cubicBezTo>
                  <a:cubicBezTo>
                    <a:pt x="732" y="106"/>
                    <a:pt x="734" y="103"/>
                    <a:pt x="738" y="100"/>
                  </a:cubicBezTo>
                  <a:cubicBezTo>
                    <a:pt x="741" y="97"/>
                    <a:pt x="746" y="96"/>
                    <a:pt x="752" y="96"/>
                  </a:cubicBezTo>
                  <a:cubicBezTo>
                    <a:pt x="758" y="96"/>
                    <a:pt x="764" y="97"/>
                    <a:pt x="770" y="98"/>
                  </a:cubicBezTo>
                  <a:cubicBezTo>
                    <a:pt x="776" y="100"/>
                    <a:pt x="781" y="103"/>
                    <a:pt x="785" y="105"/>
                  </a:cubicBezTo>
                  <a:cubicBezTo>
                    <a:pt x="786" y="106"/>
                    <a:pt x="786" y="106"/>
                    <a:pt x="786" y="106"/>
                  </a:cubicBezTo>
                  <a:cubicBezTo>
                    <a:pt x="786" y="75"/>
                    <a:pt x="786" y="75"/>
                    <a:pt x="786" y="75"/>
                  </a:cubicBezTo>
                  <a:cubicBezTo>
                    <a:pt x="786" y="75"/>
                    <a:pt x="786" y="75"/>
                    <a:pt x="786" y="75"/>
                  </a:cubicBezTo>
                  <a:cubicBezTo>
                    <a:pt x="782" y="73"/>
                    <a:pt x="777" y="72"/>
                    <a:pt x="770" y="70"/>
                  </a:cubicBezTo>
                  <a:cubicBezTo>
                    <a:pt x="764" y="69"/>
                    <a:pt x="758" y="69"/>
                    <a:pt x="753" y="69"/>
                  </a:cubicBezTo>
                  <a:cubicBezTo>
                    <a:pt x="737" y="69"/>
                    <a:pt x="724" y="73"/>
                    <a:pt x="714" y="81"/>
                  </a:cubicBezTo>
                  <a:cubicBezTo>
                    <a:pt x="703" y="89"/>
                    <a:pt x="698" y="100"/>
                    <a:pt x="698" y="113"/>
                  </a:cubicBezTo>
                  <a:cubicBezTo>
                    <a:pt x="698" y="120"/>
                    <a:pt x="699" y="126"/>
                    <a:pt x="701" y="131"/>
                  </a:cubicBezTo>
                  <a:cubicBezTo>
                    <a:pt x="704" y="136"/>
                    <a:pt x="707" y="141"/>
                    <a:pt x="712" y="144"/>
                  </a:cubicBezTo>
                  <a:cubicBezTo>
                    <a:pt x="716" y="148"/>
                    <a:pt x="723" y="152"/>
                    <a:pt x="733" y="156"/>
                  </a:cubicBezTo>
                  <a:cubicBezTo>
                    <a:pt x="740" y="159"/>
                    <a:pt x="746" y="162"/>
                    <a:pt x="750" y="164"/>
                  </a:cubicBezTo>
                  <a:cubicBezTo>
                    <a:pt x="754" y="166"/>
                    <a:pt x="756" y="168"/>
                    <a:pt x="758" y="171"/>
                  </a:cubicBezTo>
                  <a:cubicBezTo>
                    <a:pt x="759" y="173"/>
                    <a:pt x="760" y="175"/>
                    <a:pt x="760" y="179"/>
                  </a:cubicBezTo>
                  <a:cubicBezTo>
                    <a:pt x="760" y="188"/>
                    <a:pt x="753" y="193"/>
                    <a:pt x="738" y="193"/>
                  </a:cubicBezTo>
                  <a:cubicBezTo>
                    <a:pt x="732" y="193"/>
                    <a:pt x="726" y="192"/>
                    <a:pt x="719" y="190"/>
                  </a:cubicBezTo>
                  <a:cubicBezTo>
                    <a:pt x="712" y="187"/>
                    <a:pt x="705" y="184"/>
                    <a:pt x="700" y="180"/>
                  </a:cubicBezTo>
                  <a:cubicBezTo>
                    <a:pt x="698" y="179"/>
                    <a:pt x="698" y="179"/>
                    <a:pt x="698" y="179"/>
                  </a:cubicBezTo>
                  <a:cubicBezTo>
                    <a:pt x="698" y="212"/>
                    <a:pt x="698" y="212"/>
                    <a:pt x="698" y="212"/>
                  </a:cubicBezTo>
                  <a:cubicBezTo>
                    <a:pt x="699" y="212"/>
                    <a:pt x="699" y="212"/>
                    <a:pt x="699" y="212"/>
                  </a:cubicBezTo>
                  <a:cubicBezTo>
                    <a:pt x="703" y="215"/>
                    <a:pt x="710" y="216"/>
                    <a:pt x="717" y="218"/>
                  </a:cubicBezTo>
                  <a:cubicBezTo>
                    <a:pt x="724" y="219"/>
                    <a:pt x="731" y="220"/>
                    <a:pt x="736" y="220"/>
                  </a:cubicBezTo>
                  <a:cubicBezTo>
                    <a:pt x="754" y="220"/>
                    <a:pt x="768" y="216"/>
                    <a:pt x="778" y="208"/>
                  </a:cubicBezTo>
                  <a:cubicBezTo>
                    <a:pt x="789" y="199"/>
                    <a:pt x="794" y="188"/>
                    <a:pt x="794" y="175"/>
                  </a:cubicBezTo>
                  <a:cubicBezTo>
                    <a:pt x="794" y="165"/>
                    <a:pt x="791" y="157"/>
                    <a:pt x="786" y="150"/>
                  </a:cubicBezTo>
                  <a:cubicBezTo>
                    <a:pt x="780" y="143"/>
                    <a:pt x="770" y="137"/>
                    <a:pt x="757" y="132"/>
                  </a:cubicBezTo>
                  <a:close/>
                  <a:moveTo>
                    <a:pt x="938" y="89"/>
                  </a:moveTo>
                  <a:cubicBezTo>
                    <a:pt x="951" y="102"/>
                    <a:pt x="957" y="120"/>
                    <a:pt x="957" y="143"/>
                  </a:cubicBezTo>
                  <a:cubicBezTo>
                    <a:pt x="957" y="166"/>
                    <a:pt x="951" y="185"/>
                    <a:pt x="937" y="199"/>
                  </a:cubicBezTo>
                  <a:cubicBezTo>
                    <a:pt x="924" y="213"/>
                    <a:pt x="905" y="220"/>
                    <a:pt x="882" y="220"/>
                  </a:cubicBezTo>
                  <a:cubicBezTo>
                    <a:pt x="860" y="220"/>
                    <a:pt x="842" y="213"/>
                    <a:pt x="829" y="200"/>
                  </a:cubicBezTo>
                  <a:cubicBezTo>
                    <a:pt x="816" y="187"/>
                    <a:pt x="809" y="169"/>
                    <a:pt x="809" y="146"/>
                  </a:cubicBezTo>
                  <a:cubicBezTo>
                    <a:pt x="809" y="122"/>
                    <a:pt x="816" y="103"/>
                    <a:pt x="829" y="89"/>
                  </a:cubicBezTo>
                  <a:cubicBezTo>
                    <a:pt x="843" y="76"/>
                    <a:pt x="862" y="69"/>
                    <a:pt x="885" y="69"/>
                  </a:cubicBezTo>
                  <a:cubicBezTo>
                    <a:pt x="908" y="69"/>
                    <a:pt x="926" y="75"/>
                    <a:pt x="938" y="89"/>
                  </a:cubicBezTo>
                  <a:close/>
                  <a:moveTo>
                    <a:pt x="922" y="144"/>
                  </a:moveTo>
                  <a:cubicBezTo>
                    <a:pt x="922" y="129"/>
                    <a:pt x="919" y="117"/>
                    <a:pt x="912" y="109"/>
                  </a:cubicBezTo>
                  <a:cubicBezTo>
                    <a:pt x="905" y="101"/>
                    <a:pt x="896" y="97"/>
                    <a:pt x="884" y="97"/>
                  </a:cubicBezTo>
                  <a:cubicBezTo>
                    <a:pt x="871" y="97"/>
                    <a:pt x="862" y="101"/>
                    <a:pt x="855" y="109"/>
                  </a:cubicBezTo>
                  <a:cubicBezTo>
                    <a:pt x="848" y="118"/>
                    <a:pt x="844" y="130"/>
                    <a:pt x="844" y="145"/>
                  </a:cubicBezTo>
                  <a:cubicBezTo>
                    <a:pt x="844" y="160"/>
                    <a:pt x="848" y="172"/>
                    <a:pt x="855" y="180"/>
                  </a:cubicBezTo>
                  <a:cubicBezTo>
                    <a:pt x="862" y="188"/>
                    <a:pt x="871" y="192"/>
                    <a:pt x="884" y="192"/>
                  </a:cubicBezTo>
                  <a:cubicBezTo>
                    <a:pt x="896" y="192"/>
                    <a:pt x="906" y="188"/>
                    <a:pt x="912" y="180"/>
                  </a:cubicBezTo>
                  <a:cubicBezTo>
                    <a:pt x="919" y="172"/>
                    <a:pt x="922" y="160"/>
                    <a:pt x="922" y="144"/>
                  </a:cubicBezTo>
                  <a:close/>
                  <a:moveTo>
                    <a:pt x="1139" y="100"/>
                  </a:moveTo>
                  <a:cubicBezTo>
                    <a:pt x="1139" y="72"/>
                    <a:pt x="1139" y="72"/>
                    <a:pt x="1139" y="72"/>
                  </a:cubicBezTo>
                  <a:cubicBezTo>
                    <a:pt x="1104" y="72"/>
                    <a:pt x="1104" y="72"/>
                    <a:pt x="1104" y="72"/>
                  </a:cubicBezTo>
                  <a:cubicBezTo>
                    <a:pt x="1104" y="29"/>
                    <a:pt x="1104" y="29"/>
                    <a:pt x="1104" y="29"/>
                  </a:cubicBezTo>
                  <a:cubicBezTo>
                    <a:pt x="1103" y="29"/>
                    <a:pt x="1103" y="29"/>
                    <a:pt x="1103" y="29"/>
                  </a:cubicBezTo>
                  <a:cubicBezTo>
                    <a:pt x="1071" y="39"/>
                    <a:pt x="1071" y="39"/>
                    <a:pt x="1071" y="39"/>
                  </a:cubicBezTo>
                  <a:cubicBezTo>
                    <a:pt x="1070" y="40"/>
                    <a:pt x="1070" y="40"/>
                    <a:pt x="1070" y="40"/>
                  </a:cubicBezTo>
                  <a:cubicBezTo>
                    <a:pt x="1070" y="72"/>
                    <a:pt x="1070" y="72"/>
                    <a:pt x="1070" y="72"/>
                  </a:cubicBezTo>
                  <a:cubicBezTo>
                    <a:pt x="1019" y="72"/>
                    <a:pt x="1019" y="72"/>
                    <a:pt x="1019" y="72"/>
                  </a:cubicBezTo>
                  <a:cubicBezTo>
                    <a:pt x="1019" y="54"/>
                    <a:pt x="1019" y="54"/>
                    <a:pt x="1019" y="54"/>
                  </a:cubicBezTo>
                  <a:cubicBezTo>
                    <a:pt x="1019" y="46"/>
                    <a:pt x="1021" y="39"/>
                    <a:pt x="1025" y="35"/>
                  </a:cubicBezTo>
                  <a:cubicBezTo>
                    <a:pt x="1028" y="30"/>
                    <a:pt x="1034" y="28"/>
                    <a:pt x="1040" y="28"/>
                  </a:cubicBezTo>
                  <a:cubicBezTo>
                    <a:pt x="1045" y="28"/>
                    <a:pt x="1050" y="29"/>
                    <a:pt x="1055" y="32"/>
                  </a:cubicBezTo>
                  <a:cubicBezTo>
                    <a:pt x="1057" y="32"/>
                    <a:pt x="1057" y="32"/>
                    <a:pt x="1057" y="32"/>
                  </a:cubicBezTo>
                  <a:cubicBezTo>
                    <a:pt x="1057" y="3"/>
                    <a:pt x="1057" y="3"/>
                    <a:pt x="1057" y="3"/>
                  </a:cubicBezTo>
                  <a:cubicBezTo>
                    <a:pt x="1056" y="3"/>
                    <a:pt x="1056" y="3"/>
                    <a:pt x="1056" y="3"/>
                  </a:cubicBezTo>
                  <a:cubicBezTo>
                    <a:pt x="1051" y="1"/>
                    <a:pt x="1045" y="0"/>
                    <a:pt x="1037" y="0"/>
                  </a:cubicBezTo>
                  <a:cubicBezTo>
                    <a:pt x="1027" y="0"/>
                    <a:pt x="1018" y="3"/>
                    <a:pt x="1010" y="7"/>
                  </a:cubicBezTo>
                  <a:cubicBezTo>
                    <a:pt x="1002" y="11"/>
                    <a:pt x="996" y="17"/>
                    <a:pt x="991" y="25"/>
                  </a:cubicBezTo>
                  <a:cubicBezTo>
                    <a:pt x="987" y="33"/>
                    <a:pt x="985" y="42"/>
                    <a:pt x="985" y="52"/>
                  </a:cubicBezTo>
                  <a:cubicBezTo>
                    <a:pt x="985" y="72"/>
                    <a:pt x="985" y="72"/>
                    <a:pt x="985" y="72"/>
                  </a:cubicBezTo>
                  <a:cubicBezTo>
                    <a:pt x="961" y="72"/>
                    <a:pt x="961" y="72"/>
                    <a:pt x="961" y="72"/>
                  </a:cubicBezTo>
                  <a:cubicBezTo>
                    <a:pt x="961" y="100"/>
                    <a:pt x="961" y="100"/>
                    <a:pt x="961" y="100"/>
                  </a:cubicBezTo>
                  <a:cubicBezTo>
                    <a:pt x="985" y="100"/>
                    <a:pt x="985" y="100"/>
                    <a:pt x="985" y="100"/>
                  </a:cubicBezTo>
                  <a:cubicBezTo>
                    <a:pt x="985" y="217"/>
                    <a:pt x="985" y="217"/>
                    <a:pt x="985" y="217"/>
                  </a:cubicBezTo>
                  <a:cubicBezTo>
                    <a:pt x="1019" y="217"/>
                    <a:pt x="1019" y="217"/>
                    <a:pt x="1019" y="217"/>
                  </a:cubicBezTo>
                  <a:cubicBezTo>
                    <a:pt x="1019" y="100"/>
                    <a:pt x="1019" y="100"/>
                    <a:pt x="1019" y="100"/>
                  </a:cubicBezTo>
                  <a:cubicBezTo>
                    <a:pt x="1070" y="100"/>
                    <a:pt x="1070" y="100"/>
                    <a:pt x="1070" y="100"/>
                  </a:cubicBezTo>
                  <a:cubicBezTo>
                    <a:pt x="1070" y="174"/>
                    <a:pt x="1070" y="174"/>
                    <a:pt x="1070" y="174"/>
                  </a:cubicBezTo>
                  <a:cubicBezTo>
                    <a:pt x="1070" y="205"/>
                    <a:pt x="1084" y="220"/>
                    <a:pt x="1113" y="220"/>
                  </a:cubicBezTo>
                  <a:cubicBezTo>
                    <a:pt x="1118" y="220"/>
                    <a:pt x="1122" y="220"/>
                    <a:pt x="1127" y="219"/>
                  </a:cubicBezTo>
                  <a:cubicBezTo>
                    <a:pt x="1133" y="217"/>
                    <a:pt x="1136" y="216"/>
                    <a:pt x="1138" y="215"/>
                  </a:cubicBezTo>
                  <a:cubicBezTo>
                    <a:pt x="1139" y="215"/>
                    <a:pt x="1139" y="215"/>
                    <a:pt x="1139" y="215"/>
                  </a:cubicBezTo>
                  <a:cubicBezTo>
                    <a:pt x="1139" y="187"/>
                    <a:pt x="1139" y="187"/>
                    <a:pt x="1139" y="187"/>
                  </a:cubicBezTo>
                  <a:cubicBezTo>
                    <a:pt x="1137" y="188"/>
                    <a:pt x="1137" y="188"/>
                    <a:pt x="1137" y="188"/>
                  </a:cubicBezTo>
                  <a:cubicBezTo>
                    <a:pt x="1135" y="189"/>
                    <a:pt x="1133" y="190"/>
                    <a:pt x="1130" y="191"/>
                  </a:cubicBezTo>
                  <a:cubicBezTo>
                    <a:pt x="1127" y="192"/>
                    <a:pt x="1125" y="192"/>
                    <a:pt x="1123" y="192"/>
                  </a:cubicBezTo>
                  <a:cubicBezTo>
                    <a:pt x="1117" y="192"/>
                    <a:pt x="1112" y="190"/>
                    <a:pt x="1109" y="187"/>
                  </a:cubicBezTo>
                  <a:cubicBezTo>
                    <a:pt x="1106" y="183"/>
                    <a:pt x="1104" y="177"/>
                    <a:pt x="1104" y="168"/>
                  </a:cubicBezTo>
                  <a:cubicBezTo>
                    <a:pt x="1104" y="100"/>
                    <a:pt x="1104" y="100"/>
                    <a:pt x="1104" y="100"/>
                  </a:cubicBezTo>
                  <a:lnTo>
                    <a:pt x="1139" y="100"/>
                  </a:lnTo>
                  <a:close/>
                </a:path>
              </a:pathLst>
            </a:custGeom>
            <a:solidFill>
              <a:srgbClr val="737373"/>
            </a:solidFill>
            <a:ln>
              <a:noFill/>
            </a:ln>
          </p:spPr>
          <p:txBody>
            <a:bodyPr lIns="73693" tIns="36846" rIns="73693" bIns="36846"/>
            <a:lstStyle/>
            <a:p>
              <a:pPr defTabSz="751746">
                <a:defRPr/>
              </a:pPr>
              <a:endParaRPr lang="en-US" sz="1451">
                <a:solidFill>
                  <a:srgbClr val="505050"/>
                </a:solidFill>
              </a:endParaRPr>
            </a:p>
          </p:txBody>
        </p:sp>
        <p:sp>
          <p:nvSpPr>
            <p:cNvPr id="63" name="Freeform 61"/>
            <p:cNvSpPr>
              <a:spLocks noEditPoints="1"/>
            </p:cNvSpPr>
            <p:nvPr/>
          </p:nvSpPr>
          <p:spPr bwMode="black">
            <a:xfrm>
              <a:off x="3043829" y="2193160"/>
              <a:ext cx="681066" cy="181825"/>
            </a:xfrm>
            <a:custGeom>
              <a:avLst/>
              <a:gdLst>
                <a:gd name="T0" fmla="*/ 78 w 1442"/>
                <a:gd name="T1" fmla="*/ 376 h 376"/>
                <a:gd name="T2" fmla="*/ 0 w 1442"/>
                <a:gd name="T3" fmla="*/ 308 h 376"/>
                <a:gd name="T4" fmla="*/ 149 w 1442"/>
                <a:gd name="T5" fmla="*/ 287 h 376"/>
                <a:gd name="T6" fmla="*/ 17 w 1442"/>
                <a:gd name="T7" fmla="*/ 164 h 376"/>
                <a:gd name="T8" fmla="*/ 110 w 1442"/>
                <a:gd name="T9" fmla="*/ 19 h 376"/>
                <a:gd name="T10" fmla="*/ 108 w 1442"/>
                <a:gd name="T11" fmla="*/ 56 h 376"/>
                <a:gd name="T12" fmla="*/ 48 w 1442"/>
                <a:gd name="T13" fmla="*/ 135 h 376"/>
                <a:gd name="T14" fmla="*/ 174 w 1442"/>
                <a:gd name="T15" fmla="*/ 231 h 376"/>
                <a:gd name="T16" fmla="*/ 390 w 1442"/>
                <a:gd name="T17" fmla="*/ 370 h 376"/>
                <a:gd name="T18" fmla="*/ 314 w 1442"/>
                <a:gd name="T19" fmla="*/ 376 h 376"/>
                <a:gd name="T20" fmla="*/ 265 w 1442"/>
                <a:gd name="T21" fmla="*/ 124 h 376"/>
                <a:gd name="T22" fmla="*/ 372 w 1442"/>
                <a:gd name="T23" fmla="*/ 321 h 376"/>
                <a:gd name="T24" fmla="*/ 430 w 1442"/>
                <a:gd name="T25" fmla="*/ 124 h 376"/>
                <a:gd name="T26" fmla="*/ 579 w 1442"/>
                <a:gd name="T27" fmla="*/ 156 h 376"/>
                <a:gd name="T28" fmla="*/ 520 w 1442"/>
                <a:gd name="T29" fmla="*/ 370 h 376"/>
                <a:gd name="T30" fmla="*/ 520 w 1442"/>
                <a:gd name="T31" fmla="*/ 124 h 376"/>
                <a:gd name="T32" fmla="*/ 546 w 1442"/>
                <a:gd name="T33" fmla="*/ 134 h 376"/>
                <a:gd name="T34" fmla="*/ 609 w 1442"/>
                <a:gd name="T35" fmla="*/ 163 h 376"/>
                <a:gd name="T36" fmla="*/ 723 w 1442"/>
                <a:gd name="T37" fmla="*/ 86 h 376"/>
                <a:gd name="T38" fmla="*/ 781 w 1442"/>
                <a:gd name="T39" fmla="*/ 157 h 376"/>
                <a:gd name="T40" fmla="*/ 684 w 1442"/>
                <a:gd name="T41" fmla="*/ 370 h 376"/>
                <a:gd name="T42" fmla="*/ 642 w 1442"/>
                <a:gd name="T43" fmla="*/ 124 h 376"/>
                <a:gd name="T44" fmla="*/ 706 w 1442"/>
                <a:gd name="T45" fmla="*/ 23 h 376"/>
                <a:gd name="T46" fmla="*/ 791 w 1442"/>
                <a:gd name="T47" fmla="*/ 40 h 376"/>
                <a:gd name="T48" fmla="*/ 949 w 1442"/>
                <a:gd name="T49" fmla="*/ 331 h 376"/>
                <a:gd name="T50" fmla="*/ 815 w 1442"/>
                <a:gd name="T51" fmla="*/ 356 h 376"/>
                <a:gd name="T52" fmla="*/ 949 w 1442"/>
                <a:gd name="T53" fmla="*/ 214 h 376"/>
                <a:gd name="T54" fmla="*/ 818 w 1442"/>
                <a:gd name="T55" fmla="*/ 141 h 376"/>
                <a:gd name="T56" fmla="*/ 988 w 1442"/>
                <a:gd name="T57" fmla="*/ 210 h 376"/>
                <a:gd name="T58" fmla="*/ 889 w 1442"/>
                <a:gd name="T59" fmla="*/ 254 h 376"/>
                <a:gd name="T60" fmla="*/ 847 w 1442"/>
                <a:gd name="T61" fmla="*/ 331 h 376"/>
                <a:gd name="T62" fmla="*/ 949 w 1442"/>
                <a:gd name="T63" fmla="*/ 270 h 376"/>
                <a:gd name="T64" fmla="*/ 1137 w 1442"/>
                <a:gd name="T65" fmla="*/ 376 h 376"/>
                <a:gd name="T66" fmla="*/ 1020 w 1442"/>
                <a:gd name="T67" fmla="*/ 253 h 376"/>
                <a:gd name="T68" fmla="*/ 1205 w 1442"/>
                <a:gd name="T69" fmla="*/ 130 h 376"/>
                <a:gd name="T70" fmla="*/ 1084 w 1442"/>
                <a:gd name="T71" fmla="*/ 179 h 376"/>
                <a:gd name="T72" fmla="*/ 1144 w 1442"/>
                <a:gd name="T73" fmla="*/ 342 h 376"/>
                <a:gd name="T74" fmla="*/ 1442 w 1442"/>
                <a:gd name="T75" fmla="*/ 256 h 376"/>
                <a:gd name="T76" fmla="*/ 1349 w 1442"/>
                <a:gd name="T77" fmla="*/ 342 h 376"/>
                <a:gd name="T78" fmla="*/ 1340 w 1442"/>
                <a:gd name="T79" fmla="*/ 376 h 376"/>
                <a:gd name="T80" fmla="*/ 1243 w 1442"/>
                <a:gd name="T81" fmla="*/ 181 h 376"/>
                <a:gd name="T82" fmla="*/ 1416 w 1442"/>
                <a:gd name="T83" fmla="*/ 149 h 376"/>
                <a:gd name="T84" fmla="*/ 1402 w 1442"/>
                <a:gd name="T85" fmla="*/ 223 h 376"/>
                <a:gd name="T86" fmla="*/ 1294 w 1442"/>
                <a:gd name="T87" fmla="*/ 171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42" h="376">
                  <a:moveTo>
                    <a:pt x="192" y="283"/>
                  </a:moveTo>
                  <a:cubicBezTo>
                    <a:pt x="192" y="312"/>
                    <a:pt x="182" y="334"/>
                    <a:pt x="161" y="351"/>
                  </a:cubicBezTo>
                  <a:cubicBezTo>
                    <a:pt x="141" y="367"/>
                    <a:pt x="113" y="376"/>
                    <a:pt x="78" y="376"/>
                  </a:cubicBezTo>
                  <a:cubicBezTo>
                    <a:pt x="65" y="376"/>
                    <a:pt x="50" y="373"/>
                    <a:pt x="34" y="369"/>
                  </a:cubicBezTo>
                  <a:cubicBezTo>
                    <a:pt x="18" y="365"/>
                    <a:pt x="7" y="361"/>
                    <a:pt x="0" y="356"/>
                  </a:cubicBezTo>
                  <a:cubicBezTo>
                    <a:pt x="0" y="308"/>
                    <a:pt x="0" y="308"/>
                    <a:pt x="0" y="308"/>
                  </a:cubicBezTo>
                  <a:cubicBezTo>
                    <a:pt x="10" y="317"/>
                    <a:pt x="23" y="324"/>
                    <a:pt x="38" y="330"/>
                  </a:cubicBezTo>
                  <a:cubicBezTo>
                    <a:pt x="54" y="336"/>
                    <a:pt x="69" y="339"/>
                    <a:pt x="83" y="339"/>
                  </a:cubicBezTo>
                  <a:cubicBezTo>
                    <a:pt x="127" y="339"/>
                    <a:pt x="149" y="322"/>
                    <a:pt x="149" y="287"/>
                  </a:cubicBezTo>
                  <a:cubicBezTo>
                    <a:pt x="149" y="273"/>
                    <a:pt x="145" y="261"/>
                    <a:pt x="135" y="250"/>
                  </a:cubicBezTo>
                  <a:cubicBezTo>
                    <a:pt x="126" y="240"/>
                    <a:pt x="106" y="226"/>
                    <a:pt x="77" y="210"/>
                  </a:cubicBezTo>
                  <a:cubicBezTo>
                    <a:pt x="49" y="194"/>
                    <a:pt x="29" y="178"/>
                    <a:pt x="17" y="164"/>
                  </a:cubicBezTo>
                  <a:cubicBezTo>
                    <a:pt x="6" y="150"/>
                    <a:pt x="0" y="132"/>
                    <a:pt x="0" y="111"/>
                  </a:cubicBezTo>
                  <a:cubicBezTo>
                    <a:pt x="0" y="84"/>
                    <a:pt x="11" y="62"/>
                    <a:pt x="31" y="45"/>
                  </a:cubicBezTo>
                  <a:cubicBezTo>
                    <a:pt x="51" y="28"/>
                    <a:pt x="78" y="19"/>
                    <a:pt x="110" y="19"/>
                  </a:cubicBezTo>
                  <a:cubicBezTo>
                    <a:pt x="141" y="19"/>
                    <a:pt x="163" y="23"/>
                    <a:pt x="177" y="32"/>
                  </a:cubicBezTo>
                  <a:cubicBezTo>
                    <a:pt x="177" y="77"/>
                    <a:pt x="177" y="77"/>
                    <a:pt x="177" y="77"/>
                  </a:cubicBezTo>
                  <a:cubicBezTo>
                    <a:pt x="160" y="63"/>
                    <a:pt x="136" y="56"/>
                    <a:pt x="108" y="56"/>
                  </a:cubicBezTo>
                  <a:cubicBezTo>
                    <a:pt x="88" y="56"/>
                    <a:pt x="73" y="60"/>
                    <a:pt x="61" y="70"/>
                  </a:cubicBezTo>
                  <a:cubicBezTo>
                    <a:pt x="49" y="79"/>
                    <a:pt x="43" y="92"/>
                    <a:pt x="43" y="108"/>
                  </a:cubicBezTo>
                  <a:cubicBezTo>
                    <a:pt x="43" y="119"/>
                    <a:pt x="44" y="128"/>
                    <a:pt x="48" y="135"/>
                  </a:cubicBezTo>
                  <a:cubicBezTo>
                    <a:pt x="52" y="142"/>
                    <a:pt x="58" y="149"/>
                    <a:pt x="66" y="156"/>
                  </a:cubicBezTo>
                  <a:cubicBezTo>
                    <a:pt x="75" y="162"/>
                    <a:pt x="89" y="171"/>
                    <a:pt x="110" y="183"/>
                  </a:cubicBezTo>
                  <a:cubicBezTo>
                    <a:pt x="140" y="200"/>
                    <a:pt x="161" y="216"/>
                    <a:pt x="174" y="231"/>
                  </a:cubicBezTo>
                  <a:cubicBezTo>
                    <a:pt x="186" y="246"/>
                    <a:pt x="192" y="263"/>
                    <a:pt x="192" y="283"/>
                  </a:cubicBezTo>
                  <a:close/>
                  <a:moveTo>
                    <a:pt x="430" y="370"/>
                  </a:moveTo>
                  <a:cubicBezTo>
                    <a:pt x="390" y="370"/>
                    <a:pt x="390" y="370"/>
                    <a:pt x="390" y="370"/>
                  </a:cubicBezTo>
                  <a:cubicBezTo>
                    <a:pt x="390" y="331"/>
                    <a:pt x="390" y="331"/>
                    <a:pt x="390" y="331"/>
                  </a:cubicBezTo>
                  <a:cubicBezTo>
                    <a:pt x="389" y="331"/>
                    <a:pt x="389" y="331"/>
                    <a:pt x="389" y="331"/>
                  </a:cubicBezTo>
                  <a:cubicBezTo>
                    <a:pt x="373" y="361"/>
                    <a:pt x="348" y="376"/>
                    <a:pt x="314" y="376"/>
                  </a:cubicBezTo>
                  <a:cubicBezTo>
                    <a:pt x="255" y="376"/>
                    <a:pt x="226" y="341"/>
                    <a:pt x="226" y="271"/>
                  </a:cubicBezTo>
                  <a:cubicBezTo>
                    <a:pt x="226" y="124"/>
                    <a:pt x="226" y="124"/>
                    <a:pt x="226" y="124"/>
                  </a:cubicBezTo>
                  <a:cubicBezTo>
                    <a:pt x="265" y="124"/>
                    <a:pt x="265" y="124"/>
                    <a:pt x="265" y="124"/>
                  </a:cubicBezTo>
                  <a:cubicBezTo>
                    <a:pt x="265" y="264"/>
                    <a:pt x="265" y="264"/>
                    <a:pt x="265" y="264"/>
                  </a:cubicBezTo>
                  <a:cubicBezTo>
                    <a:pt x="265" y="316"/>
                    <a:pt x="285" y="342"/>
                    <a:pt x="325" y="342"/>
                  </a:cubicBezTo>
                  <a:cubicBezTo>
                    <a:pt x="344" y="342"/>
                    <a:pt x="360" y="335"/>
                    <a:pt x="372" y="321"/>
                  </a:cubicBezTo>
                  <a:cubicBezTo>
                    <a:pt x="384" y="307"/>
                    <a:pt x="390" y="288"/>
                    <a:pt x="390" y="265"/>
                  </a:cubicBezTo>
                  <a:cubicBezTo>
                    <a:pt x="390" y="124"/>
                    <a:pt x="390" y="124"/>
                    <a:pt x="390" y="124"/>
                  </a:cubicBezTo>
                  <a:cubicBezTo>
                    <a:pt x="430" y="124"/>
                    <a:pt x="430" y="124"/>
                    <a:pt x="430" y="124"/>
                  </a:cubicBezTo>
                  <a:lnTo>
                    <a:pt x="430" y="370"/>
                  </a:lnTo>
                  <a:close/>
                  <a:moveTo>
                    <a:pt x="609" y="163"/>
                  </a:moveTo>
                  <a:cubicBezTo>
                    <a:pt x="602" y="158"/>
                    <a:pt x="592" y="156"/>
                    <a:pt x="579" y="156"/>
                  </a:cubicBezTo>
                  <a:cubicBezTo>
                    <a:pt x="561" y="156"/>
                    <a:pt x="547" y="164"/>
                    <a:pt x="536" y="180"/>
                  </a:cubicBezTo>
                  <a:cubicBezTo>
                    <a:pt x="525" y="197"/>
                    <a:pt x="520" y="218"/>
                    <a:pt x="520" y="244"/>
                  </a:cubicBezTo>
                  <a:cubicBezTo>
                    <a:pt x="520" y="370"/>
                    <a:pt x="520" y="370"/>
                    <a:pt x="520" y="370"/>
                  </a:cubicBezTo>
                  <a:cubicBezTo>
                    <a:pt x="481" y="370"/>
                    <a:pt x="481" y="370"/>
                    <a:pt x="481" y="370"/>
                  </a:cubicBezTo>
                  <a:cubicBezTo>
                    <a:pt x="481" y="124"/>
                    <a:pt x="481" y="124"/>
                    <a:pt x="481" y="124"/>
                  </a:cubicBezTo>
                  <a:cubicBezTo>
                    <a:pt x="520" y="124"/>
                    <a:pt x="520" y="124"/>
                    <a:pt x="520" y="124"/>
                  </a:cubicBezTo>
                  <a:cubicBezTo>
                    <a:pt x="520" y="174"/>
                    <a:pt x="520" y="174"/>
                    <a:pt x="520" y="174"/>
                  </a:cubicBezTo>
                  <a:cubicBezTo>
                    <a:pt x="521" y="174"/>
                    <a:pt x="521" y="174"/>
                    <a:pt x="521" y="174"/>
                  </a:cubicBezTo>
                  <a:cubicBezTo>
                    <a:pt x="526" y="157"/>
                    <a:pt x="535" y="144"/>
                    <a:pt x="546" y="134"/>
                  </a:cubicBezTo>
                  <a:cubicBezTo>
                    <a:pt x="558" y="124"/>
                    <a:pt x="571" y="119"/>
                    <a:pt x="585" y="119"/>
                  </a:cubicBezTo>
                  <a:cubicBezTo>
                    <a:pt x="596" y="119"/>
                    <a:pt x="603" y="120"/>
                    <a:pt x="609" y="123"/>
                  </a:cubicBezTo>
                  <a:lnTo>
                    <a:pt x="609" y="163"/>
                  </a:lnTo>
                  <a:close/>
                  <a:moveTo>
                    <a:pt x="791" y="40"/>
                  </a:moveTo>
                  <a:cubicBezTo>
                    <a:pt x="783" y="36"/>
                    <a:pt x="774" y="34"/>
                    <a:pt x="764" y="34"/>
                  </a:cubicBezTo>
                  <a:cubicBezTo>
                    <a:pt x="737" y="34"/>
                    <a:pt x="723" y="51"/>
                    <a:pt x="723" y="86"/>
                  </a:cubicBezTo>
                  <a:cubicBezTo>
                    <a:pt x="723" y="124"/>
                    <a:pt x="723" y="124"/>
                    <a:pt x="723" y="124"/>
                  </a:cubicBezTo>
                  <a:cubicBezTo>
                    <a:pt x="781" y="124"/>
                    <a:pt x="781" y="124"/>
                    <a:pt x="781" y="124"/>
                  </a:cubicBezTo>
                  <a:cubicBezTo>
                    <a:pt x="781" y="157"/>
                    <a:pt x="781" y="157"/>
                    <a:pt x="781" y="157"/>
                  </a:cubicBezTo>
                  <a:cubicBezTo>
                    <a:pt x="723" y="157"/>
                    <a:pt x="723" y="157"/>
                    <a:pt x="723" y="157"/>
                  </a:cubicBezTo>
                  <a:cubicBezTo>
                    <a:pt x="723" y="370"/>
                    <a:pt x="723" y="370"/>
                    <a:pt x="723" y="370"/>
                  </a:cubicBezTo>
                  <a:cubicBezTo>
                    <a:pt x="684" y="370"/>
                    <a:pt x="684" y="370"/>
                    <a:pt x="684" y="370"/>
                  </a:cubicBezTo>
                  <a:cubicBezTo>
                    <a:pt x="684" y="157"/>
                    <a:pt x="684" y="157"/>
                    <a:pt x="684" y="157"/>
                  </a:cubicBezTo>
                  <a:cubicBezTo>
                    <a:pt x="642" y="157"/>
                    <a:pt x="642" y="157"/>
                    <a:pt x="642" y="157"/>
                  </a:cubicBezTo>
                  <a:cubicBezTo>
                    <a:pt x="642" y="124"/>
                    <a:pt x="642" y="124"/>
                    <a:pt x="642" y="124"/>
                  </a:cubicBezTo>
                  <a:cubicBezTo>
                    <a:pt x="684" y="124"/>
                    <a:pt x="684" y="124"/>
                    <a:pt x="684" y="124"/>
                  </a:cubicBezTo>
                  <a:cubicBezTo>
                    <a:pt x="684" y="84"/>
                    <a:pt x="684" y="84"/>
                    <a:pt x="684" y="84"/>
                  </a:cubicBezTo>
                  <a:cubicBezTo>
                    <a:pt x="684" y="59"/>
                    <a:pt x="691" y="39"/>
                    <a:pt x="706" y="23"/>
                  </a:cubicBezTo>
                  <a:cubicBezTo>
                    <a:pt x="721" y="8"/>
                    <a:pt x="739" y="0"/>
                    <a:pt x="762" y="0"/>
                  </a:cubicBezTo>
                  <a:cubicBezTo>
                    <a:pt x="774" y="0"/>
                    <a:pt x="784" y="2"/>
                    <a:pt x="791" y="4"/>
                  </a:cubicBezTo>
                  <a:lnTo>
                    <a:pt x="791" y="40"/>
                  </a:lnTo>
                  <a:close/>
                  <a:moveTo>
                    <a:pt x="988" y="370"/>
                  </a:moveTo>
                  <a:cubicBezTo>
                    <a:pt x="949" y="370"/>
                    <a:pt x="949" y="370"/>
                    <a:pt x="949" y="370"/>
                  </a:cubicBezTo>
                  <a:cubicBezTo>
                    <a:pt x="949" y="331"/>
                    <a:pt x="949" y="331"/>
                    <a:pt x="949" y="331"/>
                  </a:cubicBezTo>
                  <a:cubicBezTo>
                    <a:pt x="948" y="331"/>
                    <a:pt x="948" y="331"/>
                    <a:pt x="948" y="331"/>
                  </a:cubicBezTo>
                  <a:cubicBezTo>
                    <a:pt x="930" y="361"/>
                    <a:pt x="905" y="376"/>
                    <a:pt x="872" y="376"/>
                  </a:cubicBezTo>
                  <a:cubicBezTo>
                    <a:pt x="848" y="376"/>
                    <a:pt x="829" y="369"/>
                    <a:pt x="815" y="356"/>
                  </a:cubicBezTo>
                  <a:cubicBezTo>
                    <a:pt x="801" y="343"/>
                    <a:pt x="794" y="326"/>
                    <a:pt x="794" y="304"/>
                  </a:cubicBezTo>
                  <a:cubicBezTo>
                    <a:pt x="794" y="258"/>
                    <a:pt x="821" y="232"/>
                    <a:pt x="875" y="224"/>
                  </a:cubicBezTo>
                  <a:cubicBezTo>
                    <a:pt x="949" y="214"/>
                    <a:pt x="949" y="214"/>
                    <a:pt x="949" y="214"/>
                  </a:cubicBezTo>
                  <a:cubicBezTo>
                    <a:pt x="949" y="172"/>
                    <a:pt x="932" y="151"/>
                    <a:pt x="898" y="151"/>
                  </a:cubicBezTo>
                  <a:cubicBezTo>
                    <a:pt x="868" y="151"/>
                    <a:pt x="841" y="161"/>
                    <a:pt x="818" y="181"/>
                  </a:cubicBezTo>
                  <a:cubicBezTo>
                    <a:pt x="818" y="141"/>
                    <a:pt x="818" y="141"/>
                    <a:pt x="818" y="141"/>
                  </a:cubicBezTo>
                  <a:cubicBezTo>
                    <a:pt x="825" y="135"/>
                    <a:pt x="837" y="130"/>
                    <a:pt x="855" y="125"/>
                  </a:cubicBezTo>
                  <a:cubicBezTo>
                    <a:pt x="872" y="120"/>
                    <a:pt x="888" y="118"/>
                    <a:pt x="901" y="118"/>
                  </a:cubicBezTo>
                  <a:cubicBezTo>
                    <a:pt x="959" y="118"/>
                    <a:pt x="988" y="148"/>
                    <a:pt x="988" y="210"/>
                  </a:cubicBezTo>
                  <a:lnTo>
                    <a:pt x="988" y="370"/>
                  </a:lnTo>
                  <a:close/>
                  <a:moveTo>
                    <a:pt x="949" y="245"/>
                  </a:moveTo>
                  <a:cubicBezTo>
                    <a:pt x="889" y="254"/>
                    <a:pt x="889" y="254"/>
                    <a:pt x="889" y="254"/>
                  </a:cubicBezTo>
                  <a:cubicBezTo>
                    <a:pt x="869" y="256"/>
                    <a:pt x="854" y="261"/>
                    <a:pt x="846" y="268"/>
                  </a:cubicBezTo>
                  <a:cubicBezTo>
                    <a:pt x="838" y="275"/>
                    <a:pt x="834" y="286"/>
                    <a:pt x="834" y="301"/>
                  </a:cubicBezTo>
                  <a:cubicBezTo>
                    <a:pt x="834" y="313"/>
                    <a:pt x="838" y="323"/>
                    <a:pt x="847" y="331"/>
                  </a:cubicBezTo>
                  <a:cubicBezTo>
                    <a:pt x="856" y="338"/>
                    <a:pt x="867" y="342"/>
                    <a:pt x="881" y="342"/>
                  </a:cubicBezTo>
                  <a:cubicBezTo>
                    <a:pt x="901" y="342"/>
                    <a:pt x="917" y="335"/>
                    <a:pt x="929" y="321"/>
                  </a:cubicBezTo>
                  <a:cubicBezTo>
                    <a:pt x="942" y="308"/>
                    <a:pt x="949" y="290"/>
                    <a:pt x="949" y="270"/>
                  </a:cubicBezTo>
                  <a:lnTo>
                    <a:pt x="949" y="245"/>
                  </a:lnTo>
                  <a:close/>
                  <a:moveTo>
                    <a:pt x="1204" y="358"/>
                  </a:moveTo>
                  <a:cubicBezTo>
                    <a:pt x="1185" y="370"/>
                    <a:pt x="1163" y="376"/>
                    <a:pt x="1137" y="376"/>
                  </a:cubicBezTo>
                  <a:cubicBezTo>
                    <a:pt x="1114" y="376"/>
                    <a:pt x="1094" y="370"/>
                    <a:pt x="1076" y="360"/>
                  </a:cubicBezTo>
                  <a:cubicBezTo>
                    <a:pt x="1058" y="350"/>
                    <a:pt x="1045" y="335"/>
                    <a:pt x="1035" y="316"/>
                  </a:cubicBezTo>
                  <a:cubicBezTo>
                    <a:pt x="1025" y="297"/>
                    <a:pt x="1020" y="276"/>
                    <a:pt x="1020" y="253"/>
                  </a:cubicBezTo>
                  <a:cubicBezTo>
                    <a:pt x="1020" y="212"/>
                    <a:pt x="1031" y="179"/>
                    <a:pt x="1055" y="155"/>
                  </a:cubicBezTo>
                  <a:cubicBezTo>
                    <a:pt x="1078" y="130"/>
                    <a:pt x="1109" y="118"/>
                    <a:pt x="1148" y="118"/>
                  </a:cubicBezTo>
                  <a:cubicBezTo>
                    <a:pt x="1169" y="118"/>
                    <a:pt x="1188" y="122"/>
                    <a:pt x="1205" y="130"/>
                  </a:cubicBezTo>
                  <a:cubicBezTo>
                    <a:pt x="1205" y="170"/>
                    <a:pt x="1205" y="170"/>
                    <a:pt x="1205" y="170"/>
                  </a:cubicBezTo>
                  <a:cubicBezTo>
                    <a:pt x="1186" y="158"/>
                    <a:pt x="1167" y="151"/>
                    <a:pt x="1146" y="151"/>
                  </a:cubicBezTo>
                  <a:cubicBezTo>
                    <a:pt x="1121" y="151"/>
                    <a:pt x="1100" y="160"/>
                    <a:pt x="1084" y="179"/>
                  </a:cubicBezTo>
                  <a:cubicBezTo>
                    <a:pt x="1068" y="197"/>
                    <a:pt x="1060" y="220"/>
                    <a:pt x="1060" y="249"/>
                  </a:cubicBezTo>
                  <a:cubicBezTo>
                    <a:pt x="1060" y="278"/>
                    <a:pt x="1068" y="300"/>
                    <a:pt x="1083" y="317"/>
                  </a:cubicBezTo>
                  <a:cubicBezTo>
                    <a:pt x="1098" y="334"/>
                    <a:pt x="1118" y="342"/>
                    <a:pt x="1144" y="342"/>
                  </a:cubicBezTo>
                  <a:cubicBezTo>
                    <a:pt x="1165" y="342"/>
                    <a:pt x="1185" y="335"/>
                    <a:pt x="1204" y="321"/>
                  </a:cubicBezTo>
                  <a:lnTo>
                    <a:pt x="1204" y="358"/>
                  </a:lnTo>
                  <a:close/>
                  <a:moveTo>
                    <a:pt x="1442" y="256"/>
                  </a:moveTo>
                  <a:cubicBezTo>
                    <a:pt x="1269" y="256"/>
                    <a:pt x="1269" y="256"/>
                    <a:pt x="1269" y="256"/>
                  </a:cubicBezTo>
                  <a:cubicBezTo>
                    <a:pt x="1269" y="284"/>
                    <a:pt x="1277" y="305"/>
                    <a:pt x="1291" y="320"/>
                  </a:cubicBezTo>
                  <a:cubicBezTo>
                    <a:pt x="1305" y="335"/>
                    <a:pt x="1324" y="342"/>
                    <a:pt x="1349" y="342"/>
                  </a:cubicBezTo>
                  <a:cubicBezTo>
                    <a:pt x="1377" y="342"/>
                    <a:pt x="1402" y="333"/>
                    <a:pt x="1425" y="315"/>
                  </a:cubicBezTo>
                  <a:cubicBezTo>
                    <a:pt x="1425" y="352"/>
                    <a:pt x="1425" y="352"/>
                    <a:pt x="1425" y="352"/>
                  </a:cubicBezTo>
                  <a:cubicBezTo>
                    <a:pt x="1404" y="368"/>
                    <a:pt x="1375" y="376"/>
                    <a:pt x="1340" y="376"/>
                  </a:cubicBezTo>
                  <a:cubicBezTo>
                    <a:pt x="1305" y="376"/>
                    <a:pt x="1277" y="364"/>
                    <a:pt x="1257" y="342"/>
                  </a:cubicBezTo>
                  <a:cubicBezTo>
                    <a:pt x="1238" y="319"/>
                    <a:pt x="1228" y="288"/>
                    <a:pt x="1228" y="248"/>
                  </a:cubicBezTo>
                  <a:cubicBezTo>
                    <a:pt x="1228" y="223"/>
                    <a:pt x="1233" y="201"/>
                    <a:pt x="1243" y="181"/>
                  </a:cubicBezTo>
                  <a:cubicBezTo>
                    <a:pt x="1253" y="161"/>
                    <a:pt x="1266" y="145"/>
                    <a:pt x="1283" y="134"/>
                  </a:cubicBezTo>
                  <a:cubicBezTo>
                    <a:pt x="1301" y="123"/>
                    <a:pt x="1320" y="118"/>
                    <a:pt x="1341" y="118"/>
                  </a:cubicBezTo>
                  <a:cubicBezTo>
                    <a:pt x="1373" y="118"/>
                    <a:pt x="1398" y="128"/>
                    <a:pt x="1416" y="149"/>
                  </a:cubicBezTo>
                  <a:cubicBezTo>
                    <a:pt x="1433" y="169"/>
                    <a:pt x="1442" y="198"/>
                    <a:pt x="1442" y="236"/>
                  </a:cubicBezTo>
                  <a:lnTo>
                    <a:pt x="1442" y="256"/>
                  </a:lnTo>
                  <a:close/>
                  <a:moveTo>
                    <a:pt x="1402" y="223"/>
                  </a:moveTo>
                  <a:cubicBezTo>
                    <a:pt x="1402" y="200"/>
                    <a:pt x="1396" y="183"/>
                    <a:pt x="1386" y="170"/>
                  </a:cubicBezTo>
                  <a:cubicBezTo>
                    <a:pt x="1375" y="158"/>
                    <a:pt x="1360" y="151"/>
                    <a:pt x="1341" y="151"/>
                  </a:cubicBezTo>
                  <a:cubicBezTo>
                    <a:pt x="1322" y="151"/>
                    <a:pt x="1307" y="158"/>
                    <a:pt x="1294" y="171"/>
                  </a:cubicBezTo>
                  <a:cubicBezTo>
                    <a:pt x="1281" y="184"/>
                    <a:pt x="1273" y="201"/>
                    <a:pt x="1269" y="223"/>
                  </a:cubicBezTo>
                  <a:lnTo>
                    <a:pt x="1402" y="223"/>
                  </a:lnTo>
                  <a:close/>
                </a:path>
              </a:pathLst>
            </a:custGeom>
            <a:solidFill>
              <a:srgbClr val="0078D7"/>
            </a:solidFill>
            <a:ln>
              <a:noFill/>
            </a:ln>
            <a:extLst>
              <a:ext uri="{91240B29-F687-4F45-9708-019B960494DF}">
                <a14:hiddenLine xmlns:a14="http://schemas.microsoft.com/office/drawing/2010/main" w="9525">
                  <a:solidFill>
                    <a:srgbClr val="000000"/>
                  </a:solidFill>
                  <a:round/>
                  <a:headEnd/>
                  <a:tailEnd/>
                </a14:hiddenLine>
              </a:ext>
            </a:extLst>
          </p:spPr>
          <p:txBody>
            <a:bodyPr lIns="73693" tIns="36846" rIns="73693" bIns="36846"/>
            <a:lstStyle/>
            <a:p>
              <a:pPr defTabSz="751746">
                <a:defRPr/>
              </a:pPr>
              <a:endParaRPr lang="en-US" sz="1451">
                <a:solidFill>
                  <a:srgbClr val="505050"/>
                </a:solidFill>
              </a:endParaRPr>
            </a:p>
          </p:txBody>
        </p:sp>
        <p:sp>
          <p:nvSpPr>
            <p:cNvPr id="64" name="Rectangle 63"/>
            <p:cNvSpPr/>
            <p:nvPr/>
          </p:nvSpPr>
          <p:spPr>
            <a:xfrm>
              <a:off x="3043829" y="2428347"/>
              <a:ext cx="758057" cy="391319"/>
            </a:xfrm>
            <a:prstGeom prst="rect">
              <a:avLst/>
            </a:prstGeom>
          </p:spPr>
          <p:txBody>
            <a:bodyPr wrap="none">
              <a:spAutoFit/>
            </a:bodyPr>
            <a:lstStyle/>
            <a:p>
              <a:pPr defTabSz="751746">
                <a:defRPr/>
              </a:pPr>
              <a:r>
                <a:rPr lang="en-US" sz="1451" kern="0" spc="-64" dirty="0">
                  <a:solidFill>
                    <a:srgbClr val="0072C6"/>
                  </a:solidFill>
                  <a:latin typeface="Segoe UI Light"/>
                  <a:cs typeface="Segoe UI Semilight" panose="020B0402040204020203" pitchFamily="34" charset="0"/>
                </a:rPr>
                <a:t>Lumia</a:t>
              </a:r>
              <a:endParaRPr lang="en-US" sz="1451" dirty="0">
                <a:solidFill>
                  <a:srgbClr val="0072C6"/>
                </a:solidFill>
                <a:latin typeface="Segoe UI Light"/>
              </a:endParaRPr>
            </a:p>
          </p:txBody>
        </p:sp>
      </p:grpSp>
      <p:grpSp>
        <p:nvGrpSpPr>
          <p:cNvPr id="65" name="Group 64"/>
          <p:cNvGrpSpPr>
            <a:grpSpLocks/>
          </p:cNvGrpSpPr>
          <p:nvPr/>
        </p:nvGrpSpPr>
        <p:grpSpPr bwMode="auto">
          <a:xfrm>
            <a:off x="2921098" y="3179329"/>
            <a:ext cx="693442" cy="872726"/>
            <a:chOff x="3145877" y="4882717"/>
            <a:chExt cx="860660" cy="1081836"/>
          </a:xfrm>
        </p:grpSpPr>
        <p:sp>
          <p:nvSpPr>
            <p:cNvPr id="66" name="Rectangle 65"/>
            <p:cNvSpPr/>
            <p:nvPr/>
          </p:nvSpPr>
          <p:spPr>
            <a:xfrm>
              <a:off x="3312812" y="5251212"/>
              <a:ext cx="526790" cy="184654"/>
            </a:xfrm>
            <a:prstGeom prst="rect">
              <a:avLst/>
            </a:prstGeom>
          </p:spPr>
          <p:txBody>
            <a:bodyPr lIns="0" tIns="0" rIns="0" bIns="0">
              <a:spAutoFit/>
            </a:bodyPr>
            <a:lstStyle/>
            <a:p>
              <a:pPr algn="ctr" defTabSz="751746">
                <a:lnSpc>
                  <a:spcPct val="80000"/>
                </a:lnSpc>
                <a:defRPr/>
              </a:pPr>
              <a:r>
                <a:rPr lang="en-US" sz="604" dirty="0">
                  <a:solidFill>
                    <a:srgbClr val="505050"/>
                  </a:solidFill>
                </a:rPr>
                <a:t>Azure Active Directory </a:t>
              </a:r>
            </a:p>
          </p:txBody>
        </p:sp>
        <p:grpSp>
          <p:nvGrpSpPr>
            <p:cNvPr id="14376" name="Group 66"/>
            <p:cNvGrpSpPr>
              <a:grpSpLocks/>
            </p:cNvGrpSpPr>
            <p:nvPr/>
          </p:nvGrpSpPr>
          <p:grpSpPr bwMode="auto">
            <a:xfrm>
              <a:off x="3207694" y="5770565"/>
              <a:ext cx="649369" cy="193988"/>
              <a:chOff x="7935243" y="6255508"/>
              <a:chExt cx="973557" cy="290833"/>
            </a:xfrm>
          </p:grpSpPr>
          <p:sp>
            <p:nvSpPr>
              <p:cNvPr id="70" name="Rectangle 69"/>
              <p:cNvSpPr/>
              <p:nvPr/>
            </p:nvSpPr>
            <p:spPr>
              <a:xfrm>
                <a:off x="8066216" y="6271589"/>
                <a:ext cx="843027" cy="274752"/>
              </a:xfrm>
              <a:prstGeom prst="rect">
                <a:avLst/>
              </a:prstGeom>
            </p:spPr>
            <p:txBody>
              <a:bodyPr lIns="0" tIns="0" rIns="0" bIns="0">
                <a:spAutoFit/>
              </a:bodyPr>
              <a:lstStyle/>
              <a:p>
                <a:pPr algn="ctr" defTabSz="751746">
                  <a:lnSpc>
                    <a:spcPct val="80000"/>
                  </a:lnSpc>
                  <a:defRPr/>
                </a:pPr>
                <a:r>
                  <a:rPr lang="en-US" sz="604" dirty="0">
                    <a:solidFill>
                      <a:srgbClr val="505050"/>
                    </a:solidFill>
                  </a:rPr>
                  <a:t>Azure Rights Management</a:t>
                </a:r>
              </a:p>
            </p:txBody>
          </p:sp>
          <p:sp>
            <p:nvSpPr>
              <p:cNvPr id="71" name="Freeform 16"/>
              <p:cNvSpPr>
                <a:spLocks noEditPoints="1"/>
              </p:cNvSpPr>
              <p:nvPr/>
            </p:nvSpPr>
            <p:spPr bwMode="auto">
              <a:xfrm>
                <a:off x="7936065" y="6256818"/>
                <a:ext cx="227766" cy="286568"/>
              </a:xfrm>
              <a:custGeom>
                <a:avLst/>
                <a:gdLst>
                  <a:gd name="T0" fmla="*/ 242 w 1258"/>
                  <a:gd name="T1" fmla="*/ 517 h 1586"/>
                  <a:gd name="T2" fmla="*/ 201 w 1258"/>
                  <a:gd name="T3" fmla="*/ 558 h 1586"/>
                  <a:gd name="T4" fmla="*/ 160 w 1258"/>
                  <a:gd name="T5" fmla="*/ 517 h 1586"/>
                  <a:gd name="T6" fmla="*/ 201 w 1258"/>
                  <a:gd name="T7" fmla="*/ 476 h 1586"/>
                  <a:gd name="T8" fmla="*/ 242 w 1258"/>
                  <a:gd name="T9" fmla="*/ 517 h 1586"/>
                  <a:gd name="T10" fmla="*/ 1033 w 1258"/>
                  <a:gd name="T11" fmla="*/ 1088 h 1586"/>
                  <a:gd name="T12" fmla="*/ 992 w 1258"/>
                  <a:gd name="T13" fmla="*/ 1129 h 1586"/>
                  <a:gd name="T14" fmla="*/ 1033 w 1258"/>
                  <a:gd name="T15" fmla="*/ 1170 h 1586"/>
                  <a:gd name="T16" fmla="*/ 1074 w 1258"/>
                  <a:gd name="T17" fmla="*/ 1129 h 1586"/>
                  <a:gd name="T18" fmla="*/ 1033 w 1258"/>
                  <a:gd name="T19" fmla="*/ 1088 h 1586"/>
                  <a:gd name="T20" fmla="*/ 1217 w 1258"/>
                  <a:gd name="T21" fmla="*/ 468 h 1586"/>
                  <a:gd name="T22" fmla="*/ 1176 w 1258"/>
                  <a:gd name="T23" fmla="*/ 509 h 1586"/>
                  <a:gd name="T24" fmla="*/ 1217 w 1258"/>
                  <a:gd name="T25" fmla="*/ 550 h 1586"/>
                  <a:gd name="T26" fmla="*/ 1258 w 1258"/>
                  <a:gd name="T27" fmla="*/ 509 h 1586"/>
                  <a:gd name="T28" fmla="*/ 1217 w 1258"/>
                  <a:gd name="T29" fmla="*/ 468 h 1586"/>
                  <a:gd name="T30" fmla="*/ 41 w 1258"/>
                  <a:gd name="T31" fmla="*/ 1032 h 1586"/>
                  <a:gd name="T32" fmla="*/ 0 w 1258"/>
                  <a:gd name="T33" fmla="*/ 1073 h 1586"/>
                  <a:gd name="T34" fmla="*/ 41 w 1258"/>
                  <a:gd name="T35" fmla="*/ 1114 h 1586"/>
                  <a:gd name="T36" fmla="*/ 82 w 1258"/>
                  <a:gd name="T37" fmla="*/ 1073 h 1586"/>
                  <a:gd name="T38" fmla="*/ 41 w 1258"/>
                  <a:gd name="T39" fmla="*/ 1032 h 1586"/>
                  <a:gd name="T40" fmla="*/ 637 w 1258"/>
                  <a:gd name="T41" fmla="*/ 0 h 1586"/>
                  <a:gd name="T42" fmla="*/ 596 w 1258"/>
                  <a:gd name="T43" fmla="*/ 41 h 1586"/>
                  <a:gd name="T44" fmla="*/ 637 w 1258"/>
                  <a:gd name="T45" fmla="*/ 82 h 1586"/>
                  <a:gd name="T46" fmla="*/ 678 w 1258"/>
                  <a:gd name="T47" fmla="*/ 41 h 1586"/>
                  <a:gd name="T48" fmla="*/ 637 w 1258"/>
                  <a:gd name="T49" fmla="*/ 0 h 1586"/>
                  <a:gd name="T50" fmla="*/ 833 w 1258"/>
                  <a:gd name="T51" fmla="*/ 1504 h 1586"/>
                  <a:gd name="T52" fmla="*/ 792 w 1258"/>
                  <a:gd name="T53" fmla="*/ 1545 h 1586"/>
                  <a:gd name="T54" fmla="*/ 833 w 1258"/>
                  <a:gd name="T55" fmla="*/ 1586 h 1586"/>
                  <a:gd name="T56" fmla="*/ 874 w 1258"/>
                  <a:gd name="T57" fmla="*/ 1545 h 1586"/>
                  <a:gd name="T58" fmla="*/ 833 w 1258"/>
                  <a:gd name="T59" fmla="*/ 1504 h 15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258" h="1586">
                    <a:moveTo>
                      <a:pt x="242" y="517"/>
                    </a:moveTo>
                    <a:cubicBezTo>
                      <a:pt x="242" y="540"/>
                      <a:pt x="223" y="558"/>
                      <a:pt x="201" y="558"/>
                    </a:cubicBezTo>
                    <a:cubicBezTo>
                      <a:pt x="178" y="558"/>
                      <a:pt x="160" y="540"/>
                      <a:pt x="160" y="517"/>
                    </a:cubicBezTo>
                    <a:cubicBezTo>
                      <a:pt x="160" y="494"/>
                      <a:pt x="178" y="476"/>
                      <a:pt x="201" y="476"/>
                    </a:cubicBezTo>
                    <a:cubicBezTo>
                      <a:pt x="223" y="476"/>
                      <a:pt x="242" y="494"/>
                      <a:pt x="242" y="517"/>
                    </a:cubicBezTo>
                    <a:close/>
                    <a:moveTo>
                      <a:pt x="1033" y="1088"/>
                    </a:moveTo>
                    <a:cubicBezTo>
                      <a:pt x="1010" y="1088"/>
                      <a:pt x="992" y="1106"/>
                      <a:pt x="992" y="1129"/>
                    </a:cubicBezTo>
                    <a:cubicBezTo>
                      <a:pt x="992" y="1152"/>
                      <a:pt x="1010" y="1170"/>
                      <a:pt x="1033" y="1170"/>
                    </a:cubicBezTo>
                    <a:cubicBezTo>
                      <a:pt x="1055" y="1170"/>
                      <a:pt x="1074" y="1152"/>
                      <a:pt x="1074" y="1129"/>
                    </a:cubicBezTo>
                    <a:cubicBezTo>
                      <a:pt x="1074" y="1106"/>
                      <a:pt x="1055" y="1088"/>
                      <a:pt x="1033" y="1088"/>
                    </a:cubicBezTo>
                    <a:close/>
                    <a:moveTo>
                      <a:pt x="1217" y="468"/>
                    </a:moveTo>
                    <a:cubicBezTo>
                      <a:pt x="1194" y="468"/>
                      <a:pt x="1176" y="486"/>
                      <a:pt x="1176" y="509"/>
                    </a:cubicBezTo>
                    <a:cubicBezTo>
                      <a:pt x="1176" y="532"/>
                      <a:pt x="1194" y="550"/>
                      <a:pt x="1217" y="550"/>
                    </a:cubicBezTo>
                    <a:cubicBezTo>
                      <a:pt x="1239" y="550"/>
                      <a:pt x="1258" y="532"/>
                      <a:pt x="1258" y="509"/>
                    </a:cubicBezTo>
                    <a:cubicBezTo>
                      <a:pt x="1258" y="486"/>
                      <a:pt x="1239" y="468"/>
                      <a:pt x="1217" y="468"/>
                    </a:cubicBezTo>
                    <a:close/>
                    <a:moveTo>
                      <a:pt x="41" y="1032"/>
                    </a:moveTo>
                    <a:cubicBezTo>
                      <a:pt x="18" y="1032"/>
                      <a:pt x="0" y="1050"/>
                      <a:pt x="0" y="1073"/>
                    </a:cubicBezTo>
                    <a:cubicBezTo>
                      <a:pt x="0" y="1096"/>
                      <a:pt x="18" y="1114"/>
                      <a:pt x="41" y="1114"/>
                    </a:cubicBezTo>
                    <a:cubicBezTo>
                      <a:pt x="63" y="1114"/>
                      <a:pt x="82" y="1096"/>
                      <a:pt x="82" y="1073"/>
                    </a:cubicBezTo>
                    <a:cubicBezTo>
                      <a:pt x="82" y="1050"/>
                      <a:pt x="63" y="1032"/>
                      <a:pt x="41" y="1032"/>
                    </a:cubicBezTo>
                    <a:close/>
                    <a:moveTo>
                      <a:pt x="637" y="0"/>
                    </a:moveTo>
                    <a:cubicBezTo>
                      <a:pt x="614" y="0"/>
                      <a:pt x="596" y="18"/>
                      <a:pt x="596" y="41"/>
                    </a:cubicBezTo>
                    <a:cubicBezTo>
                      <a:pt x="596" y="64"/>
                      <a:pt x="614" y="82"/>
                      <a:pt x="637" y="82"/>
                    </a:cubicBezTo>
                    <a:cubicBezTo>
                      <a:pt x="659" y="82"/>
                      <a:pt x="678" y="64"/>
                      <a:pt x="678" y="41"/>
                    </a:cubicBezTo>
                    <a:cubicBezTo>
                      <a:pt x="678" y="18"/>
                      <a:pt x="659" y="0"/>
                      <a:pt x="637" y="0"/>
                    </a:cubicBezTo>
                    <a:close/>
                    <a:moveTo>
                      <a:pt x="833" y="1504"/>
                    </a:moveTo>
                    <a:cubicBezTo>
                      <a:pt x="810" y="1504"/>
                      <a:pt x="792" y="1522"/>
                      <a:pt x="792" y="1545"/>
                    </a:cubicBezTo>
                    <a:cubicBezTo>
                      <a:pt x="792" y="1568"/>
                      <a:pt x="810" y="1586"/>
                      <a:pt x="833" y="1586"/>
                    </a:cubicBezTo>
                    <a:cubicBezTo>
                      <a:pt x="855" y="1586"/>
                      <a:pt x="874" y="1568"/>
                      <a:pt x="874" y="1545"/>
                    </a:cubicBezTo>
                    <a:cubicBezTo>
                      <a:pt x="874" y="1522"/>
                      <a:pt x="855" y="1504"/>
                      <a:pt x="833" y="1504"/>
                    </a:cubicBezTo>
                    <a:close/>
                  </a:path>
                </a:pathLst>
              </a:custGeom>
              <a:solidFill>
                <a:schemeClr val="bg1"/>
              </a:solidFill>
              <a:ln>
                <a:noFill/>
              </a:ln>
            </p:spPr>
            <p:txBody>
              <a:bodyPr lIns="73693" tIns="36846" rIns="73693" bIns="36846"/>
              <a:lstStyle/>
              <a:p>
                <a:pPr defTabSz="751746">
                  <a:defRPr/>
                </a:pPr>
                <a:endParaRPr lang="en-US" sz="846">
                  <a:solidFill>
                    <a:srgbClr val="505050"/>
                  </a:solidFill>
                </a:endParaRPr>
              </a:p>
            </p:txBody>
          </p:sp>
        </p:grpSp>
        <p:sp>
          <p:nvSpPr>
            <p:cNvPr id="68" name="Freeform 67"/>
            <p:cNvSpPr>
              <a:spLocks noChangeAspect="1" noEditPoints="1"/>
            </p:cNvSpPr>
            <p:nvPr/>
          </p:nvSpPr>
          <p:spPr bwMode="black">
            <a:xfrm>
              <a:off x="3237838" y="5574383"/>
              <a:ext cx="676738" cy="78822"/>
            </a:xfrm>
            <a:custGeom>
              <a:avLst/>
              <a:gdLst>
                <a:gd name="T0" fmla="*/ 184 w 1910"/>
                <a:gd name="T1" fmla="*/ 42 h 220"/>
                <a:gd name="T2" fmla="*/ 97 w 1910"/>
                <a:gd name="T3" fmla="*/ 216 h 220"/>
                <a:gd name="T4" fmla="*/ 23 w 1910"/>
                <a:gd name="T5" fmla="*/ 81 h 220"/>
                <a:gd name="T6" fmla="*/ 31 w 1910"/>
                <a:gd name="T7" fmla="*/ 15 h 220"/>
                <a:gd name="T8" fmla="*/ 113 w 1910"/>
                <a:gd name="T9" fmla="*/ 155 h 220"/>
                <a:gd name="T10" fmla="*/ 275 w 1910"/>
                <a:gd name="T11" fmla="*/ 21 h 220"/>
                <a:gd name="T12" fmla="*/ 244 w 1910"/>
                <a:gd name="T13" fmla="*/ 21 h 220"/>
                <a:gd name="T14" fmla="*/ 275 w 1910"/>
                <a:gd name="T15" fmla="*/ 21 h 220"/>
                <a:gd name="T16" fmla="*/ 271 w 1910"/>
                <a:gd name="T17" fmla="*/ 72 h 220"/>
                <a:gd name="T18" fmla="*/ 332 w 1910"/>
                <a:gd name="T19" fmla="*/ 211 h 220"/>
                <a:gd name="T20" fmla="*/ 373 w 1910"/>
                <a:gd name="T21" fmla="*/ 69 h 220"/>
                <a:gd name="T22" fmla="*/ 336 w 1910"/>
                <a:gd name="T23" fmla="*/ 104 h 220"/>
                <a:gd name="T24" fmla="*/ 407 w 1910"/>
                <a:gd name="T25" fmla="*/ 188 h 220"/>
                <a:gd name="T26" fmla="*/ 466 w 1910"/>
                <a:gd name="T27" fmla="*/ 105 h 220"/>
                <a:gd name="T28" fmla="*/ 434 w 1910"/>
                <a:gd name="T29" fmla="*/ 72 h 220"/>
                <a:gd name="T30" fmla="*/ 472 w 1910"/>
                <a:gd name="T31" fmla="*/ 78 h 220"/>
                <a:gd name="T32" fmla="*/ 653 w 1910"/>
                <a:gd name="T33" fmla="*/ 144 h 220"/>
                <a:gd name="T34" fmla="*/ 511 w 1910"/>
                <a:gd name="T35" fmla="*/ 146 h 220"/>
                <a:gd name="T36" fmla="*/ 653 w 1910"/>
                <a:gd name="T37" fmla="*/ 144 h 220"/>
                <a:gd name="T38" fmla="*/ 548 w 1910"/>
                <a:gd name="T39" fmla="*/ 103 h 220"/>
                <a:gd name="T40" fmla="*/ 618 w 1910"/>
                <a:gd name="T41" fmla="*/ 186 h 220"/>
                <a:gd name="T42" fmla="*/ 707 w 1910"/>
                <a:gd name="T43" fmla="*/ 220 h 220"/>
                <a:gd name="T44" fmla="*/ 736 w 1910"/>
                <a:gd name="T45" fmla="*/ 180 h 220"/>
                <a:gd name="T46" fmla="*/ 671 w 1910"/>
                <a:gd name="T47" fmla="*/ 111 h 220"/>
                <a:gd name="T48" fmla="*/ 753 w 1910"/>
                <a:gd name="T49" fmla="*/ 99 h 220"/>
                <a:gd name="T50" fmla="*/ 700 w 1910"/>
                <a:gd name="T51" fmla="*/ 123 h 220"/>
                <a:gd name="T52" fmla="*/ 916 w 1910"/>
                <a:gd name="T53" fmla="*/ 144 h 220"/>
                <a:gd name="T54" fmla="*/ 775 w 1910"/>
                <a:gd name="T55" fmla="*/ 146 h 220"/>
                <a:gd name="T56" fmla="*/ 916 w 1910"/>
                <a:gd name="T57" fmla="*/ 144 h 220"/>
                <a:gd name="T58" fmla="*/ 811 w 1910"/>
                <a:gd name="T59" fmla="*/ 103 h 220"/>
                <a:gd name="T60" fmla="*/ 881 w 1910"/>
                <a:gd name="T61" fmla="*/ 186 h 220"/>
                <a:gd name="T62" fmla="*/ 971 w 1910"/>
                <a:gd name="T63" fmla="*/ 50 h 220"/>
                <a:gd name="T64" fmla="*/ 971 w 1910"/>
                <a:gd name="T65" fmla="*/ 92 h 220"/>
                <a:gd name="T66" fmla="*/ 923 w 1910"/>
                <a:gd name="T67" fmla="*/ 92 h 220"/>
                <a:gd name="T68" fmla="*/ 961 w 1910"/>
                <a:gd name="T69" fmla="*/ 14 h 220"/>
                <a:gd name="T70" fmla="*/ 1088 w 1910"/>
                <a:gd name="T71" fmla="*/ 215 h 220"/>
                <a:gd name="T72" fmla="*/ 1004 w 1910"/>
                <a:gd name="T73" fmla="*/ 92 h 220"/>
                <a:gd name="T74" fmla="*/ 1052 w 1910"/>
                <a:gd name="T75" fmla="*/ 30 h 220"/>
                <a:gd name="T76" fmla="*/ 1052 w 1910"/>
                <a:gd name="T77" fmla="*/ 92 h 220"/>
                <a:gd name="T78" fmla="*/ 1088 w 1910"/>
                <a:gd name="T79" fmla="*/ 195 h 220"/>
                <a:gd name="T80" fmla="*/ 1174 w 1910"/>
                <a:gd name="T81" fmla="*/ 15 h 220"/>
                <a:gd name="T82" fmla="*/ 1336 w 1910"/>
                <a:gd name="T83" fmla="*/ 216 h 220"/>
                <a:gd name="T84" fmla="*/ 1263 w 1910"/>
                <a:gd name="T85" fmla="*/ 134 h 220"/>
                <a:gd name="T86" fmla="*/ 1263 w 1910"/>
                <a:gd name="T87" fmla="*/ 72 h 220"/>
                <a:gd name="T88" fmla="*/ 1347 w 1910"/>
                <a:gd name="T89" fmla="*/ 84 h 220"/>
                <a:gd name="T90" fmla="*/ 1440 w 1910"/>
                <a:gd name="T91" fmla="*/ 220 h 220"/>
                <a:gd name="T92" fmla="*/ 1377 w 1910"/>
                <a:gd name="T93" fmla="*/ 72 h 220"/>
                <a:gd name="T94" fmla="*/ 1425 w 1910"/>
                <a:gd name="T95" fmla="*/ 72 h 220"/>
                <a:gd name="T96" fmla="*/ 1425 w 1910"/>
                <a:gd name="T97" fmla="*/ 173 h 220"/>
                <a:gd name="T98" fmla="*/ 1462 w 1910"/>
                <a:gd name="T99" fmla="*/ 215 h 220"/>
                <a:gd name="T100" fmla="*/ 1577 w 1910"/>
                <a:gd name="T101" fmla="*/ 194 h 220"/>
                <a:gd name="T102" fmla="*/ 1504 w 1910"/>
                <a:gd name="T103" fmla="*/ 72 h 220"/>
                <a:gd name="T104" fmla="*/ 1578 w 1910"/>
                <a:gd name="T105" fmla="*/ 155 h 220"/>
                <a:gd name="T106" fmla="*/ 1759 w 1910"/>
                <a:gd name="T107" fmla="*/ 216 h 220"/>
                <a:gd name="T108" fmla="*/ 1674 w 1910"/>
                <a:gd name="T109" fmla="*/ 101 h 220"/>
                <a:gd name="T110" fmla="*/ 1640 w 1910"/>
                <a:gd name="T111" fmla="*/ 72 h 220"/>
                <a:gd name="T112" fmla="*/ 1711 w 1910"/>
                <a:gd name="T113" fmla="*/ 69 h 220"/>
                <a:gd name="T114" fmla="*/ 1910 w 1910"/>
                <a:gd name="T115" fmla="*/ 150 h 220"/>
                <a:gd name="T116" fmla="*/ 1899 w 1910"/>
                <a:gd name="T117" fmla="*/ 184 h 220"/>
                <a:gd name="T118" fmla="*/ 1784 w 1910"/>
                <a:gd name="T119" fmla="*/ 145 h 220"/>
                <a:gd name="T120" fmla="*/ 1894 w 1910"/>
                <a:gd name="T121" fmla="*/ 87 h 220"/>
                <a:gd name="T122" fmla="*/ 1876 w 1910"/>
                <a:gd name="T123" fmla="*/ 100 h 220"/>
                <a:gd name="T124" fmla="*/ 1886 w 1910"/>
                <a:gd name="T125" fmla="*/ 131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910" h="220">
                  <a:moveTo>
                    <a:pt x="206" y="216"/>
                  </a:moveTo>
                  <a:cubicBezTo>
                    <a:pt x="182" y="216"/>
                    <a:pt x="182" y="216"/>
                    <a:pt x="182" y="216"/>
                  </a:cubicBezTo>
                  <a:cubicBezTo>
                    <a:pt x="182" y="81"/>
                    <a:pt x="182" y="81"/>
                    <a:pt x="182" y="81"/>
                  </a:cubicBezTo>
                  <a:cubicBezTo>
                    <a:pt x="182" y="70"/>
                    <a:pt x="183" y="57"/>
                    <a:pt x="184" y="42"/>
                  </a:cubicBezTo>
                  <a:cubicBezTo>
                    <a:pt x="183" y="42"/>
                    <a:pt x="183" y="42"/>
                    <a:pt x="183" y="42"/>
                  </a:cubicBezTo>
                  <a:cubicBezTo>
                    <a:pt x="181" y="51"/>
                    <a:pt x="179" y="57"/>
                    <a:pt x="177" y="61"/>
                  </a:cubicBezTo>
                  <a:cubicBezTo>
                    <a:pt x="108" y="216"/>
                    <a:pt x="108" y="216"/>
                    <a:pt x="108" y="216"/>
                  </a:cubicBezTo>
                  <a:cubicBezTo>
                    <a:pt x="97" y="216"/>
                    <a:pt x="97" y="216"/>
                    <a:pt x="97" y="216"/>
                  </a:cubicBezTo>
                  <a:cubicBezTo>
                    <a:pt x="28" y="63"/>
                    <a:pt x="28" y="63"/>
                    <a:pt x="28" y="63"/>
                  </a:cubicBezTo>
                  <a:cubicBezTo>
                    <a:pt x="26" y="58"/>
                    <a:pt x="24" y="51"/>
                    <a:pt x="22" y="42"/>
                  </a:cubicBezTo>
                  <a:cubicBezTo>
                    <a:pt x="21" y="42"/>
                    <a:pt x="21" y="42"/>
                    <a:pt x="21" y="42"/>
                  </a:cubicBezTo>
                  <a:cubicBezTo>
                    <a:pt x="22" y="50"/>
                    <a:pt x="23" y="63"/>
                    <a:pt x="23" y="81"/>
                  </a:cubicBezTo>
                  <a:cubicBezTo>
                    <a:pt x="23" y="216"/>
                    <a:pt x="23" y="216"/>
                    <a:pt x="23" y="216"/>
                  </a:cubicBezTo>
                  <a:cubicBezTo>
                    <a:pt x="0" y="216"/>
                    <a:pt x="0" y="216"/>
                    <a:pt x="0" y="216"/>
                  </a:cubicBezTo>
                  <a:cubicBezTo>
                    <a:pt x="0" y="15"/>
                    <a:pt x="0" y="15"/>
                    <a:pt x="0" y="15"/>
                  </a:cubicBezTo>
                  <a:cubicBezTo>
                    <a:pt x="31" y="15"/>
                    <a:pt x="31" y="15"/>
                    <a:pt x="31" y="15"/>
                  </a:cubicBezTo>
                  <a:cubicBezTo>
                    <a:pt x="93" y="155"/>
                    <a:pt x="93" y="155"/>
                    <a:pt x="93" y="155"/>
                  </a:cubicBezTo>
                  <a:cubicBezTo>
                    <a:pt x="98" y="166"/>
                    <a:pt x="101" y="174"/>
                    <a:pt x="102" y="180"/>
                  </a:cubicBezTo>
                  <a:cubicBezTo>
                    <a:pt x="103" y="180"/>
                    <a:pt x="103" y="180"/>
                    <a:pt x="103" y="180"/>
                  </a:cubicBezTo>
                  <a:cubicBezTo>
                    <a:pt x="108" y="167"/>
                    <a:pt x="111" y="158"/>
                    <a:pt x="113" y="155"/>
                  </a:cubicBezTo>
                  <a:cubicBezTo>
                    <a:pt x="176" y="15"/>
                    <a:pt x="176" y="15"/>
                    <a:pt x="176" y="15"/>
                  </a:cubicBezTo>
                  <a:cubicBezTo>
                    <a:pt x="206" y="15"/>
                    <a:pt x="206" y="15"/>
                    <a:pt x="206" y="15"/>
                  </a:cubicBezTo>
                  <a:lnTo>
                    <a:pt x="206" y="216"/>
                  </a:lnTo>
                  <a:close/>
                  <a:moveTo>
                    <a:pt x="275" y="21"/>
                  </a:moveTo>
                  <a:cubicBezTo>
                    <a:pt x="275" y="25"/>
                    <a:pt x="273" y="29"/>
                    <a:pt x="270" y="32"/>
                  </a:cubicBezTo>
                  <a:cubicBezTo>
                    <a:pt x="267" y="34"/>
                    <a:pt x="263" y="36"/>
                    <a:pt x="259" y="36"/>
                  </a:cubicBezTo>
                  <a:cubicBezTo>
                    <a:pt x="255" y="36"/>
                    <a:pt x="252" y="34"/>
                    <a:pt x="249" y="32"/>
                  </a:cubicBezTo>
                  <a:cubicBezTo>
                    <a:pt x="246" y="29"/>
                    <a:pt x="244" y="25"/>
                    <a:pt x="244" y="21"/>
                  </a:cubicBezTo>
                  <a:cubicBezTo>
                    <a:pt x="244" y="17"/>
                    <a:pt x="246" y="13"/>
                    <a:pt x="249" y="10"/>
                  </a:cubicBezTo>
                  <a:cubicBezTo>
                    <a:pt x="251" y="7"/>
                    <a:pt x="255" y="6"/>
                    <a:pt x="259" y="6"/>
                  </a:cubicBezTo>
                  <a:cubicBezTo>
                    <a:pt x="264" y="6"/>
                    <a:pt x="267" y="7"/>
                    <a:pt x="270" y="10"/>
                  </a:cubicBezTo>
                  <a:cubicBezTo>
                    <a:pt x="273" y="13"/>
                    <a:pt x="275" y="17"/>
                    <a:pt x="275" y="21"/>
                  </a:cubicBezTo>
                  <a:close/>
                  <a:moveTo>
                    <a:pt x="271" y="216"/>
                  </a:moveTo>
                  <a:cubicBezTo>
                    <a:pt x="248" y="216"/>
                    <a:pt x="248" y="216"/>
                    <a:pt x="248" y="216"/>
                  </a:cubicBezTo>
                  <a:cubicBezTo>
                    <a:pt x="248" y="72"/>
                    <a:pt x="248" y="72"/>
                    <a:pt x="248" y="72"/>
                  </a:cubicBezTo>
                  <a:cubicBezTo>
                    <a:pt x="271" y="72"/>
                    <a:pt x="271" y="72"/>
                    <a:pt x="271" y="72"/>
                  </a:cubicBezTo>
                  <a:lnTo>
                    <a:pt x="271" y="216"/>
                  </a:lnTo>
                  <a:close/>
                  <a:moveTo>
                    <a:pt x="407" y="210"/>
                  </a:moveTo>
                  <a:cubicBezTo>
                    <a:pt x="395" y="216"/>
                    <a:pt x="382" y="220"/>
                    <a:pt x="367" y="220"/>
                  </a:cubicBezTo>
                  <a:cubicBezTo>
                    <a:pt x="354" y="220"/>
                    <a:pt x="342" y="217"/>
                    <a:pt x="332" y="211"/>
                  </a:cubicBezTo>
                  <a:cubicBezTo>
                    <a:pt x="321" y="205"/>
                    <a:pt x="313" y="196"/>
                    <a:pt x="307" y="185"/>
                  </a:cubicBezTo>
                  <a:cubicBezTo>
                    <a:pt x="301" y="174"/>
                    <a:pt x="299" y="162"/>
                    <a:pt x="299" y="148"/>
                  </a:cubicBezTo>
                  <a:cubicBezTo>
                    <a:pt x="299" y="124"/>
                    <a:pt x="305" y="105"/>
                    <a:pt x="319" y="90"/>
                  </a:cubicBezTo>
                  <a:cubicBezTo>
                    <a:pt x="333" y="76"/>
                    <a:pt x="351" y="69"/>
                    <a:pt x="373" y="69"/>
                  </a:cubicBezTo>
                  <a:cubicBezTo>
                    <a:pt x="386" y="69"/>
                    <a:pt x="397" y="71"/>
                    <a:pt x="407" y="76"/>
                  </a:cubicBezTo>
                  <a:cubicBezTo>
                    <a:pt x="407" y="100"/>
                    <a:pt x="407" y="100"/>
                    <a:pt x="407" y="100"/>
                  </a:cubicBezTo>
                  <a:cubicBezTo>
                    <a:pt x="396" y="92"/>
                    <a:pt x="385" y="89"/>
                    <a:pt x="373" y="89"/>
                  </a:cubicBezTo>
                  <a:cubicBezTo>
                    <a:pt x="358" y="89"/>
                    <a:pt x="345" y="94"/>
                    <a:pt x="336" y="104"/>
                  </a:cubicBezTo>
                  <a:cubicBezTo>
                    <a:pt x="327" y="115"/>
                    <a:pt x="322" y="129"/>
                    <a:pt x="322" y="146"/>
                  </a:cubicBezTo>
                  <a:cubicBezTo>
                    <a:pt x="322" y="163"/>
                    <a:pt x="327" y="176"/>
                    <a:pt x="335" y="186"/>
                  </a:cubicBezTo>
                  <a:cubicBezTo>
                    <a:pt x="344" y="195"/>
                    <a:pt x="356" y="200"/>
                    <a:pt x="371" y="200"/>
                  </a:cubicBezTo>
                  <a:cubicBezTo>
                    <a:pt x="384" y="200"/>
                    <a:pt x="395" y="196"/>
                    <a:pt x="407" y="188"/>
                  </a:cubicBezTo>
                  <a:lnTo>
                    <a:pt x="407" y="210"/>
                  </a:lnTo>
                  <a:close/>
                  <a:moveTo>
                    <a:pt x="509" y="96"/>
                  </a:moveTo>
                  <a:cubicBezTo>
                    <a:pt x="505" y="93"/>
                    <a:pt x="499" y="91"/>
                    <a:pt x="491" y="91"/>
                  </a:cubicBezTo>
                  <a:cubicBezTo>
                    <a:pt x="481" y="91"/>
                    <a:pt x="473" y="96"/>
                    <a:pt x="466" y="105"/>
                  </a:cubicBezTo>
                  <a:cubicBezTo>
                    <a:pt x="460" y="115"/>
                    <a:pt x="457" y="128"/>
                    <a:pt x="457" y="143"/>
                  </a:cubicBezTo>
                  <a:cubicBezTo>
                    <a:pt x="457" y="216"/>
                    <a:pt x="457" y="216"/>
                    <a:pt x="457" y="216"/>
                  </a:cubicBezTo>
                  <a:cubicBezTo>
                    <a:pt x="434" y="216"/>
                    <a:pt x="434" y="216"/>
                    <a:pt x="434" y="216"/>
                  </a:cubicBezTo>
                  <a:cubicBezTo>
                    <a:pt x="434" y="72"/>
                    <a:pt x="434" y="72"/>
                    <a:pt x="434" y="72"/>
                  </a:cubicBezTo>
                  <a:cubicBezTo>
                    <a:pt x="457" y="72"/>
                    <a:pt x="457" y="72"/>
                    <a:pt x="457" y="72"/>
                  </a:cubicBezTo>
                  <a:cubicBezTo>
                    <a:pt x="457" y="102"/>
                    <a:pt x="457" y="102"/>
                    <a:pt x="457" y="102"/>
                  </a:cubicBezTo>
                  <a:cubicBezTo>
                    <a:pt x="457" y="102"/>
                    <a:pt x="457" y="102"/>
                    <a:pt x="457" y="102"/>
                  </a:cubicBezTo>
                  <a:cubicBezTo>
                    <a:pt x="460" y="92"/>
                    <a:pt x="465" y="84"/>
                    <a:pt x="472" y="78"/>
                  </a:cubicBezTo>
                  <a:cubicBezTo>
                    <a:pt x="479" y="73"/>
                    <a:pt x="486" y="70"/>
                    <a:pt x="495" y="70"/>
                  </a:cubicBezTo>
                  <a:cubicBezTo>
                    <a:pt x="501" y="70"/>
                    <a:pt x="506" y="70"/>
                    <a:pt x="509" y="72"/>
                  </a:cubicBezTo>
                  <a:lnTo>
                    <a:pt x="509" y="96"/>
                  </a:lnTo>
                  <a:close/>
                  <a:moveTo>
                    <a:pt x="653" y="144"/>
                  </a:moveTo>
                  <a:cubicBezTo>
                    <a:pt x="653" y="167"/>
                    <a:pt x="647" y="185"/>
                    <a:pt x="634" y="199"/>
                  </a:cubicBezTo>
                  <a:cubicBezTo>
                    <a:pt x="621" y="213"/>
                    <a:pt x="603" y="220"/>
                    <a:pt x="581" y="220"/>
                  </a:cubicBezTo>
                  <a:cubicBezTo>
                    <a:pt x="560" y="220"/>
                    <a:pt x="543" y="213"/>
                    <a:pt x="530" y="200"/>
                  </a:cubicBezTo>
                  <a:cubicBezTo>
                    <a:pt x="518" y="186"/>
                    <a:pt x="511" y="168"/>
                    <a:pt x="511" y="146"/>
                  </a:cubicBezTo>
                  <a:cubicBezTo>
                    <a:pt x="511" y="122"/>
                    <a:pt x="518" y="103"/>
                    <a:pt x="531" y="90"/>
                  </a:cubicBezTo>
                  <a:cubicBezTo>
                    <a:pt x="544" y="76"/>
                    <a:pt x="562" y="69"/>
                    <a:pt x="585" y="69"/>
                  </a:cubicBezTo>
                  <a:cubicBezTo>
                    <a:pt x="606" y="69"/>
                    <a:pt x="623" y="76"/>
                    <a:pt x="635" y="89"/>
                  </a:cubicBezTo>
                  <a:cubicBezTo>
                    <a:pt x="647" y="102"/>
                    <a:pt x="653" y="121"/>
                    <a:pt x="653" y="144"/>
                  </a:cubicBezTo>
                  <a:close/>
                  <a:moveTo>
                    <a:pt x="629" y="145"/>
                  </a:moveTo>
                  <a:cubicBezTo>
                    <a:pt x="629" y="127"/>
                    <a:pt x="625" y="113"/>
                    <a:pt x="617" y="103"/>
                  </a:cubicBezTo>
                  <a:cubicBezTo>
                    <a:pt x="609" y="93"/>
                    <a:pt x="598" y="89"/>
                    <a:pt x="583" y="89"/>
                  </a:cubicBezTo>
                  <a:cubicBezTo>
                    <a:pt x="568" y="89"/>
                    <a:pt x="557" y="93"/>
                    <a:pt x="548" y="103"/>
                  </a:cubicBezTo>
                  <a:cubicBezTo>
                    <a:pt x="539" y="113"/>
                    <a:pt x="535" y="127"/>
                    <a:pt x="535" y="145"/>
                  </a:cubicBezTo>
                  <a:cubicBezTo>
                    <a:pt x="535" y="162"/>
                    <a:pt x="539" y="176"/>
                    <a:pt x="548" y="186"/>
                  </a:cubicBezTo>
                  <a:cubicBezTo>
                    <a:pt x="557" y="195"/>
                    <a:pt x="568" y="200"/>
                    <a:pt x="583" y="200"/>
                  </a:cubicBezTo>
                  <a:cubicBezTo>
                    <a:pt x="598" y="200"/>
                    <a:pt x="610" y="195"/>
                    <a:pt x="618" y="186"/>
                  </a:cubicBezTo>
                  <a:cubicBezTo>
                    <a:pt x="625" y="176"/>
                    <a:pt x="629" y="163"/>
                    <a:pt x="629" y="145"/>
                  </a:cubicBezTo>
                  <a:close/>
                  <a:moveTo>
                    <a:pt x="760" y="178"/>
                  </a:moveTo>
                  <a:cubicBezTo>
                    <a:pt x="760" y="190"/>
                    <a:pt x="755" y="200"/>
                    <a:pt x="745" y="208"/>
                  </a:cubicBezTo>
                  <a:cubicBezTo>
                    <a:pt x="736" y="216"/>
                    <a:pt x="723" y="220"/>
                    <a:pt x="707" y="220"/>
                  </a:cubicBezTo>
                  <a:cubicBezTo>
                    <a:pt x="693" y="220"/>
                    <a:pt x="681" y="217"/>
                    <a:pt x="671" y="211"/>
                  </a:cubicBezTo>
                  <a:cubicBezTo>
                    <a:pt x="671" y="186"/>
                    <a:pt x="671" y="186"/>
                    <a:pt x="671" y="186"/>
                  </a:cubicBezTo>
                  <a:cubicBezTo>
                    <a:pt x="683" y="196"/>
                    <a:pt x="695" y="200"/>
                    <a:pt x="709" y="200"/>
                  </a:cubicBezTo>
                  <a:cubicBezTo>
                    <a:pt x="727" y="200"/>
                    <a:pt x="736" y="193"/>
                    <a:pt x="736" y="180"/>
                  </a:cubicBezTo>
                  <a:cubicBezTo>
                    <a:pt x="736" y="175"/>
                    <a:pt x="734" y="170"/>
                    <a:pt x="731" y="167"/>
                  </a:cubicBezTo>
                  <a:cubicBezTo>
                    <a:pt x="727" y="163"/>
                    <a:pt x="719" y="159"/>
                    <a:pt x="706" y="153"/>
                  </a:cubicBezTo>
                  <a:cubicBezTo>
                    <a:pt x="694" y="148"/>
                    <a:pt x="685" y="142"/>
                    <a:pt x="679" y="135"/>
                  </a:cubicBezTo>
                  <a:cubicBezTo>
                    <a:pt x="674" y="129"/>
                    <a:pt x="671" y="121"/>
                    <a:pt x="671" y="111"/>
                  </a:cubicBezTo>
                  <a:cubicBezTo>
                    <a:pt x="671" y="99"/>
                    <a:pt x="676" y="89"/>
                    <a:pt x="686" y="81"/>
                  </a:cubicBezTo>
                  <a:cubicBezTo>
                    <a:pt x="695" y="73"/>
                    <a:pt x="708" y="69"/>
                    <a:pt x="722" y="69"/>
                  </a:cubicBezTo>
                  <a:cubicBezTo>
                    <a:pt x="734" y="69"/>
                    <a:pt x="744" y="71"/>
                    <a:pt x="753" y="76"/>
                  </a:cubicBezTo>
                  <a:cubicBezTo>
                    <a:pt x="753" y="99"/>
                    <a:pt x="753" y="99"/>
                    <a:pt x="753" y="99"/>
                  </a:cubicBezTo>
                  <a:cubicBezTo>
                    <a:pt x="744" y="92"/>
                    <a:pt x="733" y="89"/>
                    <a:pt x="720" y="89"/>
                  </a:cubicBezTo>
                  <a:cubicBezTo>
                    <a:pt x="713" y="89"/>
                    <a:pt x="707" y="90"/>
                    <a:pt x="702" y="94"/>
                  </a:cubicBezTo>
                  <a:cubicBezTo>
                    <a:pt x="697" y="98"/>
                    <a:pt x="695" y="103"/>
                    <a:pt x="695" y="109"/>
                  </a:cubicBezTo>
                  <a:cubicBezTo>
                    <a:pt x="695" y="115"/>
                    <a:pt x="697" y="120"/>
                    <a:pt x="700" y="123"/>
                  </a:cubicBezTo>
                  <a:cubicBezTo>
                    <a:pt x="704" y="127"/>
                    <a:pt x="711" y="131"/>
                    <a:pt x="723" y="135"/>
                  </a:cubicBezTo>
                  <a:cubicBezTo>
                    <a:pt x="736" y="141"/>
                    <a:pt x="746" y="147"/>
                    <a:pt x="751" y="154"/>
                  </a:cubicBezTo>
                  <a:cubicBezTo>
                    <a:pt x="757" y="160"/>
                    <a:pt x="760" y="168"/>
                    <a:pt x="760" y="178"/>
                  </a:cubicBezTo>
                  <a:close/>
                  <a:moveTo>
                    <a:pt x="916" y="144"/>
                  </a:moveTo>
                  <a:cubicBezTo>
                    <a:pt x="916" y="167"/>
                    <a:pt x="910" y="185"/>
                    <a:pt x="897" y="199"/>
                  </a:cubicBezTo>
                  <a:cubicBezTo>
                    <a:pt x="884" y="213"/>
                    <a:pt x="867" y="220"/>
                    <a:pt x="845" y="220"/>
                  </a:cubicBezTo>
                  <a:cubicBezTo>
                    <a:pt x="823" y="220"/>
                    <a:pt x="806" y="213"/>
                    <a:pt x="794" y="200"/>
                  </a:cubicBezTo>
                  <a:cubicBezTo>
                    <a:pt x="781" y="186"/>
                    <a:pt x="775" y="168"/>
                    <a:pt x="775" y="146"/>
                  </a:cubicBezTo>
                  <a:cubicBezTo>
                    <a:pt x="775" y="122"/>
                    <a:pt x="781" y="103"/>
                    <a:pt x="794" y="90"/>
                  </a:cubicBezTo>
                  <a:cubicBezTo>
                    <a:pt x="807" y="76"/>
                    <a:pt x="825" y="69"/>
                    <a:pt x="848" y="69"/>
                  </a:cubicBezTo>
                  <a:cubicBezTo>
                    <a:pt x="869" y="69"/>
                    <a:pt x="886" y="76"/>
                    <a:pt x="898" y="89"/>
                  </a:cubicBezTo>
                  <a:cubicBezTo>
                    <a:pt x="910" y="102"/>
                    <a:pt x="916" y="121"/>
                    <a:pt x="916" y="144"/>
                  </a:cubicBezTo>
                  <a:close/>
                  <a:moveTo>
                    <a:pt x="893" y="145"/>
                  </a:moveTo>
                  <a:cubicBezTo>
                    <a:pt x="893" y="127"/>
                    <a:pt x="889" y="113"/>
                    <a:pt x="881" y="103"/>
                  </a:cubicBezTo>
                  <a:cubicBezTo>
                    <a:pt x="873" y="93"/>
                    <a:pt x="861" y="89"/>
                    <a:pt x="846" y="89"/>
                  </a:cubicBezTo>
                  <a:cubicBezTo>
                    <a:pt x="832" y="89"/>
                    <a:pt x="820" y="93"/>
                    <a:pt x="811" y="103"/>
                  </a:cubicBezTo>
                  <a:cubicBezTo>
                    <a:pt x="803" y="113"/>
                    <a:pt x="798" y="127"/>
                    <a:pt x="798" y="145"/>
                  </a:cubicBezTo>
                  <a:cubicBezTo>
                    <a:pt x="798" y="162"/>
                    <a:pt x="803" y="176"/>
                    <a:pt x="811" y="186"/>
                  </a:cubicBezTo>
                  <a:cubicBezTo>
                    <a:pt x="820" y="195"/>
                    <a:pt x="832" y="200"/>
                    <a:pt x="846" y="200"/>
                  </a:cubicBezTo>
                  <a:cubicBezTo>
                    <a:pt x="861" y="200"/>
                    <a:pt x="873" y="195"/>
                    <a:pt x="881" y="186"/>
                  </a:cubicBezTo>
                  <a:cubicBezTo>
                    <a:pt x="889" y="176"/>
                    <a:pt x="893" y="163"/>
                    <a:pt x="893" y="145"/>
                  </a:cubicBezTo>
                  <a:close/>
                  <a:moveTo>
                    <a:pt x="1010" y="23"/>
                  </a:moveTo>
                  <a:cubicBezTo>
                    <a:pt x="1006" y="21"/>
                    <a:pt x="1001" y="20"/>
                    <a:pt x="995" y="20"/>
                  </a:cubicBezTo>
                  <a:cubicBezTo>
                    <a:pt x="979" y="20"/>
                    <a:pt x="971" y="30"/>
                    <a:pt x="971" y="50"/>
                  </a:cubicBezTo>
                  <a:cubicBezTo>
                    <a:pt x="971" y="72"/>
                    <a:pt x="971" y="72"/>
                    <a:pt x="971" y="72"/>
                  </a:cubicBezTo>
                  <a:cubicBezTo>
                    <a:pt x="1005" y="72"/>
                    <a:pt x="1005" y="72"/>
                    <a:pt x="1005" y="72"/>
                  </a:cubicBezTo>
                  <a:cubicBezTo>
                    <a:pt x="1005" y="92"/>
                    <a:pt x="1005" y="92"/>
                    <a:pt x="1005" y="92"/>
                  </a:cubicBezTo>
                  <a:cubicBezTo>
                    <a:pt x="971" y="92"/>
                    <a:pt x="971" y="92"/>
                    <a:pt x="971" y="92"/>
                  </a:cubicBezTo>
                  <a:cubicBezTo>
                    <a:pt x="971" y="216"/>
                    <a:pt x="971" y="216"/>
                    <a:pt x="971" y="216"/>
                  </a:cubicBezTo>
                  <a:cubicBezTo>
                    <a:pt x="948" y="216"/>
                    <a:pt x="948" y="216"/>
                    <a:pt x="948" y="216"/>
                  </a:cubicBezTo>
                  <a:cubicBezTo>
                    <a:pt x="948" y="92"/>
                    <a:pt x="948" y="92"/>
                    <a:pt x="948" y="92"/>
                  </a:cubicBezTo>
                  <a:cubicBezTo>
                    <a:pt x="923" y="92"/>
                    <a:pt x="923" y="92"/>
                    <a:pt x="923" y="92"/>
                  </a:cubicBezTo>
                  <a:cubicBezTo>
                    <a:pt x="923" y="72"/>
                    <a:pt x="923" y="72"/>
                    <a:pt x="923" y="72"/>
                  </a:cubicBezTo>
                  <a:cubicBezTo>
                    <a:pt x="948" y="72"/>
                    <a:pt x="948" y="72"/>
                    <a:pt x="948" y="72"/>
                  </a:cubicBezTo>
                  <a:cubicBezTo>
                    <a:pt x="948" y="49"/>
                    <a:pt x="948" y="49"/>
                    <a:pt x="948" y="49"/>
                  </a:cubicBezTo>
                  <a:cubicBezTo>
                    <a:pt x="948" y="34"/>
                    <a:pt x="952" y="23"/>
                    <a:pt x="961" y="14"/>
                  </a:cubicBezTo>
                  <a:cubicBezTo>
                    <a:pt x="969" y="5"/>
                    <a:pt x="980" y="0"/>
                    <a:pt x="994" y="0"/>
                  </a:cubicBezTo>
                  <a:cubicBezTo>
                    <a:pt x="1001" y="0"/>
                    <a:pt x="1006" y="1"/>
                    <a:pt x="1010" y="3"/>
                  </a:cubicBezTo>
                  <a:lnTo>
                    <a:pt x="1010" y="23"/>
                  </a:lnTo>
                  <a:close/>
                  <a:moveTo>
                    <a:pt x="1088" y="215"/>
                  </a:moveTo>
                  <a:cubicBezTo>
                    <a:pt x="1083" y="218"/>
                    <a:pt x="1076" y="220"/>
                    <a:pt x="1067" y="220"/>
                  </a:cubicBezTo>
                  <a:cubicBezTo>
                    <a:pt x="1042" y="220"/>
                    <a:pt x="1029" y="205"/>
                    <a:pt x="1029" y="177"/>
                  </a:cubicBezTo>
                  <a:cubicBezTo>
                    <a:pt x="1029" y="92"/>
                    <a:pt x="1029" y="92"/>
                    <a:pt x="1029" y="92"/>
                  </a:cubicBezTo>
                  <a:cubicBezTo>
                    <a:pt x="1004" y="92"/>
                    <a:pt x="1004" y="92"/>
                    <a:pt x="1004" y="92"/>
                  </a:cubicBezTo>
                  <a:cubicBezTo>
                    <a:pt x="1004" y="72"/>
                    <a:pt x="1004" y="72"/>
                    <a:pt x="1004" y="72"/>
                  </a:cubicBezTo>
                  <a:cubicBezTo>
                    <a:pt x="1029" y="72"/>
                    <a:pt x="1029" y="72"/>
                    <a:pt x="1029" y="72"/>
                  </a:cubicBezTo>
                  <a:cubicBezTo>
                    <a:pt x="1029" y="37"/>
                    <a:pt x="1029" y="37"/>
                    <a:pt x="1029" y="37"/>
                  </a:cubicBezTo>
                  <a:cubicBezTo>
                    <a:pt x="1052" y="30"/>
                    <a:pt x="1052" y="30"/>
                    <a:pt x="1052" y="30"/>
                  </a:cubicBezTo>
                  <a:cubicBezTo>
                    <a:pt x="1052" y="72"/>
                    <a:pt x="1052" y="72"/>
                    <a:pt x="1052" y="72"/>
                  </a:cubicBezTo>
                  <a:cubicBezTo>
                    <a:pt x="1088" y="72"/>
                    <a:pt x="1088" y="72"/>
                    <a:pt x="1088" y="72"/>
                  </a:cubicBezTo>
                  <a:cubicBezTo>
                    <a:pt x="1088" y="92"/>
                    <a:pt x="1088" y="92"/>
                    <a:pt x="1088" y="92"/>
                  </a:cubicBezTo>
                  <a:cubicBezTo>
                    <a:pt x="1052" y="92"/>
                    <a:pt x="1052" y="92"/>
                    <a:pt x="1052" y="92"/>
                  </a:cubicBezTo>
                  <a:cubicBezTo>
                    <a:pt x="1052" y="173"/>
                    <a:pt x="1052" y="173"/>
                    <a:pt x="1052" y="173"/>
                  </a:cubicBezTo>
                  <a:cubicBezTo>
                    <a:pt x="1052" y="183"/>
                    <a:pt x="1054" y="190"/>
                    <a:pt x="1057" y="194"/>
                  </a:cubicBezTo>
                  <a:cubicBezTo>
                    <a:pt x="1060" y="198"/>
                    <a:pt x="1066" y="200"/>
                    <a:pt x="1073" y="200"/>
                  </a:cubicBezTo>
                  <a:cubicBezTo>
                    <a:pt x="1079" y="200"/>
                    <a:pt x="1084" y="198"/>
                    <a:pt x="1088" y="195"/>
                  </a:cubicBezTo>
                  <a:lnTo>
                    <a:pt x="1088" y="215"/>
                  </a:lnTo>
                  <a:close/>
                  <a:moveTo>
                    <a:pt x="1197" y="216"/>
                  </a:moveTo>
                  <a:cubicBezTo>
                    <a:pt x="1174" y="216"/>
                    <a:pt x="1174" y="216"/>
                    <a:pt x="1174" y="216"/>
                  </a:cubicBezTo>
                  <a:cubicBezTo>
                    <a:pt x="1174" y="15"/>
                    <a:pt x="1174" y="15"/>
                    <a:pt x="1174" y="15"/>
                  </a:cubicBezTo>
                  <a:cubicBezTo>
                    <a:pt x="1197" y="15"/>
                    <a:pt x="1197" y="15"/>
                    <a:pt x="1197" y="15"/>
                  </a:cubicBezTo>
                  <a:lnTo>
                    <a:pt x="1197" y="216"/>
                  </a:lnTo>
                  <a:close/>
                  <a:moveTo>
                    <a:pt x="1359" y="216"/>
                  </a:moveTo>
                  <a:cubicBezTo>
                    <a:pt x="1336" y="216"/>
                    <a:pt x="1336" y="216"/>
                    <a:pt x="1336" y="216"/>
                  </a:cubicBezTo>
                  <a:cubicBezTo>
                    <a:pt x="1336" y="134"/>
                    <a:pt x="1336" y="134"/>
                    <a:pt x="1336" y="134"/>
                  </a:cubicBezTo>
                  <a:cubicBezTo>
                    <a:pt x="1336" y="104"/>
                    <a:pt x="1325" y="89"/>
                    <a:pt x="1303" y="89"/>
                  </a:cubicBezTo>
                  <a:cubicBezTo>
                    <a:pt x="1291" y="89"/>
                    <a:pt x="1282" y="93"/>
                    <a:pt x="1274" y="101"/>
                  </a:cubicBezTo>
                  <a:cubicBezTo>
                    <a:pt x="1266" y="110"/>
                    <a:pt x="1263" y="121"/>
                    <a:pt x="1263" y="134"/>
                  </a:cubicBezTo>
                  <a:cubicBezTo>
                    <a:pt x="1263" y="216"/>
                    <a:pt x="1263" y="216"/>
                    <a:pt x="1263" y="216"/>
                  </a:cubicBezTo>
                  <a:cubicBezTo>
                    <a:pt x="1240" y="216"/>
                    <a:pt x="1240" y="216"/>
                    <a:pt x="1240" y="216"/>
                  </a:cubicBezTo>
                  <a:cubicBezTo>
                    <a:pt x="1240" y="72"/>
                    <a:pt x="1240" y="72"/>
                    <a:pt x="1240" y="72"/>
                  </a:cubicBezTo>
                  <a:cubicBezTo>
                    <a:pt x="1263" y="72"/>
                    <a:pt x="1263" y="72"/>
                    <a:pt x="1263" y="72"/>
                  </a:cubicBezTo>
                  <a:cubicBezTo>
                    <a:pt x="1263" y="96"/>
                    <a:pt x="1263" y="96"/>
                    <a:pt x="1263" y="96"/>
                  </a:cubicBezTo>
                  <a:cubicBezTo>
                    <a:pt x="1263" y="96"/>
                    <a:pt x="1263" y="96"/>
                    <a:pt x="1263" y="96"/>
                  </a:cubicBezTo>
                  <a:cubicBezTo>
                    <a:pt x="1274" y="78"/>
                    <a:pt x="1290" y="69"/>
                    <a:pt x="1310" y="69"/>
                  </a:cubicBezTo>
                  <a:cubicBezTo>
                    <a:pt x="1326" y="69"/>
                    <a:pt x="1338" y="74"/>
                    <a:pt x="1347" y="84"/>
                  </a:cubicBezTo>
                  <a:cubicBezTo>
                    <a:pt x="1355" y="95"/>
                    <a:pt x="1359" y="109"/>
                    <a:pt x="1359" y="128"/>
                  </a:cubicBezTo>
                  <a:lnTo>
                    <a:pt x="1359" y="216"/>
                  </a:lnTo>
                  <a:close/>
                  <a:moveTo>
                    <a:pt x="1462" y="215"/>
                  </a:moveTo>
                  <a:cubicBezTo>
                    <a:pt x="1456" y="218"/>
                    <a:pt x="1449" y="220"/>
                    <a:pt x="1440" y="220"/>
                  </a:cubicBezTo>
                  <a:cubicBezTo>
                    <a:pt x="1415" y="220"/>
                    <a:pt x="1402" y="205"/>
                    <a:pt x="1402" y="177"/>
                  </a:cubicBezTo>
                  <a:cubicBezTo>
                    <a:pt x="1402" y="92"/>
                    <a:pt x="1402" y="92"/>
                    <a:pt x="1402" y="92"/>
                  </a:cubicBezTo>
                  <a:cubicBezTo>
                    <a:pt x="1377" y="92"/>
                    <a:pt x="1377" y="92"/>
                    <a:pt x="1377" y="92"/>
                  </a:cubicBezTo>
                  <a:cubicBezTo>
                    <a:pt x="1377" y="72"/>
                    <a:pt x="1377" y="72"/>
                    <a:pt x="1377" y="72"/>
                  </a:cubicBezTo>
                  <a:cubicBezTo>
                    <a:pt x="1402" y="72"/>
                    <a:pt x="1402" y="72"/>
                    <a:pt x="1402" y="72"/>
                  </a:cubicBezTo>
                  <a:cubicBezTo>
                    <a:pt x="1402" y="37"/>
                    <a:pt x="1402" y="37"/>
                    <a:pt x="1402" y="37"/>
                  </a:cubicBezTo>
                  <a:cubicBezTo>
                    <a:pt x="1425" y="30"/>
                    <a:pt x="1425" y="30"/>
                    <a:pt x="1425" y="30"/>
                  </a:cubicBezTo>
                  <a:cubicBezTo>
                    <a:pt x="1425" y="72"/>
                    <a:pt x="1425" y="72"/>
                    <a:pt x="1425" y="72"/>
                  </a:cubicBezTo>
                  <a:cubicBezTo>
                    <a:pt x="1462" y="72"/>
                    <a:pt x="1462" y="72"/>
                    <a:pt x="1462" y="72"/>
                  </a:cubicBezTo>
                  <a:cubicBezTo>
                    <a:pt x="1462" y="92"/>
                    <a:pt x="1462" y="92"/>
                    <a:pt x="1462" y="92"/>
                  </a:cubicBezTo>
                  <a:cubicBezTo>
                    <a:pt x="1425" y="92"/>
                    <a:pt x="1425" y="92"/>
                    <a:pt x="1425" y="92"/>
                  </a:cubicBezTo>
                  <a:cubicBezTo>
                    <a:pt x="1425" y="173"/>
                    <a:pt x="1425" y="173"/>
                    <a:pt x="1425" y="173"/>
                  </a:cubicBezTo>
                  <a:cubicBezTo>
                    <a:pt x="1425" y="183"/>
                    <a:pt x="1427" y="190"/>
                    <a:pt x="1430" y="194"/>
                  </a:cubicBezTo>
                  <a:cubicBezTo>
                    <a:pt x="1433" y="198"/>
                    <a:pt x="1439" y="200"/>
                    <a:pt x="1447" y="200"/>
                  </a:cubicBezTo>
                  <a:cubicBezTo>
                    <a:pt x="1452" y="200"/>
                    <a:pt x="1457" y="198"/>
                    <a:pt x="1462" y="195"/>
                  </a:cubicBezTo>
                  <a:lnTo>
                    <a:pt x="1462" y="215"/>
                  </a:lnTo>
                  <a:close/>
                  <a:moveTo>
                    <a:pt x="1601" y="216"/>
                  </a:moveTo>
                  <a:cubicBezTo>
                    <a:pt x="1578" y="216"/>
                    <a:pt x="1578" y="216"/>
                    <a:pt x="1578" y="216"/>
                  </a:cubicBezTo>
                  <a:cubicBezTo>
                    <a:pt x="1578" y="194"/>
                    <a:pt x="1578" y="194"/>
                    <a:pt x="1578" y="194"/>
                  </a:cubicBezTo>
                  <a:cubicBezTo>
                    <a:pt x="1577" y="194"/>
                    <a:pt x="1577" y="194"/>
                    <a:pt x="1577" y="194"/>
                  </a:cubicBezTo>
                  <a:cubicBezTo>
                    <a:pt x="1568" y="211"/>
                    <a:pt x="1553" y="220"/>
                    <a:pt x="1533" y="220"/>
                  </a:cubicBezTo>
                  <a:cubicBezTo>
                    <a:pt x="1498" y="220"/>
                    <a:pt x="1481" y="199"/>
                    <a:pt x="1481" y="158"/>
                  </a:cubicBezTo>
                  <a:cubicBezTo>
                    <a:pt x="1481" y="72"/>
                    <a:pt x="1481" y="72"/>
                    <a:pt x="1481" y="72"/>
                  </a:cubicBezTo>
                  <a:cubicBezTo>
                    <a:pt x="1504" y="72"/>
                    <a:pt x="1504" y="72"/>
                    <a:pt x="1504" y="72"/>
                  </a:cubicBezTo>
                  <a:cubicBezTo>
                    <a:pt x="1504" y="155"/>
                    <a:pt x="1504" y="155"/>
                    <a:pt x="1504" y="155"/>
                  </a:cubicBezTo>
                  <a:cubicBezTo>
                    <a:pt x="1504" y="185"/>
                    <a:pt x="1516" y="200"/>
                    <a:pt x="1539" y="200"/>
                  </a:cubicBezTo>
                  <a:cubicBezTo>
                    <a:pt x="1551" y="200"/>
                    <a:pt x="1560" y="196"/>
                    <a:pt x="1567" y="188"/>
                  </a:cubicBezTo>
                  <a:cubicBezTo>
                    <a:pt x="1574" y="179"/>
                    <a:pt x="1578" y="169"/>
                    <a:pt x="1578" y="155"/>
                  </a:cubicBezTo>
                  <a:cubicBezTo>
                    <a:pt x="1578" y="72"/>
                    <a:pt x="1578" y="72"/>
                    <a:pt x="1578" y="72"/>
                  </a:cubicBezTo>
                  <a:cubicBezTo>
                    <a:pt x="1601" y="72"/>
                    <a:pt x="1601" y="72"/>
                    <a:pt x="1601" y="72"/>
                  </a:cubicBezTo>
                  <a:lnTo>
                    <a:pt x="1601" y="216"/>
                  </a:lnTo>
                  <a:close/>
                  <a:moveTo>
                    <a:pt x="1759" y="216"/>
                  </a:moveTo>
                  <a:cubicBezTo>
                    <a:pt x="1736" y="216"/>
                    <a:pt x="1736" y="216"/>
                    <a:pt x="1736" y="216"/>
                  </a:cubicBezTo>
                  <a:cubicBezTo>
                    <a:pt x="1736" y="134"/>
                    <a:pt x="1736" y="134"/>
                    <a:pt x="1736" y="134"/>
                  </a:cubicBezTo>
                  <a:cubicBezTo>
                    <a:pt x="1736" y="104"/>
                    <a:pt x="1725" y="89"/>
                    <a:pt x="1703" y="89"/>
                  </a:cubicBezTo>
                  <a:cubicBezTo>
                    <a:pt x="1691" y="89"/>
                    <a:pt x="1682" y="93"/>
                    <a:pt x="1674" y="101"/>
                  </a:cubicBezTo>
                  <a:cubicBezTo>
                    <a:pt x="1667" y="110"/>
                    <a:pt x="1663" y="121"/>
                    <a:pt x="1663" y="134"/>
                  </a:cubicBezTo>
                  <a:cubicBezTo>
                    <a:pt x="1663" y="216"/>
                    <a:pt x="1663" y="216"/>
                    <a:pt x="1663" y="216"/>
                  </a:cubicBezTo>
                  <a:cubicBezTo>
                    <a:pt x="1640" y="216"/>
                    <a:pt x="1640" y="216"/>
                    <a:pt x="1640" y="216"/>
                  </a:cubicBezTo>
                  <a:cubicBezTo>
                    <a:pt x="1640" y="72"/>
                    <a:pt x="1640" y="72"/>
                    <a:pt x="1640" y="72"/>
                  </a:cubicBezTo>
                  <a:cubicBezTo>
                    <a:pt x="1663" y="72"/>
                    <a:pt x="1663" y="72"/>
                    <a:pt x="1663" y="72"/>
                  </a:cubicBezTo>
                  <a:cubicBezTo>
                    <a:pt x="1663" y="96"/>
                    <a:pt x="1663" y="96"/>
                    <a:pt x="1663" y="96"/>
                  </a:cubicBezTo>
                  <a:cubicBezTo>
                    <a:pt x="1663" y="96"/>
                    <a:pt x="1663" y="96"/>
                    <a:pt x="1663" y="96"/>
                  </a:cubicBezTo>
                  <a:cubicBezTo>
                    <a:pt x="1674" y="78"/>
                    <a:pt x="1690" y="69"/>
                    <a:pt x="1711" y="69"/>
                  </a:cubicBezTo>
                  <a:cubicBezTo>
                    <a:pt x="1726" y="69"/>
                    <a:pt x="1739" y="74"/>
                    <a:pt x="1747" y="84"/>
                  </a:cubicBezTo>
                  <a:cubicBezTo>
                    <a:pt x="1755" y="95"/>
                    <a:pt x="1759" y="109"/>
                    <a:pt x="1759" y="128"/>
                  </a:cubicBezTo>
                  <a:lnTo>
                    <a:pt x="1759" y="216"/>
                  </a:lnTo>
                  <a:close/>
                  <a:moveTo>
                    <a:pt x="1910" y="150"/>
                  </a:moveTo>
                  <a:cubicBezTo>
                    <a:pt x="1808" y="150"/>
                    <a:pt x="1808" y="150"/>
                    <a:pt x="1808" y="150"/>
                  </a:cubicBezTo>
                  <a:cubicBezTo>
                    <a:pt x="1808" y="166"/>
                    <a:pt x="1813" y="179"/>
                    <a:pt x="1821" y="187"/>
                  </a:cubicBezTo>
                  <a:cubicBezTo>
                    <a:pt x="1829" y="196"/>
                    <a:pt x="1840" y="200"/>
                    <a:pt x="1855" y="200"/>
                  </a:cubicBezTo>
                  <a:cubicBezTo>
                    <a:pt x="1871" y="200"/>
                    <a:pt x="1886" y="195"/>
                    <a:pt x="1899" y="184"/>
                  </a:cubicBezTo>
                  <a:cubicBezTo>
                    <a:pt x="1899" y="206"/>
                    <a:pt x="1899" y="206"/>
                    <a:pt x="1899" y="206"/>
                  </a:cubicBezTo>
                  <a:cubicBezTo>
                    <a:pt x="1887" y="215"/>
                    <a:pt x="1870" y="220"/>
                    <a:pt x="1849" y="220"/>
                  </a:cubicBezTo>
                  <a:cubicBezTo>
                    <a:pt x="1829" y="220"/>
                    <a:pt x="1813" y="213"/>
                    <a:pt x="1801" y="200"/>
                  </a:cubicBezTo>
                  <a:cubicBezTo>
                    <a:pt x="1790" y="187"/>
                    <a:pt x="1784" y="168"/>
                    <a:pt x="1784" y="145"/>
                  </a:cubicBezTo>
                  <a:cubicBezTo>
                    <a:pt x="1784" y="131"/>
                    <a:pt x="1787" y="118"/>
                    <a:pt x="1793" y="106"/>
                  </a:cubicBezTo>
                  <a:cubicBezTo>
                    <a:pt x="1798" y="94"/>
                    <a:pt x="1806" y="85"/>
                    <a:pt x="1816" y="79"/>
                  </a:cubicBezTo>
                  <a:cubicBezTo>
                    <a:pt x="1827" y="72"/>
                    <a:pt x="1838" y="69"/>
                    <a:pt x="1850" y="69"/>
                  </a:cubicBezTo>
                  <a:cubicBezTo>
                    <a:pt x="1869" y="69"/>
                    <a:pt x="1883" y="75"/>
                    <a:pt x="1894" y="87"/>
                  </a:cubicBezTo>
                  <a:cubicBezTo>
                    <a:pt x="1904" y="99"/>
                    <a:pt x="1910" y="116"/>
                    <a:pt x="1910" y="138"/>
                  </a:cubicBezTo>
                  <a:lnTo>
                    <a:pt x="1910" y="150"/>
                  </a:lnTo>
                  <a:close/>
                  <a:moveTo>
                    <a:pt x="1886" y="131"/>
                  </a:moveTo>
                  <a:cubicBezTo>
                    <a:pt x="1886" y="117"/>
                    <a:pt x="1883" y="107"/>
                    <a:pt x="1876" y="100"/>
                  </a:cubicBezTo>
                  <a:cubicBezTo>
                    <a:pt x="1870" y="92"/>
                    <a:pt x="1861" y="89"/>
                    <a:pt x="1850" y="89"/>
                  </a:cubicBezTo>
                  <a:cubicBezTo>
                    <a:pt x="1839" y="89"/>
                    <a:pt x="1830" y="92"/>
                    <a:pt x="1823" y="100"/>
                  </a:cubicBezTo>
                  <a:cubicBezTo>
                    <a:pt x="1815" y="108"/>
                    <a:pt x="1810" y="118"/>
                    <a:pt x="1808" y="131"/>
                  </a:cubicBezTo>
                  <a:lnTo>
                    <a:pt x="1886" y="131"/>
                  </a:lnTo>
                  <a:close/>
                </a:path>
              </a:pathLst>
            </a:custGeom>
            <a:solidFill>
              <a:schemeClr val="tx1"/>
            </a:solidFill>
            <a:ln>
              <a:noFill/>
            </a:ln>
            <a:extLst/>
          </p:spPr>
          <p:txBody>
            <a:bodyPr lIns="73693" tIns="36846" rIns="73693" bIns="36846"/>
            <a:lstStyle/>
            <a:p>
              <a:pPr algn="ctr" defTabSz="751746">
                <a:defRPr/>
              </a:pPr>
              <a:endParaRPr lang="en-US" sz="604">
                <a:solidFill>
                  <a:srgbClr val="505050"/>
                </a:solidFill>
              </a:endParaRPr>
            </a:p>
          </p:txBody>
        </p:sp>
        <p:sp>
          <p:nvSpPr>
            <p:cNvPr id="69" name="Rectangle 68"/>
            <p:cNvSpPr/>
            <p:nvPr/>
          </p:nvSpPr>
          <p:spPr>
            <a:xfrm>
              <a:off x="3145877" y="4882717"/>
              <a:ext cx="860660" cy="304520"/>
            </a:xfrm>
            <a:prstGeom prst="rect">
              <a:avLst/>
            </a:prstGeom>
          </p:spPr>
          <p:txBody>
            <a:bodyPr wrap="none" lIns="0" tIns="0" rIns="0" bIns="0">
              <a:spAutoFit/>
            </a:bodyPr>
            <a:lstStyle/>
            <a:p>
              <a:pPr algn="ctr" defTabSz="751746">
                <a:lnSpc>
                  <a:spcPct val="90000"/>
                </a:lnSpc>
                <a:defRPr/>
              </a:pPr>
              <a:r>
                <a:rPr lang="en-US" sz="886" dirty="0">
                  <a:solidFill>
                    <a:srgbClr val="505050"/>
                  </a:solidFill>
                </a:rPr>
                <a:t>Enterprise </a:t>
              </a:r>
              <a:br>
                <a:rPr lang="en-US" sz="886" dirty="0">
                  <a:solidFill>
                    <a:srgbClr val="505050"/>
                  </a:solidFill>
                </a:rPr>
              </a:br>
              <a:r>
                <a:rPr lang="en-US" sz="886" dirty="0">
                  <a:solidFill>
                    <a:srgbClr val="505050"/>
                  </a:solidFill>
                </a:rPr>
                <a:t>Mobility Suite</a:t>
              </a:r>
            </a:p>
          </p:txBody>
        </p:sp>
      </p:grpSp>
      <p:sp>
        <p:nvSpPr>
          <p:cNvPr id="72" name="Freeform 9"/>
          <p:cNvSpPr>
            <a:spLocks noChangeAspect="1" noEditPoints="1"/>
          </p:cNvSpPr>
          <p:nvPr/>
        </p:nvSpPr>
        <p:spPr bwMode="black">
          <a:xfrm>
            <a:off x="3511833" y="5195024"/>
            <a:ext cx="988771" cy="228912"/>
          </a:xfrm>
          <a:custGeom>
            <a:avLst/>
            <a:gdLst>
              <a:gd name="T0" fmla="*/ 1362 w 1718"/>
              <a:gd name="T1" fmla="*/ 209 h 394"/>
              <a:gd name="T2" fmla="*/ 1345 w 1718"/>
              <a:gd name="T3" fmla="*/ 276 h 394"/>
              <a:gd name="T4" fmla="*/ 1531 w 1718"/>
              <a:gd name="T5" fmla="*/ 346 h 394"/>
              <a:gd name="T6" fmla="*/ 1501 w 1718"/>
              <a:gd name="T7" fmla="*/ 202 h 394"/>
              <a:gd name="T8" fmla="*/ 1551 w 1718"/>
              <a:gd name="T9" fmla="*/ 346 h 394"/>
              <a:gd name="T10" fmla="*/ 1519 w 1718"/>
              <a:gd name="T11" fmla="*/ 262 h 394"/>
              <a:gd name="T12" fmla="*/ 1698 w 1718"/>
              <a:gd name="T13" fmla="*/ 235 h 394"/>
              <a:gd name="T14" fmla="*/ 1587 w 1718"/>
              <a:gd name="T15" fmla="*/ 346 h 394"/>
              <a:gd name="T16" fmla="*/ 1651 w 1718"/>
              <a:gd name="T17" fmla="*/ 302 h 394"/>
              <a:gd name="T18" fmla="*/ 503 w 1718"/>
              <a:gd name="T19" fmla="*/ 346 h 394"/>
              <a:gd name="T20" fmla="*/ 482 w 1718"/>
              <a:gd name="T21" fmla="*/ 217 h 394"/>
              <a:gd name="T22" fmla="*/ 1083 w 1718"/>
              <a:gd name="T23" fmla="*/ 220 h 394"/>
              <a:gd name="T24" fmla="*/ 1091 w 1718"/>
              <a:gd name="T25" fmla="*/ 346 h 394"/>
              <a:gd name="T26" fmla="*/ 594 w 1718"/>
              <a:gd name="T27" fmla="*/ 57 h 394"/>
              <a:gd name="T28" fmla="*/ 480 w 1718"/>
              <a:gd name="T29" fmla="*/ 29 h 394"/>
              <a:gd name="T30" fmla="*/ 530 w 1718"/>
              <a:gd name="T31" fmla="*/ 110 h 394"/>
              <a:gd name="T32" fmla="*/ 754 w 1718"/>
              <a:gd name="T33" fmla="*/ 149 h 394"/>
              <a:gd name="T34" fmla="*/ 754 w 1718"/>
              <a:gd name="T35" fmla="*/ 54 h 394"/>
              <a:gd name="T36" fmla="*/ 754 w 1718"/>
              <a:gd name="T37" fmla="*/ 134 h 394"/>
              <a:gd name="T38" fmla="*/ 773 w 1718"/>
              <a:gd name="T39" fmla="*/ 154 h 394"/>
              <a:gd name="T40" fmla="*/ 827 w 1718"/>
              <a:gd name="T41" fmla="*/ 51 h 394"/>
              <a:gd name="T42" fmla="*/ 843 w 1718"/>
              <a:gd name="T43" fmla="*/ 64 h 394"/>
              <a:gd name="T44" fmla="*/ 855 w 1718"/>
              <a:gd name="T45" fmla="*/ 73 h 394"/>
              <a:gd name="T46" fmla="*/ 996 w 1718"/>
              <a:gd name="T47" fmla="*/ 148 h 394"/>
              <a:gd name="T48" fmla="*/ 968 w 1718"/>
              <a:gd name="T49" fmla="*/ 109 h 394"/>
              <a:gd name="T50" fmla="*/ 978 w 1718"/>
              <a:gd name="T51" fmla="*/ 63 h 394"/>
              <a:gd name="T52" fmla="*/ 1118 w 1718"/>
              <a:gd name="T53" fmla="*/ 102 h 394"/>
              <a:gd name="T54" fmla="*/ 1105 w 1718"/>
              <a:gd name="T55" fmla="*/ 63 h 394"/>
              <a:gd name="T56" fmla="*/ 1043 w 1718"/>
              <a:gd name="T57" fmla="*/ 132 h 394"/>
              <a:gd name="T58" fmla="*/ 1157 w 1718"/>
              <a:gd name="T59" fmla="*/ 51 h 394"/>
              <a:gd name="T60" fmla="*/ 1123 w 1718"/>
              <a:gd name="T61" fmla="*/ 65 h 394"/>
              <a:gd name="T62" fmla="*/ 1185 w 1718"/>
              <a:gd name="T63" fmla="*/ 16 h 394"/>
              <a:gd name="T64" fmla="*/ 1198 w 1718"/>
              <a:gd name="T65" fmla="*/ 51 h 394"/>
              <a:gd name="T66" fmla="*/ 1215 w 1718"/>
              <a:gd name="T67" fmla="*/ 123 h 394"/>
              <a:gd name="T68" fmla="*/ 599 w 1718"/>
              <a:gd name="T69" fmla="*/ 394 h 394"/>
              <a:gd name="T70" fmla="*/ 603 w 1718"/>
              <a:gd name="T71" fmla="*/ 243 h 394"/>
              <a:gd name="T72" fmla="*/ 779 w 1718"/>
              <a:gd name="T73" fmla="*/ 346 h 394"/>
              <a:gd name="T74" fmla="*/ 694 w 1718"/>
              <a:gd name="T75" fmla="*/ 346 h 394"/>
              <a:gd name="T76" fmla="*/ 779 w 1718"/>
              <a:gd name="T77" fmla="*/ 283 h 394"/>
              <a:gd name="T78" fmla="*/ 805 w 1718"/>
              <a:gd name="T79" fmla="*/ 340 h 394"/>
              <a:gd name="T80" fmla="*/ 822 w 1718"/>
              <a:gd name="T81" fmla="*/ 244 h 394"/>
              <a:gd name="T82" fmla="*/ 813 w 1718"/>
              <a:gd name="T83" fmla="*/ 317 h 394"/>
              <a:gd name="T84" fmla="*/ 1033 w 1718"/>
              <a:gd name="T85" fmla="*/ 346 h 394"/>
              <a:gd name="T86" fmla="*/ 968 w 1718"/>
              <a:gd name="T87" fmla="*/ 346 h 394"/>
              <a:gd name="T88" fmla="*/ 903 w 1718"/>
              <a:gd name="T89" fmla="*/ 243 h 394"/>
              <a:gd name="T90" fmla="*/ 1015 w 1718"/>
              <a:gd name="T91" fmla="*/ 241 h 394"/>
              <a:gd name="T92" fmla="*/ 1111 w 1718"/>
              <a:gd name="T93" fmla="*/ 297 h 394"/>
              <a:gd name="T94" fmla="*/ 1128 w 1718"/>
              <a:gd name="T95" fmla="*/ 296 h 394"/>
              <a:gd name="T96" fmla="*/ 1226 w 1718"/>
              <a:gd name="T97" fmla="*/ 349 h 394"/>
              <a:gd name="T98" fmla="*/ 1206 w 1718"/>
              <a:gd name="T99" fmla="*/ 288 h 394"/>
              <a:gd name="T100" fmla="*/ 1222 w 1718"/>
              <a:gd name="T101" fmla="*/ 259 h 394"/>
              <a:gd name="T102" fmla="*/ 657 w 1718"/>
              <a:gd name="T103" fmla="*/ 25 h 394"/>
              <a:gd name="T104" fmla="*/ 660 w 1718"/>
              <a:gd name="T105" fmla="*/ 17 h 394"/>
              <a:gd name="T106" fmla="*/ 273 w 1718"/>
              <a:gd name="T107" fmla="*/ 67 h 394"/>
              <a:gd name="T108" fmla="*/ 280 w 1718"/>
              <a:gd name="T109" fmla="*/ 304 h 394"/>
              <a:gd name="T110" fmla="*/ 287 w 1718"/>
              <a:gd name="T111" fmla="*/ 312 h 394"/>
              <a:gd name="T112" fmla="*/ 363 w 1718"/>
              <a:gd name="T113" fmla="*/ 347 h 394"/>
              <a:gd name="T114" fmla="*/ 171 w 1718"/>
              <a:gd name="T115" fmla="*/ 8 h 394"/>
              <a:gd name="T116" fmla="*/ 180 w 1718"/>
              <a:gd name="T117" fmla="*/ 276 h 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718" h="394">
                <a:moveTo>
                  <a:pt x="1434" y="340"/>
                </a:moveTo>
                <a:cubicBezTo>
                  <a:pt x="1424" y="346"/>
                  <a:pt x="1410" y="349"/>
                  <a:pt x="1395" y="349"/>
                </a:cubicBezTo>
                <a:cubicBezTo>
                  <a:pt x="1381" y="349"/>
                  <a:pt x="1369" y="346"/>
                  <a:pt x="1359" y="340"/>
                </a:cubicBezTo>
                <a:cubicBezTo>
                  <a:pt x="1349" y="334"/>
                  <a:pt x="1341" y="325"/>
                  <a:pt x="1335" y="314"/>
                </a:cubicBezTo>
                <a:cubicBezTo>
                  <a:pt x="1330" y="303"/>
                  <a:pt x="1327" y="291"/>
                  <a:pt x="1327" y="277"/>
                </a:cubicBezTo>
                <a:cubicBezTo>
                  <a:pt x="1327" y="262"/>
                  <a:pt x="1330" y="249"/>
                  <a:pt x="1336" y="237"/>
                </a:cubicBezTo>
                <a:cubicBezTo>
                  <a:pt x="1342" y="225"/>
                  <a:pt x="1351" y="216"/>
                  <a:pt x="1362" y="209"/>
                </a:cubicBezTo>
                <a:cubicBezTo>
                  <a:pt x="1374" y="203"/>
                  <a:pt x="1386" y="200"/>
                  <a:pt x="1400" y="200"/>
                </a:cubicBezTo>
                <a:cubicBezTo>
                  <a:pt x="1414" y="200"/>
                  <a:pt x="1425" y="202"/>
                  <a:pt x="1434" y="206"/>
                </a:cubicBezTo>
                <a:cubicBezTo>
                  <a:pt x="1434" y="223"/>
                  <a:pt x="1434" y="223"/>
                  <a:pt x="1434" y="223"/>
                </a:cubicBezTo>
                <a:cubicBezTo>
                  <a:pt x="1424" y="218"/>
                  <a:pt x="1413" y="215"/>
                  <a:pt x="1400" y="215"/>
                </a:cubicBezTo>
                <a:cubicBezTo>
                  <a:pt x="1389" y="215"/>
                  <a:pt x="1380" y="217"/>
                  <a:pt x="1371" y="222"/>
                </a:cubicBezTo>
                <a:cubicBezTo>
                  <a:pt x="1363" y="227"/>
                  <a:pt x="1356" y="235"/>
                  <a:pt x="1352" y="244"/>
                </a:cubicBezTo>
                <a:cubicBezTo>
                  <a:pt x="1347" y="253"/>
                  <a:pt x="1345" y="264"/>
                  <a:pt x="1345" y="276"/>
                </a:cubicBezTo>
                <a:cubicBezTo>
                  <a:pt x="1345" y="287"/>
                  <a:pt x="1347" y="297"/>
                  <a:pt x="1351" y="306"/>
                </a:cubicBezTo>
                <a:cubicBezTo>
                  <a:pt x="1355" y="315"/>
                  <a:pt x="1362" y="321"/>
                  <a:pt x="1370" y="326"/>
                </a:cubicBezTo>
                <a:cubicBezTo>
                  <a:pt x="1378" y="331"/>
                  <a:pt x="1387" y="333"/>
                  <a:pt x="1397" y="333"/>
                </a:cubicBezTo>
                <a:cubicBezTo>
                  <a:pt x="1411" y="333"/>
                  <a:pt x="1424" y="330"/>
                  <a:pt x="1434" y="324"/>
                </a:cubicBezTo>
                <a:lnTo>
                  <a:pt x="1434" y="340"/>
                </a:lnTo>
                <a:close/>
                <a:moveTo>
                  <a:pt x="1551" y="346"/>
                </a:moveTo>
                <a:cubicBezTo>
                  <a:pt x="1531" y="346"/>
                  <a:pt x="1531" y="346"/>
                  <a:pt x="1531" y="346"/>
                </a:cubicBezTo>
                <a:cubicBezTo>
                  <a:pt x="1512" y="303"/>
                  <a:pt x="1512" y="303"/>
                  <a:pt x="1512" y="303"/>
                </a:cubicBezTo>
                <a:cubicBezTo>
                  <a:pt x="1506" y="291"/>
                  <a:pt x="1499" y="285"/>
                  <a:pt x="1490" y="285"/>
                </a:cubicBezTo>
                <a:cubicBezTo>
                  <a:pt x="1475" y="285"/>
                  <a:pt x="1475" y="285"/>
                  <a:pt x="1475" y="285"/>
                </a:cubicBezTo>
                <a:cubicBezTo>
                  <a:pt x="1475" y="346"/>
                  <a:pt x="1475" y="346"/>
                  <a:pt x="1475" y="346"/>
                </a:cubicBezTo>
                <a:cubicBezTo>
                  <a:pt x="1458" y="346"/>
                  <a:pt x="1458" y="346"/>
                  <a:pt x="1458" y="346"/>
                </a:cubicBezTo>
                <a:cubicBezTo>
                  <a:pt x="1458" y="202"/>
                  <a:pt x="1458" y="202"/>
                  <a:pt x="1458" y="202"/>
                </a:cubicBezTo>
                <a:cubicBezTo>
                  <a:pt x="1501" y="202"/>
                  <a:pt x="1501" y="202"/>
                  <a:pt x="1501" y="202"/>
                </a:cubicBezTo>
                <a:cubicBezTo>
                  <a:pt x="1515" y="202"/>
                  <a:pt x="1526" y="205"/>
                  <a:pt x="1533" y="212"/>
                </a:cubicBezTo>
                <a:cubicBezTo>
                  <a:pt x="1541" y="219"/>
                  <a:pt x="1545" y="229"/>
                  <a:pt x="1545" y="240"/>
                </a:cubicBezTo>
                <a:cubicBezTo>
                  <a:pt x="1545" y="251"/>
                  <a:pt x="1542" y="259"/>
                  <a:pt x="1536" y="266"/>
                </a:cubicBezTo>
                <a:cubicBezTo>
                  <a:pt x="1530" y="273"/>
                  <a:pt x="1523" y="278"/>
                  <a:pt x="1513" y="280"/>
                </a:cubicBezTo>
                <a:cubicBezTo>
                  <a:pt x="1513" y="281"/>
                  <a:pt x="1513" y="281"/>
                  <a:pt x="1513" y="281"/>
                </a:cubicBezTo>
                <a:cubicBezTo>
                  <a:pt x="1518" y="283"/>
                  <a:pt x="1523" y="288"/>
                  <a:pt x="1528" y="298"/>
                </a:cubicBezTo>
                <a:lnTo>
                  <a:pt x="1551" y="346"/>
                </a:lnTo>
                <a:close/>
                <a:moveTo>
                  <a:pt x="1527" y="242"/>
                </a:moveTo>
                <a:cubicBezTo>
                  <a:pt x="1527" y="234"/>
                  <a:pt x="1525" y="228"/>
                  <a:pt x="1520" y="224"/>
                </a:cubicBezTo>
                <a:cubicBezTo>
                  <a:pt x="1515" y="219"/>
                  <a:pt x="1508" y="217"/>
                  <a:pt x="1498" y="217"/>
                </a:cubicBezTo>
                <a:cubicBezTo>
                  <a:pt x="1475" y="217"/>
                  <a:pt x="1475" y="217"/>
                  <a:pt x="1475" y="217"/>
                </a:cubicBezTo>
                <a:cubicBezTo>
                  <a:pt x="1475" y="270"/>
                  <a:pt x="1475" y="270"/>
                  <a:pt x="1475" y="270"/>
                </a:cubicBezTo>
                <a:cubicBezTo>
                  <a:pt x="1497" y="270"/>
                  <a:pt x="1497" y="270"/>
                  <a:pt x="1497" y="270"/>
                </a:cubicBezTo>
                <a:cubicBezTo>
                  <a:pt x="1506" y="270"/>
                  <a:pt x="1513" y="267"/>
                  <a:pt x="1519" y="262"/>
                </a:cubicBezTo>
                <a:cubicBezTo>
                  <a:pt x="1525" y="257"/>
                  <a:pt x="1527" y="250"/>
                  <a:pt x="1527" y="242"/>
                </a:cubicBezTo>
                <a:close/>
                <a:moveTo>
                  <a:pt x="1718" y="346"/>
                </a:moveTo>
                <a:cubicBezTo>
                  <a:pt x="1701" y="346"/>
                  <a:pt x="1701" y="346"/>
                  <a:pt x="1701" y="346"/>
                </a:cubicBezTo>
                <a:cubicBezTo>
                  <a:pt x="1701" y="249"/>
                  <a:pt x="1701" y="249"/>
                  <a:pt x="1701" y="249"/>
                </a:cubicBezTo>
                <a:cubicBezTo>
                  <a:pt x="1701" y="242"/>
                  <a:pt x="1701" y="232"/>
                  <a:pt x="1702" y="221"/>
                </a:cubicBezTo>
                <a:cubicBezTo>
                  <a:pt x="1702" y="221"/>
                  <a:pt x="1702" y="221"/>
                  <a:pt x="1702" y="221"/>
                </a:cubicBezTo>
                <a:cubicBezTo>
                  <a:pt x="1700" y="228"/>
                  <a:pt x="1699" y="233"/>
                  <a:pt x="1698" y="235"/>
                </a:cubicBezTo>
                <a:cubicBezTo>
                  <a:pt x="1648" y="346"/>
                  <a:pt x="1648" y="346"/>
                  <a:pt x="1648" y="346"/>
                </a:cubicBezTo>
                <a:cubicBezTo>
                  <a:pt x="1640" y="346"/>
                  <a:pt x="1640" y="346"/>
                  <a:pt x="1640" y="346"/>
                </a:cubicBezTo>
                <a:cubicBezTo>
                  <a:pt x="1591" y="236"/>
                  <a:pt x="1591" y="236"/>
                  <a:pt x="1591" y="236"/>
                </a:cubicBezTo>
                <a:cubicBezTo>
                  <a:pt x="1590" y="233"/>
                  <a:pt x="1588" y="228"/>
                  <a:pt x="1587" y="221"/>
                </a:cubicBezTo>
                <a:cubicBezTo>
                  <a:pt x="1586" y="221"/>
                  <a:pt x="1586" y="221"/>
                  <a:pt x="1586" y="221"/>
                </a:cubicBezTo>
                <a:cubicBezTo>
                  <a:pt x="1587" y="227"/>
                  <a:pt x="1587" y="237"/>
                  <a:pt x="1587" y="250"/>
                </a:cubicBezTo>
                <a:cubicBezTo>
                  <a:pt x="1587" y="346"/>
                  <a:pt x="1587" y="346"/>
                  <a:pt x="1587" y="346"/>
                </a:cubicBezTo>
                <a:cubicBezTo>
                  <a:pt x="1571" y="346"/>
                  <a:pt x="1571" y="346"/>
                  <a:pt x="1571" y="346"/>
                </a:cubicBezTo>
                <a:cubicBezTo>
                  <a:pt x="1571" y="202"/>
                  <a:pt x="1571" y="202"/>
                  <a:pt x="1571" y="202"/>
                </a:cubicBezTo>
                <a:cubicBezTo>
                  <a:pt x="1593" y="202"/>
                  <a:pt x="1593" y="202"/>
                  <a:pt x="1593" y="202"/>
                </a:cubicBezTo>
                <a:cubicBezTo>
                  <a:pt x="1637" y="302"/>
                  <a:pt x="1637" y="302"/>
                  <a:pt x="1637" y="302"/>
                </a:cubicBezTo>
                <a:cubicBezTo>
                  <a:pt x="1641" y="310"/>
                  <a:pt x="1643" y="316"/>
                  <a:pt x="1644" y="320"/>
                </a:cubicBezTo>
                <a:cubicBezTo>
                  <a:pt x="1645" y="320"/>
                  <a:pt x="1645" y="320"/>
                  <a:pt x="1645" y="320"/>
                </a:cubicBezTo>
                <a:cubicBezTo>
                  <a:pt x="1648" y="310"/>
                  <a:pt x="1650" y="305"/>
                  <a:pt x="1651" y="302"/>
                </a:cubicBezTo>
                <a:cubicBezTo>
                  <a:pt x="1697" y="202"/>
                  <a:pt x="1697" y="202"/>
                  <a:pt x="1697" y="202"/>
                </a:cubicBezTo>
                <a:cubicBezTo>
                  <a:pt x="1718" y="202"/>
                  <a:pt x="1718" y="202"/>
                  <a:pt x="1718" y="202"/>
                </a:cubicBezTo>
                <a:lnTo>
                  <a:pt x="1718" y="346"/>
                </a:lnTo>
                <a:close/>
                <a:moveTo>
                  <a:pt x="580" y="272"/>
                </a:moveTo>
                <a:cubicBezTo>
                  <a:pt x="580" y="287"/>
                  <a:pt x="577" y="300"/>
                  <a:pt x="571" y="311"/>
                </a:cubicBezTo>
                <a:cubicBezTo>
                  <a:pt x="564" y="322"/>
                  <a:pt x="555" y="331"/>
                  <a:pt x="543" y="337"/>
                </a:cubicBezTo>
                <a:cubicBezTo>
                  <a:pt x="532" y="343"/>
                  <a:pt x="518" y="346"/>
                  <a:pt x="503" y="346"/>
                </a:cubicBezTo>
                <a:cubicBezTo>
                  <a:pt x="465" y="346"/>
                  <a:pt x="465" y="346"/>
                  <a:pt x="465" y="346"/>
                </a:cubicBezTo>
                <a:cubicBezTo>
                  <a:pt x="465" y="202"/>
                  <a:pt x="465" y="202"/>
                  <a:pt x="465" y="202"/>
                </a:cubicBezTo>
                <a:cubicBezTo>
                  <a:pt x="504" y="202"/>
                  <a:pt x="504" y="202"/>
                  <a:pt x="504" y="202"/>
                </a:cubicBezTo>
                <a:cubicBezTo>
                  <a:pt x="555" y="202"/>
                  <a:pt x="580" y="225"/>
                  <a:pt x="580" y="272"/>
                </a:cubicBezTo>
                <a:close/>
                <a:moveTo>
                  <a:pt x="563" y="272"/>
                </a:moveTo>
                <a:cubicBezTo>
                  <a:pt x="563" y="236"/>
                  <a:pt x="543" y="217"/>
                  <a:pt x="504" y="217"/>
                </a:cubicBezTo>
                <a:cubicBezTo>
                  <a:pt x="482" y="217"/>
                  <a:pt x="482" y="217"/>
                  <a:pt x="482" y="217"/>
                </a:cubicBezTo>
                <a:cubicBezTo>
                  <a:pt x="482" y="331"/>
                  <a:pt x="482" y="331"/>
                  <a:pt x="482" y="331"/>
                </a:cubicBezTo>
                <a:cubicBezTo>
                  <a:pt x="503" y="331"/>
                  <a:pt x="503" y="331"/>
                  <a:pt x="503" y="331"/>
                </a:cubicBezTo>
                <a:cubicBezTo>
                  <a:pt x="522" y="331"/>
                  <a:pt x="537" y="325"/>
                  <a:pt x="547" y="315"/>
                </a:cubicBezTo>
                <a:cubicBezTo>
                  <a:pt x="558" y="305"/>
                  <a:pt x="563" y="291"/>
                  <a:pt x="563" y="272"/>
                </a:cubicBezTo>
                <a:close/>
                <a:moveTo>
                  <a:pt x="1094" y="209"/>
                </a:moveTo>
                <a:cubicBezTo>
                  <a:pt x="1094" y="213"/>
                  <a:pt x="1093" y="215"/>
                  <a:pt x="1091" y="217"/>
                </a:cubicBezTo>
                <a:cubicBezTo>
                  <a:pt x="1089" y="219"/>
                  <a:pt x="1086" y="220"/>
                  <a:pt x="1083" y="220"/>
                </a:cubicBezTo>
                <a:cubicBezTo>
                  <a:pt x="1080" y="220"/>
                  <a:pt x="1077" y="219"/>
                  <a:pt x="1075" y="217"/>
                </a:cubicBezTo>
                <a:cubicBezTo>
                  <a:pt x="1073" y="215"/>
                  <a:pt x="1072" y="213"/>
                  <a:pt x="1072" y="209"/>
                </a:cubicBezTo>
                <a:cubicBezTo>
                  <a:pt x="1072" y="207"/>
                  <a:pt x="1073" y="204"/>
                  <a:pt x="1075" y="202"/>
                </a:cubicBezTo>
                <a:cubicBezTo>
                  <a:pt x="1077" y="200"/>
                  <a:pt x="1080" y="199"/>
                  <a:pt x="1083" y="199"/>
                </a:cubicBezTo>
                <a:cubicBezTo>
                  <a:pt x="1086" y="199"/>
                  <a:pt x="1089" y="200"/>
                  <a:pt x="1091" y="202"/>
                </a:cubicBezTo>
                <a:cubicBezTo>
                  <a:pt x="1093" y="204"/>
                  <a:pt x="1094" y="207"/>
                  <a:pt x="1094" y="209"/>
                </a:cubicBezTo>
                <a:close/>
                <a:moveTo>
                  <a:pt x="1091" y="346"/>
                </a:moveTo>
                <a:cubicBezTo>
                  <a:pt x="1075" y="346"/>
                  <a:pt x="1075" y="346"/>
                  <a:pt x="1075" y="346"/>
                </a:cubicBezTo>
                <a:cubicBezTo>
                  <a:pt x="1075" y="243"/>
                  <a:pt x="1075" y="243"/>
                  <a:pt x="1075" y="243"/>
                </a:cubicBezTo>
                <a:cubicBezTo>
                  <a:pt x="1091" y="243"/>
                  <a:pt x="1091" y="243"/>
                  <a:pt x="1091" y="243"/>
                </a:cubicBezTo>
                <a:lnTo>
                  <a:pt x="1091" y="346"/>
                </a:lnTo>
                <a:close/>
                <a:moveTo>
                  <a:pt x="611" y="154"/>
                </a:moveTo>
                <a:cubicBezTo>
                  <a:pt x="594" y="154"/>
                  <a:pt x="594" y="154"/>
                  <a:pt x="594" y="154"/>
                </a:cubicBezTo>
                <a:cubicBezTo>
                  <a:pt x="594" y="57"/>
                  <a:pt x="594" y="57"/>
                  <a:pt x="594" y="57"/>
                </a:cubicBezTo>
                <a:cubicBezTo>
                  <a:pt x="594" y="50"/>
                  <a:pt x="594" y="40"/>
                  <a:pt x="595" y="29"/>
                </a:cubicBezTo>
                <a:cubicBezTo>
                  <a:pt x="595" y="29"/>
                  <a:pt x="595" y="29"/>
                  <a:pt x="595" y="29"/>
                </a:cubicBezTo>
                <a:cubicBezTo>
                  <a:pt x="593" y="36"/>
                  <a:pt x="592" y="41"/>
                  <a:pt x="590" y="43"/>
                </a:cubicBezTo>
                <a:cubicBezTo>
                  <a:pt x="541" y="154"/>
                  <a:pt x="541" y="154"/>
                  <a:pt x="541" y="154"/>
                </a:cubicBezTo>
                <a:cubicBezTo>
                  <a:pt x="533" y="154"/>
                  <a:pt x="533" y="154"/>
                  <a:pt x="533" y="154"/>
                </a:cubicBezTo>
                <a:cubicBezTo>
                  <a:pt x="484" y="44"/>
                  <a:pt x="484" y="44"/>
                  <a:pt x="484" y="44"/>
                </a:cubicBezTo>
                <a:cubicBezTo>
                  <a:pt x="483" y="41"/>
                  <a:pt x="481" y="36"/>
                  <a:pt x="480" y="29"/>
                </a:cubicBezTo>
                <a:cubicBezTo>
                  <a:pt x="479" y="29"/>
                  <a:pt x="479" y="29"/>
                  <a:pt x="479" y="29"/>
                </a:cubicBezTo>
                <a:cubicBezTo>
                  <a:pt x="480" y="35"/>
                  <a:pt x="480" y="45"/>
                  <a:pt x="480" y="58"/>
                </a:cubicBezTo>
                <a:cubicBezTo>
                  <a:pt x="480" y="154"/>
                  <a:pt x="480" y="154"/>
                  <a:pt x="480" y="154"/>
                </a:cubicBezTo>
                <a:cubicBezTo>
                  <a:pt x="464" y="154"/>
                  <a:pt x="464" y="154"/>
                  <a:pt x="464" y="154"/>
                </a:cubicBezTo>
                <a:cubicBezTo>
                  <a:pt x="464" y="10"/>
                  <a:pt x="464" y="10"/>
                  <a:pt x="464" y="10"/>
                </a:cubicBezTo>
                <a:cubicBezTo>
                  <a:pt x="486" y="10"/>
                  <a:pt x="486" y="10"/>
                  <a:pt x="486" y="10"/>
                </a:cubicBezTo>
                <a:cubicBezTo>
                  <a:pt x="530" y="110"/>
                  <a:pt x="530" y="110"/>
                  <a:pt x="530" y="110"/>
                </a:cubicBezTo>
                <a:cubicBezTo>
                  <a:pt x="534" y="118"/>
                  <a:pt x="536" y="124"/>
                  <a:pt x="537" y="128"/>
                </a:cubicBezTo>
                <a:cubicBezTo>
                  <a:pt x="537" y="128"/>
                  <a:pt x="537" y="128"/>
                  <a:pt x="537" y="128"/>
                </a:cubicBezTo>
                <a:cubicBezTo>
                  <a:pt x="541" y="119"/>
                  <a:pt x="543" y="113"/>
                  <a:pt x="544" y="110"/>
                </a:cubicBezTo>
                <a:cubicBezTo>
                  <a:pt x="589" y="10"/>
                  <a:pt x="589" y="10"/>
                  <a:pt x="589" y="10"/>
                </a:cubicBezTo>
                <a:cubicBezTo>
                  <a:pt x="611" y="10"/>
                  <a:pt x="611" y="10"/>
                  <a:pt x="611" y="10"/>
                </a:cubicBezTo>
                <a:lnTo>
                  <a:pt x="611" y="154"/>
                </a:lnTo>
                <a:close/>
                <a:moveTo>
                  <a:pt x="754" y="149"/>
                </a:moveTo>
                <a:cubicBezTo>
                  <a:pt x="746" y="154"/>
                  <a:pt x="737" y="157"/>
                  <a:pt x="726" y="157"/>
                </a:cubicBezTo>
                <a:cubicBezTo>
                  <a:pt x="717" y="157"/>
                  <a:pt x="708" y="154"/>
                  <a:pt x="701" y="150"/>
                </a:cubicBezTo>
                <a:cubicBezTo>
                  <a:pt x="693" y="146"/>
                  <a:pt x="687" y="140"/>
                  <a:pt x="683" y="132"/>
                </a:cubicBezTo>
                <a:cubicBezTo>
                  <a:pt x="679" y="124"/>
                  <a:pt x="677" y="115"/>
                  <a:pt x="677" y="105"/>
                </a:cubicBezTo>
                <a:cubicBezTo>
                  <a:pt x="677" y="88"/>
                  <a:pt x="682" y="75"/>
                  <a:pt x="692" y="64"/>
                </a:cubicBezTo>
                <a:cubicBezTo>
                  <a:pt x="701" y="54"/>
                  <a:pt x="714" y="49"/>
                  <a:pt x="731" y="49"/>
                </a:cubicBezTo>
                <a:cubicBezTo>
                  <a:pt x="740" y="49"/>
                  <a:pt x="747" y="50"/>
                  <a:pt x="754" y="54"/>
                </a:cubicBezTo>
                <a:cubicBezTo>
                  <a:pt x="754" y="71"/>
                  <a:pt x="754" y="71"/>
                  <a:pt x="754" y="71"/>
                </a:cubicBezTo>
                <a:cubicBezTo>
                  <a:pt x="747" y="65"/>
                  <a:pt x="738" y="63"/>
                  <a:pt x="730" y="63"/>
                </a:cubicBezTo>
                <a:cubicBezTo>
                  <a:pt x="719" y="63"/>
                  <a:pt x="711" y="67"/>
                  <a:pt x="704" y="74"/>
                </a:cubicBezTo>
                <a:cubicBezTo>
                  <a:pt x="697" y="82"/>
                  <a:pt x="694" y="92"/>
                  <a:pt x="694" y="104"/>
                </a:cubicBezTo>
                <a:cubicBezTo>
                  <a:pt x="694" y="116"/>
                  <a:pt x="697" y="125"/>
                  <a:pt x="703" y="132"/>
                </a:cubicBezTo>
                <a:cubicBezTo>
                  <a:pt x="710" y="139"/>
                  <a:pt x="718" y="143"/>
                  <a:pt x="729" y="143"/>
                </a:cubicBezTo>
                <a:cubicBezTo>
                  <a:pt x="738" y="143"/>
                  <a:pt x="746" y="140"/>
                  <a:pt x="754" y="134"/>
                </a:cubicBezTo>
                <a:lnTo>
                  <a:pt x="754" y="149"/>
                </a:lnTo>
                <a:close/>
                <a:moveTo>
                  <a:pt x="827" y="68"/>
                </a:moveTo>
                <a:cubicBezTo>
                  <a:pt x="824" y="66"/>
                  <a:pt x="820" y="65"/>
                  <a:pt x="815" y="65"/>
                </a:cubicBezTo>
                <a:cubicBezTo>
                  <a:pt x="807" y="65"/>
                  <a:pt x="801" y="68"/>
                  <a:pt x="797" y="75"/>
                </a:cubicBezTo>
                <a:cubicBezTo>
                  <a:pt x="792" y="82"/>
                  <a:pt x="790" y="91"/>
                  <a:pt x="790" y="102"/>
                </a:cubicBezTo>
                <a:cubicBezTo>
                  <a:pt x="790" y="154"/>
                  <a:pt x="790" y="154"/>
                  <a:pt x="790" y="154"/>
                </a:cubicBezTo>
                <a:cubicBezTo>
                  <a:pt x="773" y="154"/>
                  <a:pt x="773" y="154"/>
                  <a:pt x="773" y="154"/>
                </a:cubicBezTo>
                <a:cubicBezTo>
                  <a:pt x="773" y="51"/>
                  <a:pt x="773" y="51"/>
                  <a:pt x="773" y="51"/>
                </a:cubicBezTo>
                <a:cubicBezTo>
                  <a:pt x="790" y="51"/>
                  <a:pt x="790" y="51"/>
                  <a:pt x="790" y="51"/>
                </a:cubicBezTo>
                <a:cubicBezTo>
                  <a:pt x="790" y="72"/>
                  <a:pt x="790" y="72"/>
                  <a:pt x="790" y="72"/>
                </a:cubicBezTo>
                <a:cubicBezTo>
                  <a:pt x="790" y="72"/>
                  <a:pt x="790" y="72"/>
                  <a:pt x="790" y="72"/>
                </a:cubicBezTo>
                <a:cubicBezTo>
                  <a:pt x="793" y="65"/>
                  <a:pt x="796" y="60"/>
                  <a:pt x="801" y="56"/>
                </a:cubicBezTo>
                <a:cubicBezTo>
                  <a:pt x="806" y="52"/>
                  <a:pt x="811" y="49"/>
                  <a:pt x="817" y="49"/>
                </a:cubicBezTo>
                <a:cubicBezTo>
                  <a:pt x="822" y="49"/>
                  <a:pt x="825" y="50"/>
                  <a:pt x="827" y="51"/>
                </a:cubicBezTo>
                <a:lnTo>
                  <a:pt x="827" y="68"/>
                </a:lnTo>
                <a:close/>
                <a:moveTo>
                  <a:pt x="930" y="102"/>
                </a:moveTo>
                <a:cubicBezTo>
                  <a:pt x="930" y="119"/>
                  <a:pt x="926" y="132"/>
                  <a:pt x="916" y="142"/>
                </a:cubicBezTo>
                <a:cubicBezTo>
                  <a:pt x="907" y="152"/>
                  <a:pt x="895" y="157"/>
                  <a:pt x="879" y="157"/>
                </a:cubicBezTo>
                <a:cubicBezTo>
                  <a:pt x="864" y="157"/>
                  <a:pt x="852" y="152"/>
                  <a:pt x="843" y="142"/>
                </a:cubicBezTo>
                <a:cubicBezTo>
                  <a:pt x="833" y="132"/>
                  <a:pt x="829" y="120"/>
                  <a:pt x="829" y="104"/>
                </a:cubicBezTo>
                <a:cubicBezTo>
                  <a:pt x="829" y="87"/>
                  <a:pt x="834" y="73"/>
                  <a:pt x="843" y="64"/>
                </a:cubicBezTo>
                <a:cubicBezTo>
                  <a:pt x="852" y="54"/>
                  <a:pt x="865" y="49"/>
                  <a:pt x="881" y="49"/>
                </a:cubicBezTo>
                <a:cubicBezTo>
                  <a:pt x="897" y="49"/>
                  <a:pt x="909" y="54"/>
                  <a:pt x="917" y="63"/>
                </a:cubicBezTo>
                <a:cubicBezTo>
                  <a:pt x="926" y="73"/>
                  <a:pt x="930" y="86"/>
                  <a:pt x="930" y="102"/>
                </a:cubicBezTo>
                <a:close/>
                <a:moveTo>
                  <a:pt x="913" y="103"/>
                </a:moveTo>
                <a:cubicBezTo>
                  <a:pt x="913" y="90"/>
                  <a:pt x="910" y="80"/>
                  <a:pt x="905" y="73"/>
                </a:cubicBezTo>
                <a:cubicBezTo>
                  <a:pt x="899" y="66"/>
                  <a:pt x="891" y="63"/>
                  <a:pt x="880" y="63"/>
                </a:cubicBezTo>
                <a:cubicBezTo>
                  <a:pt x="870" y="63"/>
                  <a:pt x="861" y="66"/>
                  <a:pt x="855" y="73"/>
                </a:cubicBezTo>
                <a:cubicBezTo>
                  <a:pt x="849" y="80"/>
                  <a:pt x="846" y="90"/>
                  <a:pt x="846" y="103"/>
                </a:cubicBezTo>
                <a:cubicBezTo>
                  <a:pt x="846" y="116"/>
                  <a:pt x="849" y="125"/>
                  <a:pt x="855" y="132"/>
                </a:cubicBezTo>
                <a:cubicBezTo>
                  <a:pt x="861" y="139"/>
                  <a:pt x="870" y="143"/>
                  <a:pt x="880" y="143"/>
                </a:cubicBezTo>
                <a:cubicBezTo>
                  <a:pt x="891" y="143"/>
                  <a:pt x="899" y="139"/>
                  <a:pt x="905" y="132"/>
                </a:cubicBezTo>
                <a:cubicBezTo>
                  <a:pt x="910" y="125"/>
                  <a:pt x="913" y="116"/>
                  <a:pt x="913" y="103"/>
                </a:cubicBezTo>
                <a:close/>
                <a:moveTo>
                  <a:pt x="1006" y="127"/>
                </a:moveTo>
                <a:cubicBezTo>
                  <a:pt x="1006" y="135"/>
                  <a:pt x="1003" y="143"/>
                  <a:pt x="996" y="148"/>
                </a:cubicBezTo>
                <a:cubicBezTo>
                  <a:pt x="989" y="154"/>
                  <a:pt x="980" y="157"/>
                  <a:pt x="969" y="157"/>
                </a:cubicBezTo>
                <a:cubicBezTo>
                  <a:pt x="959" y="157"/>
                  <a:pt x="950" y="154"/>
                  <a:pt x="943" y="150"/>
                </a:cubicBezTo>
                <a:cubicBezTo>
                  <a:pt x="943" y="133"/>
                  <a:pt x="943" y="133"/>
                  <a:pt x="943" y="133"/>
                </a:cubicBezTo>
                <a:cubicBezTo>
                  <a:pt x="951" y="139"/>
                  <a:pt x="960" y="143"/>
                  <a:pt x="970" y="143"/>
                </a:cubicBezTo>
                <a:cubicBezTo>
                  <a:pt x="983" y="143"/>
                  <a:pt x="989" y="138"/>
                  <a:pt x="989" y="128"/>
                </a:cubicBezTo>
                <a:cubicBezTo>
                  <a:pt x="989" y="124"/>
                  <a:pt x="988" y="121"/>
                  <a:pt x="986" y="119"/>
                </a:cubicBezTo>
                <a:cubicBezTo>
                  <a:pt x="983" y="116"/>
                  <a:pt x="977" y="113"/>
                  <a:pt x="968" y="109"/>
                </a:cubicBezTo>
                <a:cubicBezTo>
                  <a:pt x="959" y="105"/>
                  <a:pt x="953" y="101"/>
                  <a:pt x="949" y="96"/>
                </a:cubicBezTo>
                <a:cubicBezTo>
                  <a:pt x="945" y="92"/>
                  <a:pt x="943" y="86"/>
                  <a:pt x="943" y="79"/>
                </a:cubicBezTo>
                <a:cubicBezTo>
                  <a:pt x="943" y="70"/>
                  <a:pt x="947" y="63"/>
                  <a:pt x="954" y="57"/>
                </a:cubicBezTo>
                <a:cubicBezTo>
                  <a:pt x="960" y="52"/>
                  <a:pt x="969" y="49"/>
                  <a:pt x="980" y="49"/>
                </a:cubicBezTo>
                <a:cubicBezTo>
                  <a:pt x="988" y="49"/>
                  <a:pt x="995" y="50"/>
                  <a:pt x="1002" y="54"/>
                </a:cubicBezTo>
                <a:cubicBezTo>
                  <a:pt x="1002" y="70"/>
                  <a:pt x="1002" y="70"/>
                  <a:pt x="1002" y="70"/>
                </a:cubicBezTo>
                <a:cubicBezTo>
                  <a:pt x="995" y="65"/>
                  <a:pt x="987" y="63"/>
                  <a:pt x="978" y="63"/>
                </a:cubicBezTo>
                <a:cubicBezTo>
                  <a:pt x="973" y="63"/>
                  <a:pt x="968" y="64"/>
                  <a:pt x="965" y="67"/>
                </a:cubicBezTo>
                <a:cubicBezTo>
                  <a:pt x="962" y="69"/>
                  <a:pt x="960" y="73"/>
                  <a:pt x="960" y="77"/>
                </a:cubicBezTo>
                <a:cubicBezTo>
                  <a:pt x="960" y="82"/>
                  <a:pt x="961" y="85"/>
                  <a:pt x="964" y="88"/>
                </a:cubicBezTo>
                <a:cubicBezTo>
                  <a:pt x="966" y="90"/>
                  <a:pt x="972" y="93"/>
                  <a:pt x="980" y="96"/>
                </a:cubicBezTo>
                <a:cubicBezTo>
                  <a:pt x="989" y="100"/>
                  <a:pt x="996" y="105"/>
                  <a:pt x="1000" y="109"/>
                </a:cubicBezTo>
                <a:cubicBezTo>
                  <a:pt x="1004" y="114"/>
                  <a:pt x="1006" y="120"/>
                  <a:pt x="1006" y="127"/>
                </a:cubicBezTo>
                <a:close/>
                <a:moveTo>
                  <a:pt x="1118" y="102"/>
                </a:moveTo>
                <a:cubicBezTo>
                  <a:pt x="1118" y="119"/>
                  <a:pt x="1113" y="132"/>
                  <a:pt x="1104" y="142"/>
                </a:cubicBezTo>
                <a:cubicBezTo>
                  <a:pt x="1095" y="152"/>
                  <a:pt x="1083" y="157"/>
                  <a:pt x="1067" y="157"/>
                </a:cubicBezTo>
                <a:cubicBezTo>
                  <a:pt x="1052" y="157"/>
                  <a:pt x="1040" y="152"/>
                  <a:pt x="1031" y="142"/>
                </a:cubicBezTo>
                <a:cubicBezTo>
                  <a:pt x="1021" y="132"/>
                  <a:pt x="1017" y="120"/>
                  <a:pt x="1017" y="104"/>
                </a:cubicBezTo>
                <a:cubicBezTo>
                  <a:pt x="1017" y="87"/>
                  <a:pt x="1022" y="73"/>
                  <a:pt x="1031" y="64"/>
                </a:cubicBezTo>
                <a:cubicBezTo>
                  <a:pt x="1040" y="54"/>
                  <a:pt x="1053" y="49"/>
                  <a:pt x="1069" y="49"/>
                </a:cubicBezTo>
                <a:cubicBezTo>
                  <a:pt x="1085" y="49"/>
                  <a:pt x="1097" y="54"/>
                  <a:pt x="1105" y="63"/>
                </a:cubicBezTo>
                <a:cubicBezTo>
                  <a:pt x="1114" y="73"/>
                  <a:pt x="1118" y="86"/>
                  <a:pt x="1118" y="102"/>
                </a:cubicBezTo>
                <a:close/>
                <a:moveTo>
                  <a:pt x="1101" y="103"/>
                </a:moveTo>
                <a:cubicBezTo>
                  <a:pt x="1101" y="90"/>
                  <a:pt x="1098" y="80"/>
                  <a:pt x="1093" y="73"/>
                </a:cubicBezTo>
                <a:cubicBezTo>
                  <a:pt x="1087" y="66"/>
                  <a:pt x="1079" y="63"/>
                  <a:pt x="1068" y="63"/>
                </a:cubicBezTo>
                <a:cubicBezTo>
                  <a:pt x="1058" y="63"/>
                  <a:pt x="1049" y="66"/>
                  <a:pt x="1043" y="73"/>
                </a:cubicBezTo>
                <a:cubicBezTo>
                  <a:pt x="1037" y="80"/>
                  <a:pt x="1034" y="90"/>
                  <a:pt x="1034" y="103"/>
                </a:cubicBezTo>
                <a:cubicBezTo>
                  <a:pt x="1034" y="116"/>
                  <a:pt x="1037" y="125"/>
                  <a:pt x="1043" y="132"/>
                </a:cubicBezTo>
                <a:cubicBezTo>
                  <a:pt x="1049" y="139"/>
                  <a:pt x="1058" y="143"/>
                  <a:pt x="1068" y="143"/>
                </a:cubicBezTo>
                <a:cubicBezTo>
                  <a:pt x="1079" y="143"/>
                  <a:pt x="1087" y="139"/>
                  <a:pt x="1093" y="132"/>
                </a:cubicBezTo>
                <a:cubicBezTo>
                  <a:pt x="1098" y="125"/>
                  <a:pt x="1101" y="116"/>
                  <a:pt x="1101" y="103"/>
                </a:cubicBezTo>
                <a:close/>
                <a:moveTo>
                  <a:pt x="1185" y="16"/>
                </a:moveTo>
                <a:cubicBezTo>
                  <a:pt x="1182" y="15"/>
                  <a:pt x="1178" y="14"/>
                  <a:pt x="1174" y="14"/>
                </a:cubicBezTo>
                <a:cubicBezTo>
                  <a:pt x="1163" y="14"/>
                  <a:pt x="1157" y="21"/>
                  <a:pt x="1157" y="35"/>
                </a:cubicBezTo>
                <a:cubicBezTo>
                  <a:pt x="1157" y="51"/>
                  <a:pt x="1157" y="51"/>
                  <a:pt x="1157" y="51"/>
                </a:cubicBezTo>
                <a:cubicBezTo>
                  <a:pt x="1181" y="51"/>
                  <a:pt x="1181" y="51"/>
                  <a:pt x="1181" y="51"/>
                </a:cubicBezTo>
                <a:cubicBezTo>
                  <a:pt x="1181" y="65"/>
                  <a:pt x="1181" y="65"/>
                  <a:pt x="1181" y="65"/>
                </a:cubicBezTo>
                <a:cubicBezTo>
                  <a:pt x="1157" y="65"/>
                  <a:pt x="1157" y="65"/>
                  <a:pt x="1157" y="65"/>
                </a:cubicBezTo>
                <a:cubicBezTo>
                  <a:pt x="1157" y="154"/>
                  <a:pt x="1157" y="154"/>
                  <a:pt x="1157" y="154"/>
                </a:cubicBezTo>
                <a:cubicBezTo>
                  <a:pt x="1140" y="154"/>
                  <a:pt x="1140" y="154"/>
                  <a:pt x="1140" y="154"/>
                </a:cubicBezTo>
                <a:cubicBezTo>
                  <a:pt x="1140" y="65"/>
                  <a:pt x="1140" y="65"/>
                  <a:pt x="1140" y="65"/>
                </a:cubicBezTo>
                <a:cubicBezTo>
                  <a:pt x="1123" y="65"/>
                  <a:pt x="1123" y="65"/>
                  <a:pt x="1123" y="65"/>
                </a:cubicBezTo>
                <a:cubicBezTo>
                  <a:pt x="1123" y="51"/>
                  <a:pt x="1123" y="51"/>
                  <a:pt x="1123" y="51"/>
                </a:cubicBezTo>
                <a:cubicBezTo>
                  <a:pt x="1140" y="51"/>
                  <a:pt x="1140" y="51"/>
                  <a:pt x="1140" y="51"/>
                </a:cubicBezTo>
                <a:cubicBezTo>
                  <a:pt x="1140" y="35"/>
                  <a:pt x="1140" y="35"/>
                  <a:pt x="1140" y="35"/>
                </a:cubicBezTo>
                <a:cubicBezTo>
                  <a:pt x="1140" y="24"/>
                  <a:pt x="1144" y="16"/>
                  <a:pt x="1150" y="9"/>
                </a:cubicBezTo>
                <a:cubicBezTo>
                  <a:pt x="1156" y="3"/>
                  <a:pt x="1164" y="0"/>
                  <a:pt x="1173" y="0"/>
                </a:cubicBezTo>
                <a:cubicBezTo>
                  <a:pt x="1178" y="0"/>
                  <a:pt x="1182" y="0"/>
                  <a:pt x="1185" y="1"/>
                </a:cubicBezTo>
                <a:lnTo>
                  <a:pt x="1185" y="16"/>
                </a:lnTo>
                <a:close/>
                <a:moveTo>
                  <a:pt x="1241" y="153"/>
                </a:moveTo>
                <a:cubicBezTo>
                  <a:pt x="1237" y="155"/>
                  <a:pt x="1232" y="156"/>
                  <a:pt x="1225" y="156"/>
                </a:cubicBezTo>
                <a:cubicBezTo>
                  <a:pt x="1207" y="156"/>
                  <a:pt x="1198" y="146"/>
                  <a:pt x="1198" y="126"/>
                </a:cubicBezTo>
                <a:cubicBezTo>
                  <a:pt x="1198" y="65"/>
                  <a:pt x="1198" y="65"/>
                  <a:pt x="1198" y="65"/>
                </a:cubicBezTo>
                <a:cubicBezTo>
                  <a:pt x="1181" y="65"/>
                  <a:pt x="1181" y="65"/>
                  <a:pt x="1181" y="65"/>
                </a:cubicBezTo>
                <a:cubicBezTo>
                  <a:pt x="1181" y="51"/>
                  <a:pt x="1181" y="51"/>
                  <a:pt x="1181" y="51"/>
                </a:cubicBezTo>
                <a:cubicBezTo>
                  <a:pt x="1198" y="51"/>
                  <a:pt x="1198" y="51"/>
                  <a:pt x="1198" y="51"/>
                </a:cubicBezTo>
                <a:cubicBezTo>
                  <a:pt x="1198" y="26"/>
                  <a:pt x="1198" y="26"/>
                  <a:pt x="1198" y="26"/>
                </a:cubicBezTo>
                <a:cubicBezTo>
                  <a:pt x="1215" y="21"/>
                  <a:pt x="1215" y="21"/>
                  <a:pt x="1215" y="21"/>
                </a:cubicBezTo>
                <a:cubicBezTo>
                  <a:pt x="1215" y="51"/>
                  <a:pt x="1215" y="51"/>
                  <a:pt x="1215" y="51"/>
                </a:cubicBezTo>
                <a:cubicBezTo>
                  <a:pt x="1241" y="51"/>
                  <a:pt x="1241" y="51"/>
                  <a:pt x="1241" y="51"/>
                </a:cubicBezTo>
                <a:cubicBezTo>
                  <a:pt x="1241" y="65"/>
                  <a:pt x="1241" y="65"/>
                  <a:pt x="1241" y="65"/>
                </a:cubicBezTo>
                <a:cubicBezTo>
                  <a:pt x="1215" y="65"/>
                  <a:pt x="1215" y="65"/>
                  <a:pt x="1215" y="65"/>
                </a:cubicBezTo>
                <a:cubicBezTo>
                  <a:pt x="1215" y="123"/>
                  <a:pt x="1215" y="123"/>
                  <a:pt x="1215" y="123"/>
                </a:cubicBezTo>
                <a:cubicBezTo>
                  <a:pt x="1215" y="130"/>
                  <a:pt x="1216" y="135"/>
                  <a:pt x="1218" y="138"/>
                </a:cubicBezTo>
                <a:cubicBezTo>
                  <a:pt x="1221" y="141"/>
                  <a:pt x="1225" y="142"/>
                  <a:pt x="1230" y="142"/>
                </a:cubicBezTo>
                <a:cubicBezTo>
                  <a:pt x="1234" y="142"/>
                  <a:pt x="1238" y="141"/>
                  <a:pt x="1241" y="139"/>
                </a:cubicBezTo>
                <a:lnTo>
                  <a:pt x="1241" y="153"/>
                </a:lnTo>
                <a:close/>
                <a:moveTo>
                  <a:pt x="682" y="243"/>
                </a:moveTo>
                <a:cubicBezTo>
                  <a:pt x="635" y="363"/>
                  <a:pt x="635" y="363"/>
                  <a:pt x="635" y="363"/>
                </a:cubicBezTo>
                <a:cubicBezTo>
                  <a:pt x="626" y="384"/>
                  <a:pt x="614" y="394"/>
                  <a:pt x="599" y="394"/>
                </a:cubicBezTo>
                <a:cubicBezTo>
                  <a:pt x="595" y="394"/>
                  <a:pt x="591" y="394"/>
                  <a:pt x="588" y="393"/>
                </a:cubicBezTo>
                <a:cubicBezTo>
                  <a:pt x="588" y="378"/>
                  <a:pt x="588" y="378"/>
                  <a:pt x="588" y="378"/>
                </a:cubicBezTo>
                <a:cubicBezTo>
                  <a:pt x="592" y="380"/>
                  <a:pt x="595" y="380"/>
                  <a:pt x="598" y="380"/>
                </a:cubicBezTo>
                <a:cubicBezTo>
                  <a:pt x="606" y="380"/>
                  <a:pt x="613" y="375"/>
                  <a:pt x="617" y="365"/>
                </a:cubicBezTo>
                <a:cubicBezTo>
                  <a:pt x="625" y="346"/>
                  <a:pt x="625" y="346"/>
                  <a:pt x="625" y="346"/>
                </a:cubicBezTo>
                <a:cubicBezTo>
                  <a:pt x="585" y="243"/>
                  <a:pt x="585" y="243"/>
                  <a:pt x="585" y="243"/>
                </a:cubicBezTo>
                <a:cubicBezTo>
                  <a:pt x="603" y="243"/>
                  <a:pt x="603" y="243"/>
                  <a:pt x="603" y="243"/>
                </a:cubicBezTo>
                <a:cubicBezTo>
                  <a:pt x="631" y="322"/>
                  <a:pt x="631" y="322"/>
                  <a:pt x="631" y="322"/>
                </a:cubicBezTo>
                <a:cubicBezTo>
                  <a:pt x="633" y="330"/>
                  <a:pt x="633" y="330"/>
                  <a:pt x="633" y="330"/>
                </a:cubicBezTo>
                <a:cubicBezTo>
                  <a:pt x="634" y="330"/>
                  <a:pt x="634" y="330"/>
                  <a:pt x="634" y="330"/>
                </a:cubicBezTo>
                <a:cubicBezTo>
                  <a:pt x="634" y="329"/>
                  <a:pt x="635" y="326"/>
                  <a:pt x="636" y="323"/>
                </a:cubicBezTo>
                <a:cubicBezTo>
                  <a:pt x="665" y="243"/>
                  <a:pt x="665" y="243"/>
                  <a:pt x="665" y="243"/>
                </a:cubicBezTo>
                <a:lnTo>
                  <a:pt x="682" y="243"/>
                </a:lnTo>
                <a:close/>
                <a:moveTo>
                  <a:pt x="779" y="346"/>
                </a:moveTo>
                <a:cubicBezTo>
                  <a:pt x="763" y="346"/>
                  <a:pt x="763" y="346"/>
                  <a:pt x="763" y="346"/>
                </a:cubicBezTo>
                <a:cubicBezTo>
                  <a:pt x="763" y="287"/>
                  <a:pt x="763" y="287"/>
                  <a:pt x="763" y="287"/>
                </a:cubicBezTo>
                <a:cubicBezTo>
                  <a:pt x="763" y="266"/>
                  <a:pt x="755" y="255"/>
                  <a:pt x="739" y="255"/>
                </a:cubicBezTo>
                <a:cubicBezTo>
                  <a:pt x="731" y="255"/>
                  <a:pt x="724" y="258"/>
                  <a:pt x="719" y="264"/>
                </a:cubicBezTo>
                <a:cubicBezTo>
                  <a:pt x="713" y="270"/>
                  <a:pt x="711" y="278"/>
                  <a:pt x="711" y="287"/>
                </a:cubicBezTo>
                <a:cubicBezTo>
                  <a:pt x="711" y="346"/>
                  <a:pt x="711" y="346"/>
                  <a:pt x="711" y="346"/>
                </a:cubicBezTo>
                <a:cubicBezTo>
                  <a:pt x="694" y="346"/>
                  <a:pt x="694" y="346"/>
                  <a:pt x="694" y="346"/>
                </a:cubicBezTo>
                <a:cubicBezTo>
                  <a:pt x="694" y="243"/>
                  <a:pt x="694" y="243"/>
                  <a:pt x="694" y="243"/>
                </a:cubicBezTo>
                <a:cubicBezTo>
                  <a:pt x="711" y="243"/>
                  <a:pt x="711" y="243"/>
                  <a:pt x="711" y="243"/>
                </a:cubicBezTo>
                <a:cubicBezTo>
                  <a:pt x="711" y="260"/>
                  <a:pt x="711" y="260"/>
                  <a:pt x="711" y="260"/>
                </a:cubicBezTo>
                <a:cubicBezTo>
                  <a:pt x="711" y="260"/>
                  <a:pt x="711" y="260"/>
                  <a:pt x="711" y="260"/>
                </a:cubicBezTo>
                <a:cubicBezTo>
                  <a:pt x="719" y="247"/>
                  <a:pt x="730" y="241"/>
                  <a:pt x="745" y="241"/>
                </a:cubicBezTo>
                <a:cubicBezTo>
                  <a:pt x="756" y="241"/>
                  <a:pt x="765" y="244"/>
                  <a:pt x="771" y="252"/>
                </a:cubicBezTo>
                <a:cubicBezTo>
                  <a:pt x="776" y="259"/>
                  <a:pt x="779" y="270"/>
                  <a:pt x="779" y="283"/>
                </a:cubicBezTo>
                <a:lnTo>
                  <a:pt x="779" y="346"/>
                </a:lnTo>
                <a:close/>
                <a:moveTo>
                  <a:pt x="878" y="346"/>
                </a:moveTo>
                <a:cubicBezTo>
                  <a:pt x="861" y="346"/>
                  <a:pt x="861" y="346"/>
                  <a:pt x="861" y="346"/>
                </a:cubicBezTo>
                <a:cubicBezTo>
                  <a:pt x="861" y="330"/>
                  <a:pt x="861" y="330"/>
                  <a:pt x="861" y="330"/>
                </a:cubicBezTo>
                <a:cubicBezTo>
                  <a:pt x="861" y="330"/>
                  <a:pt x="861" y="330"/>
                  <a:pt x="861" y="330"/>
                </a:cubicBezTo>
                <a:cubicBezTo>
                  <a:pt x="854" y="342"/>
                  <a:pt x="843" y="349"/>
                  <a:pt x="829" y="349"/>
                </a:cubicBezTo>
                <a:cubicBezTo>
                  <a:pt x="819" y="349"/>
                  <a:pt x="811" y="346"/>
                  <a:pt x="805" y="340"/>
                </a:cubicBezTo>
                <a:cubicBezTo>
                  <a:pt x="799" y="335"/>
                  <a:pt x="796" y="328"/>
                  <a:pt x="796" y="319"/>
                </a:cubicBezTo>
                <a:cubicBezTo>
                  <a:pt x="796" y="300"/>
                  <a:pt x="808" y="288"/>
                  <a:pt x="830" y="285"/>
                </a:cubicBezTo>
                <a:cubicBezTo>
                  <a:pt x="861" y="281"/>
                  <a:pt x="861" y="281"/>
                  <a:pt x="861" y="281"/>
                </a:cubicBezTo>
                <a:cubicBezTo>
                  <a:pt x="861" y="264"/>
                  <a:pt x="854" y="255"/>
                  <a:pt x="840" y="255"/>
                </a:cubicBezTo>
                <a:cubicBezTo>
                  <a:pt x="828" y="255"/>
                  <a:pt x="816" y="259"/>
                  <a:pt x="807" y="267"/>
                </a:cubicBezTo>
                <a:cubicBezTo>
                  <a:pt x="807" y="250"/>
                  <a:pt x="807" y="250"/>
                  <a:pt x="807" y="250"/>
                </a:cubicBezTo>
                <a:cubicBezTo>
                  <a:pt x="810" y="248"/>
                  <a:pt x="815" y="246"/>
                  <a:pt x="822" y="244"/>
                </a:cubicBezTo>
                <a:cubicBezTo>
                  <a:pt x="829" y="242"/>
                  <a:pt x="836" y="241"/>
                  <a:pt x="841" y="241"/>
                </a:cubicBezTo>
                <a:cubicBezTo>
                  <a:pt x="866" y="241"/>
                  <a:pt x="878" y="254"/>
                  <a:pt x="878" y="279"/>
                </a:cubicBezTo>
                <a:lnTo>
                  <a:pt x="878" y="346"/>
                </a:lnTo>
                <a:close/>
                <a:moveTo>
                  <a:pt x="861" y="294"/>
                </a:moveTo>
                <a:cubicBezTo>
                  <a:pt x="836" y="298"/>
                  <a:pt x="836" y="298"/>
                  <a:pt x="836" y="298"/>
                </a:cubicBezTo>
                <a:cubicBezTo>
                  <a:pt x="828" y="299"/>
                  <a:pt x="822" y="301"/>
                  <a:pt x="818" y="304"/>
                </a:cubicBezTo>
                <a:cubicBezTo>
                  <a:pt x="815" y="306"/>
                  <a:pt x="813" y="311"/>
                  <a:pt x="813" y="317"/>
                </a:cubicBezTo>
                <a:cubicBezTo>
                  <a:pt x="813" y="323"/>
                  <a:pt x="815" y="327"/>
                  <a:pt x="819" y="330"/>
                </a:cubicBezTo>
                <a:cubicBezTo>
                  <a:pt x="823" y="333"/>
                  <a:pt x="827" y="335"/>
                  <a:pt x="833" y="335"/>
                </a:cubicBezTo>
                <a:cubicBezTo>
                  <a:pt x="841" y="335"/>
                  <a:pt x="848" y="332"/>
                  <a:pt x="853" y="326"/>
                </a:cubicBezTo>
                <a:cubicBezTo>
                  <a:pt x="859" y="320"/>
                  <a:pt x="861" y="313"/>
                  <a:pt x="861" y="304"/>
                </a:cubicBezTo>
                <a:lnTo>
                  <a:pt x="861" y="294"/>
                </a:lnTo>
                <a:close/>
                <a:moveTo>
                  <a:pt x="1049" y="346"/>
                </a:moveTo>
                <a:cubicBezTo>
                  <a:pt x="1033" y="346"/>
                  <a:pt x="1033" y="346"/>
                  <a:pt x="1033" y="346"/>
                </a:cubicBezTo>
                <a:cubicBezTo>
                  <a:pt x="1033" y="287"/>
                  <a:pt x="1033" y="287"/>
                  <a:pt x="1033" y="287"/>
                </a:cubicBezTo>
                <a:cubicBezTo>
                  <a:pt x="1033" y="276"/>
                  <a:pt x="1031" y="267"/>
                  <a:pt x="1027" y="262"/>
                </a:cubicBezTo>
                <a:cubicBezTo>
                  <a:pt x="1024" y="257"/>
                  <a:pt x="1018" y="255"/>
                  <a:pt x="1010" y="255"/>
                </a:cubicBezTo>
                <a:cubicBezTo>
                  <a:pt x="1003" y="255"/>
                  <a:pt x="997" y="258"/>
                  <a:pt x="992" y="264"/>
                </a:cubicBezTo>
                <a:cubicBezTo>
                  <a:pt x="987" y="271"/>
                  <a:pt x="984" y="279"/>
                  <a:pt x="984" y="287"/>
                </a:cubicBezTo>
                <a:cubicBezTo>
                  <a:pt x="984" y="346"/>
                  <a:pt x="984" y="346"/>
                  <a:pt x="984" y="346"/>
                </a:cubicBezTo>
                <a:cubicBezTo>
                  <a:pt x="968" y="346"/>
                  <a:pt x="968" y="346"/>
                  <a:pt x="968" y="346"/>
                </a:cubicBezTo>
                <a:cubicBezTo>
                  <a:pt x="968" y="285"/>
                  <a:pt x="968" y="285"/>
                  <a:pt x="968" y="285"/>
                </a:cubicBezTo>
                <a:cubicBezTo>
                  <a:pt x="968" y="265"/>
                  <a:pt x="960" y="255"/>
                  <a:pt x="945" y="255"/>
                </a:cubicBezTo>
                <a:cubicBezTo>
                  <a:pt x="937" y="255"/>
                  <a:pt x="931" y="258"/>
                  <a:pt x="927" y="264"/>
                </a:cubicBezTo>
                <a:cubicBezTo>
                  <a:pt x="922" y="270"/>
                  <a:pt x="920" y="278"/>
                  <a:pt x="920" y="287"/>
                </a:cubicBezTo>
                <a:cubicBezTo>
                  <a:pt x="920" y="346"/>
                  <a:pt x="920" y="346"/>
                  <a:pt x="920" y="346"/>
                </a:cubicBezTo>
                <a:cubicBezTo>
                  <a:pt x="903" y="346"/>
                  <a:pt x="903" y="346"/>
                  <a:pt x="903" y="346"/>
                </a:cubicBezTo>
                <a:cubicBezTo>
                  <a:pt x="903" y="243"/>
                  <a:pt x="903" y="243"/>
                  <a:pt x="903" y="243"/>
                </a:cubicBezTo>
                <a:cubicBezTo>
                  <a:pt x="920" y="243"/>
                  <a:pt x="920" y="243"/>
                  <a:pt x="920" y="243"/>
                </a:cubicBezTo>
                <a:cubicBezTo>
                  <a:pt x="920" y="260"/>
                  <a:pt x="920" y="260"/>
                  <a:pt x="920" y="260"/>
                </a:cubicBezTo>
                <a:cubicBezTo>
                  <a:pt x="920" y="260"/>
                  <a:pt x="920" y="260"/>
                  <a:pt x="920" y="260"/>
                </a:cubicBezTo>
                <a:cubicBezTo>
                  <a:pt x="927" y="247"/>
                  <a:pt x="938" y="241"/>
                  <a:pt x="952" y="241"/>
                </a:cubicBezTo>
                <a:cubicBezTo>
                  <a:pt x="959" y="241"/>
                  <a:pt x="965" y="243"/>
                  <a:pt x="970" y="246"/>
                </a:cubicBezTo>
                <a:cubicBezTo>
                  <a:pt x="975" y="250"/>
                  <a:pt x="979" y="255"/>
                  <a:pt x="981" y="262"/>
                </a:cubicBezTo>
                <a:cubicBezTo>
                  <a:pt x="989" y="248"/>
                  <a:pt x="1000" y="241"/>
                  <a:pt x="1015" y="241"/>
                </a:cubicBezTo>
                <a:cubicBezTo>
                  <a:pt x="1038" y="241"/>
                  <a:pt x="1049" y="255"/>
                  <a:pt x="1049" y="283"/>
                </a:cubicBezTo>
                <a:lnTo>
                  <a:pt x="1049" y="346"/>
                </a:lnTo>
                <a:close/>
                <a:moveTo>
                  <a:pt x="1188" y="341"/>
                </a:moveTo>
                <a:cubicBezTo>
                  <a:pt x="1180" y="346"/>
                  <a:pt x="1171" y="349"/>
                  <a:pt x="1160" y="349"/>
                </a:cubicBezTo>
                <a:cubicBezTo>
                  <a:pt x="1151" y="349"/>
                  <a:pt x="1142" y="346"/>
                  <a:pt x="1135" y="342"/>
                </a:cubicBezTo>
                <a:cubicBezTo>
                  <a:pt x="1127" y="338"/>
                  <a:pt x="1121" y="332"/>
                  <a:pt x="1117" y="324"/>
                </a:cubicBezTo>
                <a:cubicBezTo>
                  <a:pt x="1113" y="316"/>
                  <a:pt x="1111" y="307"/>
                  <a:pt x="1111" y="297"/>
                </a:cubicBezTo>
                <a:cubicBezTo>
                  <a:pt x="1111" y="280"/>
                  <a:pt x="1116" y="267"/>
                  <a:pt x="1126" y="256"/>
                </a:cubicBezTo>
                <a:cubicBezTo>
                  <a:pt x="1135" y="246"/>
                  <a:pt x="1148" y="241"/>
                  <a:pt x="1165" y="241"/>
                </a:cubicBezTo>
                <a:cubicBezTo>
                  <a:pt x="1173" y="241"/>
                  <a:pt x="1181" y="242"/>
                  <a:pt x="1188" y="246"/>
                </a:cubicBezTo>
                <a:cubicBezTo>
                  <a:pt x="1188" y="263"/>
                  <a:pt x="1188" y="263"/>
                  <a:pt x="1188" y="263"/>
                </a:cubicBezTo>
                <a:cubicBezTo>
                  <a:pt x="1181" y="257"/>
                  <a:pt x="1172" y="255"/>
                  <a:pt x="1164" y="255"/>
                </a:cubicBezTo>
                <a:cubicBezTo>
                  <a:pt x="1153" y="255"/>
                  <a:pt x="1145" y="259"/>
                  <a:pt x="1138" y="266"/>
                </a:cubicBezTo>
                <a:cubicBezTo>
                  <a:pt x="1131" y="274"/>
                  <a:pt x="1128" y="284"/>
                  <a:pt x="1128" y="296"/>
                </a:cubicBezTo>
                <a:cubicBezTo>
                  <a:pt x="1128" y="308"/>
                  <a:pt x="1131" y="317"/>
                  <a:pt x="1137" y="324"/>
                </a:cubicBezTo>
                <a:cubicBezTo>
                  <a:pt x="1144" y="331"/>
                  <a:pt x="1152" y="335"/>
                  <a:pt x="1163" y="335"/>
                </a:cubicBezTo>
                <a:cubicBezTo>
                  <a:pt x="1172" y="335"/>
                  <a:pt x="1180" y="332"/>
                  <a:pt x="1188" y="326"/>
                </a:cubicBezTo>
                <a:lnTo>
                  <a:pt x="1188" y="341"/>
                </a:lnTo>
                <a:close/>
                <a:moveTo>
                  <a:pt x="1264" y="319"/>
                </a:moveTo>
                <a:cubicBezTo>
                  <a:pt x="1264" y="327"/>
                  <a:pt x="1260" y="335"/>
                  <a:pt x="1253" y="340"/>
                </a:cubicBezTo>
                <a:cubicBezTo>
                  <a:pt x="1246" y="346"/>
                  <a:pt x="1237" y="349"/>
                  <a:pt x="1226" y="349"/>
                </a:cubicBezTo>
                <a:cubicBezTo>
                  <a:pt x="1216" y="349"/>
                  <a:pt x="1208" y="346"/>
                  <a:pt x="1200" y="342"/>
                </a:cubicBezTo>
                <a:cubicBezTo>
                  <a:pt x="1200" y="325"/>
                  <a:pt x="1200" y="325"/>
                  <a:pt x="1200" y="325"/>
                </a:cubicBezTo>
                <a:cubicBezTo>
                  <a:pt x="1209" y="331"/>
                  <a:pt x="1217" y="335"/>
                  <a:pt x="1227" y="335"/>
                </a:cubicBezTo>
                <a:cubicBezTo>
                  <a:pt x="1240" y="335"/>
                  <a:pt x="1247" y="330"/>
                  <a:pt x="1247" y="320"/>
                </a:cubicBezTo>
                <a:cubicBezTo>
                  <a:pt x="1247" y="316"/>
                  <a:pt x="1245" y="313"/>
                  <a:pt x="1243" y="311"/>
                </a:cubicBezTo>
                <a:cubicBezTo>
                  <a:pt x="1240" y="308"/>
                  <a:pt x="1235" y="305"/>
                  <a:pt x="1226" y="301"/>
                </a:cubicBezTo>
                <a:cubicBezTo>
                  <a:pt x="1216" y="297"/>
                  <a:pt x="1210" y="293"/>
                  <a:pt x="1206" y="288"/>
                </a:cubicBezTo>
                <a:cubicBezTo>
                  <a:pt x="1202" y="284"/>
                  <a:pt x="1201" y="278"/>
                  <a:pt x="1201" y="271"/>
                </a:cubicBezTo>
                <a:cubicBezTo>
                  <a:pt x="1201" y="262"/>
                  <a:pt x="1204" y="255"/>
                  <a:pt x="1211" y="249"/>
                </a:cubicBezTo>
                <a:cubicBezTo>
                  <a:pt x="1218" y="244"/>
                  <a:pt x="1226" y="241"/>
                  <a:pt x="1237" y="241"/>
                </a:cubicBezTo>
                <a:cubicBezTo>
                  <a:pt x="1245" y="241"/>
                  <a:pt x="1252" y="242"/>
                  <a:pt x="1259" y="246"/>
                </a:cubicBezTo>
                <a:cubicBezTo>
                  <a:pt x="1259" y="262"/>
                  <a:pt x="1259" y="262"/>
                  <a:pt x="1259" y="262"/>
                </a:cubicBezTo>
                <a:cubicBezTo>
                  <a:pt x="1252" y="257"/>
                  <a:pt x="1244" y="255"/>
                  <a:pt x="1236" y="255"/>
                </a:cubicBezTo>
                <a:cubicBezTo>
                  <a:pt x="1230" y="255"/>
                  <a:pt x="1226" y="256"/>
                  <a:pt x="1222" y="259"/>
                </a:cubicBezTo>
                <a:cubicBezTo>
                  <a:pt x="1219" y="261"/>
                  <a:pt x="1217" y="265"/>
                  <a:pt x="1217" y="269"/>
                </a:cubicBezTo>
                <a:cubicBezTo>
                  <a:pt x="1217" y="274"/>
                  <a:pt x="1219" y="277"/>
                  <a:pt x="1221" y="280"/>
                </a:cubicBezTo>
                <a:cubicBezTo>
                  <a:pt x="1224" y="282"/>
                  <a:pt x="1229" y="285"/>
                  <a:pt x="1237" y="288"/>
                </a:cubicBezTo>
                <a:cubicBezTo>
                  <a:pt x="1247" y="292"/>
                  <a:pt x="1254" y="297"/>
                  <a:pt x="1258" y="301"/>
                </a:cubicBezTo>
                <a:cubicBezTo>
                  <a:pt x="1262" y="306"/>
                  <a:pt x="1264" y="312"/>
                  <a:pt x="1264" y="319"/>
                </a:cubicBezTo>
                <a:close/>
                <a:moveTo>
                  <a:pt x="660" y="17"/>
                </a:moveTo>
                <a:cubicBezTo>
                  <a:pt x="660" y="21"/>
                  <a:pt x="659" y="23"/>
                  <a:pt x="657" y="25"/>
                </a:cubicBezTo>
                <a:cubicBezTo>
                  <a:pt x="655" y="27"/>
                  <a:pt x="652" y="28"/>
                  <a:pt x="649" y="28"/>
                </a:cubicBezTo>
                <a:cubicBezTo>
                  <a:pt x="646" y="28"/>
                  <a:pt x="643" y="27"/>
                  <a:pt x="641" y="25"/>
                </a:cubicBezTo>
                <a:cubicBezTo>
                  <a:pt x="639" y="23"/>
                  <a:pt x="638" y="21"/>
                  <a:pt x="638" y="17"/>
                </a:cubicBezTo>
                <a:cubicBezTo>
                  <a:pt x="638" y="15"/>
                  <a:pt x="639" y="12"/>
                  <a:pt x="641" y="10"/>
                </a:cubicBezTo>
                <a:cubicBezTo>
                  <a:pt x="643" y="8"/>
                  <a:pt x="646" y="7"/>
                  <a:pt x="649" y="7"/>
                </a:cubicBezTo>
                <a:cubicBezTo>
                  <a:pt x="652" y="7"/>
                  <a:pt x="655" y="8"/>
                  <a:pt x="657" y="10"/>
                </a:cubicBezTo>
                <a:cubicBezTo>
                  <a:pt x="659" y="12"/>
                  <a:pt x="660" y="15"/>
                  <a:pt x="660" y="17"/>
                </a:cubicBezTo>
                <a:close/>
                <a:moveTo>
                  <a:pt x="657" y="154"/>
                </a:moveTo>
                <a:cubicBezTo>
                  <a:pt x="641" y="154"/>
                  <a:pt x="641" y="154"/>
                  <a:pt x="641" y="154"/>
                </a:cubicBezTo>
                <a:cubicBezTo>
                  <a:pt x="641" y="51"/>
                  <a:pt x="641" y="51"/>
                  <a:pt x="641" y="51"/>
                </a:cubicBezTo>
                <a:cubicBezTo>
                  <a:pt x="657" y="51"/>
                  <a:pt x="657" y="51"/>
                  <a:pt x="657" y="51"/>
                </a:cubicBezTo>
                <a:lnTo>
                  <a:pt x="657" y="154"/>
                </a:lnTo>
                <a:close/>
                <a:moveTo>
                  <a:pt x="273" y="67"/>
                </a:moveTo>
                <a:cubicBezTo>
                  <a:pt x="273" y="67"/>
                  <a:pt x="273" y="67"/>
                  <a:pt x="273" y="67"/>
                </a:cubicBezTo>
                <a:cubicBezTo>
                  <a:pt x="251" y="119"/>
                  <a:pt x="219" y="167"/>
                  <a:pt x="186" y="201"/>
                </a:cubicBezTo>
                <a:cubicBezTo>
                  <a:pt x="186" y="282"/>
                  <a:pt x="186" y="282"/>
                  <a:pt x="186" y="282"/>
                </a:cubicBezTo>
                <a:cubicBezTo>
                  <a:pt x="183" y="284"/>
                  <a:pt x="183" y="284"/>
                  <a:pt x="183" y="284"/>
                </a:cubicBezTo>
                <a:cubicBezTo>
                  <a:pt x="178" y="284"/>
                  <a:pt x="178" y="284"/>
                  <a:pt x="178" y="284"/>
                </a:cubicBezTo>
                <a:cubicBezTo>
                  <a:pt x="66" y="292"/>
                  <a:pt x="0" y="348"/>
                  <a:pt x="0" y="348"/>
                </a:cubicBezTo>
                <a:cubicBezTo>
                  <a:pt x="126" y="270"/>
                  <a:pt x="269" y="306"/>
                  <a:pt x="269" y="306"/>
                </a:cubicBezTo>
                <a:cubicBezTo>
                  <a:pt x="280" y="304"/>
                  <a:pt x="280" y="304"/>
                  <a:pt x="280" y="304"/>
                </a:cubicBezTo>
                <a:cubicBezTo>
                  <a:pt x="280" y="69"/>
                  <a:pt x="280" y="69"/>
                  <a:pt x="280" y="69"/>
                </a:cubicBezTo>
                <a:lnTo>
                  <a:pt x="273" y="67"/>
                </a:lnTo>
                <a:close/>
                <a:moveTo>
                  <a:pt x="357" y="123"/>
                </a:moveTo>
                <a:cubicBezTo>
                  <a:pt x="357" y="123"/>
                  <a:pt x="357" y="123"/>
                  <a:pt x="357" y="123"/>
                </a:cubicBezTo>
                <a:cubicBezTo>
                  <a:pt x="357" y="123"/>
                  <a:pt x="345" y="139"/>
                  <a:pt x="308" y="172"/>
                </a:cubicBezTo>
                <a:cubicBezTo>
                  <a:pt x="300" y="180"/>
                  <a:pt x="295" y="184"/>
                  <a:pt x="287" y="191"/>
                </a:cubicBezTo>
                <a:cubicBezTo>
                  <a:pt x="287" y="312"/>
                  <a:pt x="287" y="312"/>
                  <a:pt x="287" y="312"/>
                </a:cubicBezTo>
                <a:cubicBezTo>
                  <a:pt x="279" y="314"/>
                  <a:pt x="279" y="314"/>
                  <a:pt x="279" y="314"/>
                </a:cubicBezTo>
                <a:cubicBezTo>
                  <a:pt x="279" y="314"/>
                  <a:pt x="248" y="304"/>
                  <a:pt x="194" y="302"/>
                </a:cubicBezTo>
                <a:cubicBezTo>
                  <a:pt x="140" y="300"/>
                  <a:pt x="61" y="315"/>
                  <a:pt x="0" y="348"/>
                </a:cubicBezTo>
                <a:cubicBezTo>
                  <a:pt x="2" y="348"/>
                  <a:pt x="2" y="348"/>
                  <a:pt x="2" y="348"/>
                </a:cubicBezTo>
                <a:cubicBezTo>
                  <a:pt x="2" y="348"/>
                  <a:pt x="166" y="284"/>
                  <a:pt x="356" y="349"/>
                </a:cubicBezTo>
                <a:cubicBezTo>
                  <a:pt x="356" y="349"/>
                  <a:pt x="356" y="349"/>
                  <a:pt x="356" y="349"/>
                </a:cubicBezTo>
                <a:cubicBezTo>
                  <a:pt x="363" y="347"/>
                  <a:pt x="363" y="347"/>
                  <a:pt x="363" y="347"/>
                </a:cubicBezTo>
                <a:cubicBezTo>
                  <a:pt x="363" y="127"/>
                  <a:pt x="363" y="127"/>
                  <a:pt x="363" y="127"/>
                </a:cubicBezTo>
                <a:lnTo>
                  <a:pt x="357" y="123"/>
                </a:lnTo>
                <a:close/>
                <a:moveTo>
                  <a:pt x="180" y="10"/>
                </a:moveTo>
                <a:cubicBezTo>
                  <a:pt x="171" y="8"/>
                  <a:pt x="171" y="8"/>
                  <a:pt x="171" y="8"/>
                </a:cubicBezTo>
                <a:cubicBezTo>
                  <a:pt x="171" y="8"/>
                  <a:pt x="171" y="8"/>
                  <a:pt x="171" y="8"/>
                </a:cubicBezTo>
                <a:cubicBezTo>
                  <a:pt x="171" y="8"/>
                  <a:pt x="171" y="8"/>
                  <a:pt x="171" y="8"/>
                </a:cubicBezTo>
                <a:cubicBezTo>
                  <a:pt x="171" y="8"/>
                  <a:pt x="171" y="8"/>
                  <a:pt x="171" y="8"/>
                </a:cubicBezTo>
                <a:cubicBezTo>
                  <a:pt x="171" y="9"/>
                  <a:pt x="171" y="9"/>
                  <a:pt x="171" y="9"/>
                </a:cubicBezTo>
                <a:cubicBezTo>
                  <a:pt x="170" y="16"/>
                  <a:pt x="160" y="73"/>
                  <a:pt x="119" y="154"/>
                </a:cubicBezTo>
                <a:cubicBezTo>
                  <a:pt x="94" y="201"/>
                  <a:pt x="57" y="261"/>
                  <a:pt x="0" y="320"/>
                </a:cubicBezTo>
                <a:cubicBezTo>
                  <a:pt x="0" y="348"/>
                  <a:pt x="0" y="348"/>
                  <a:pt x="0" y="348"/>
                </a:cubicBezTo>
                <a:cubicBezTo>
                  <a:pt x="0" y="348"/>
                  <a:pt x="60" y="290"/>
                  <a:pt x="170" y="279"/>
                </a:cubicBezTo>
                <a:cubicBezTo>
                  <a:pt x="173" y="278"/>
                  <a:pt x="173" y="278"/>
                  <a:pt x="173" y="278"/>
                </a:cubicBezTo>
                <a:cubicBezTo>
                  <a:pt x="180" y="276"/>
                  <a:pt x="180" y="276"/>
                  <a:pt x="180" y="276"/>
                </a:cubicBezTo>
                <a:lnTo>
                  <a:pt x="180" y="10"/>
                </a:lnTo>
                <a:close/>
              </a:path>
            </a:pathLst>
          </a:custGeom>
          <a:solidFill>
            <a:srgbClr val="002050"/>
          </a:solidFill>
          <a:ln>
            <a:noFill/>
          </a:ln>
          <a:extLst/>
        </p:spPr>
        <p:txBody>
          <a:bodyPr lIns="73693" tIns="36846" rIns="73693" bIns="36846"/>
          <a:lstStyle/>
          <a:p>
            <a:pPr defTabSz="751746">
              <a:defRPr/>
            </a:pPr>
            <a:endParaRPr lang="en-US" sz="1451">
              <a:solidFill>
                <a:srgbClr val="505050"/>
              </a:solidFill>
            </a:endParaRPr>
          </a:p>
        </p:txBody>
      </p:sp>
      <p:sp>
        <p:nvSpPr>
          <p:cNvPr id="73" name="Freeform 8"/>
          <p:cNvSpPr>
            <a:spLocks noChangeAspect="1" noEditPoints="1"/>
          </p:cNvSpPr>
          <p:nvPr/>
        </p:nvSpPr>
        <p:spPr bwMode="black">
          <a:xfrm>
            <a:off x="7964484" y="5252252"/>
            <a:ext cx="953799" cy="114456"/>
          </a:xfrm>
          <a:custGeom>
            <a:avLst/>
            <a:gdLst>
              <a:gd name="T0" fmla="*/ 184 w 1840"/>
              <a:gd name="T1" fmla="*/ 42 h 220"/>
              <a:gd name="T2" fmla="*/ 97 w 1840"/>
              <a:gd name="T3" fmla="*/ 216 h 220"/>
              <a:gd name="T4" fmla="*/ 23 w 1840"/>
              <a:gd name="T5" fmla="*/ 81 h 220"/>
              <a:gd name="T6" fmla="*/ 31 w 1840"/>
              <a:gd name="T7" fmla="*/ 15 h 220"/>
              <a:gd name="T8" fmla="*/ 113 w 1840"/>
              <a:gd name="T9" fmla="*/ 155 h 220"/>
              <a:gd name="T10" fmla="*/ 275 w 1840"/>
              <a:gd name="T11" fmla="*/ 21 h 220"/>
              <a:gd name="T12" fmla="*/ 244 w 1840"/>
              <a:gd name="T13" fmla="*/ 21 h 220"/>
              <a:gd name="T14" fmla="*/ 275 w 1840"/>
              <a:gd name="T15" fmla="*/ 21 h 220"/>
              <a:gd name="T16" fmla="*/ 271 w 1840"/>
              <a:gd name="T17" fmla="*/ 72 h 220"/>
              <a:gd name="T18" fmla="*/ 332 w 1840"/>
              <a:gd name="T19" fmla="*/ 211 h 220"/>
              <a:gd name="T20" fmla="*/ 373 w 1840"/>
              <a:gd name="T21" fmla="*/ 69 h 220"/>
              <a:gd name="T22" fmla="*/ 336 w 1840"/>
              <a:gd name="T23" fmla="*/ 104 h 220"/>
              <a:gd name="T24" fmla="*/ 407 w 1840"/>
              <a:gd name="T25" fmla="*/ 188 h 220"/>
              <a:gd name="T26" fmla="*/ 466 w 1840"/>
              <a:gd name="T27" fmla="*/ 105 h 220"/>
              <a:gd name="T28" fmla="*/ 434 w 1840"/>
              <a:gd name="T29" fmla="*/ 72 h 220"/>
              <a:gd name="T30" fmla="*/ 472 w 1840"/>
              <a:gd name="T31" fmla="*/ 78 h 220"/>
              <a:gd name="T32" fmla="*/ 653 w 1840"/>
              <a:gd name="T33" fmla="*/ 144 h 220"/>
              <a:gd name="T34" fmla="*/ 511 w 1840"/>
              <a:gd name="T35" fmla="*/ 146 h 220"/>
              <a:gd name="T36" fmla="*/ 653 w 1840"/>
              <a:gd name="T37" fmla="*/ 144 h 220"/>
              <a:gd name="T38" fmla="*/ 548 w 1840"/>
              <a:gd name="T39" fmla="*/ 103 h 220"/>
              <a:gd name="T40" fmla="*/ 618 w 1840"/>
              <a:gd name="T41" fmla="*/ 186 h 220"/>
              <a:gd name="T42" fmla="*/ 707 w 1840"/>
              <a:gd name="T43" fmla="*/ 220 h 220"/>
              <a:gd name="T44" fmla="*/ 736 w 1840"/>
              <a:gd name="T45" fmla="*/ 180 h 220"/>
              <a:gd name="T46" fmla="*/ 671 w 1840"/>
              <a:gd name="T47" fmla="*/ 111 h 220"/>
              <a:gd name="T48" fmla="*/ 753 w 1840"/>
              <a:gd name="T49" fmla="*/ 99 h 220"/>
              <a:gd name="T50" fmla="*/ 700 w 1840"/>
              <a:gd name="T51" fmla="*/ 123 h 220"/>
              <a:gd name="T52" fmla="*/ 916 w 1840"/>
              <a:gd name="T53" fmla="*/ 144 h 220"/>
              <a:gd name="T54" fmla="*/ 775 w 1840"/>
              <a:gd name="T55" fmla="*/ 146 h 220"/>
              <a:gd name="T56" fmla="*/ 916 w 1840"/>
              <a:gd name="T57" fmla="*/ 144 h 220"/>
              <a:gd name="T58" fmla="*/ 811 w 1840"/>
              <a:gd name="T59" fmla="*/ 103 h 220"/>
              <a:gd name="T60" fmla="*/ 881 w 1840"/>
              <a:gd name="T61" fmla="*/ 186 h 220"/>
              <a:gd name="T62" fmla="*/ 971 w 1840"/>
              <a:gd name="T63" fmla="*/ 50 h 220"/>
              <a:gd name="T64" fmla="*/ 971 w 1840"/>
              <a:gd name="T65" fmla="*/ 92 h 220"/>
              <a:gd name="T66" fmla="*/ 923 w 1840"/>
              <a:gd name="T67" fmla="*/ 92 h 220"/>
              <a:gd name="T68" fmla="*/ 961 w 1840"/>
              <a:gd name="T69" fmla="*/ 14 h 220"/>
              <a:gd name="T70" fmla="*/ 1088 w 1840"/>
              <a:gd name="T71" fmla="*/ 215 h 220"/>
              <a:gd name="T72" fmla="*/ 1004 w 1840"/>
              <a:gd name="T73" fmla="*/ 92 h 220"/>
              <a:gd name="T74" fmla="*/ 1052 w 1840"/>
              <a:gd name="T75" fmla="*/ 30 h 220"/>
              <a:gd name="T76" fmla="*/ 1052 w 1840"/>
              <a:gd name="T77" fmla="*/ 92 h 220"/>
              <a:gd name="T78" fmla="*/ 1088 w 1840"/>
              <a:gd name="T79" fmla="*/ 195 h 220"/>
              <a:gd name="T80" fmla="*/ 1282 w 1840"/>
              <a:gd name="T81" fmla="*/ 160 h 220"/>
              <a:gd name="T82" fmla="*/ 1228 w 1840"/>
              <a:gd name="T83" fmla="*/ 15 h 220"/>
              <a:gd name="T84" fmla="*/ 1243 w 1840"/>
              <a:gd name="T85" fmla="*/ 53 h 220"/>
              <a:gd name="T86" fmla="*/ 1205 w 1840"/>
              <a:gd name="T87" fmla="*/ 139 h 220"/>
              <a:gd name="T88" fmla="*/ 1458 w 1840"/>
              <a:gd name="T89" fmla="*/ 197 h 220"/>
              <a:gd name="T90" fmla="*/ 1425 w 1840"/>
              <a:gd name="T91" fmla="*/ 92 h 220"/>
              <a:gd name="T92" fmla="*/ 1459 w 1840"/>
              <a:gd name="T93" fmla="*/ 79 h 220"/>
              <a:gd name="T94" fmla="*/ 1574 w 1840"/>
              <a:gd name="T95" fmla="*/ 194 h 220"/>
              <a:gd name="T96" fmla="*/ 1501 w 1840"/>
              <a:gd name="T97" fmla="*/ 72 h 220"/>
              <a:gd name="T98" fmla="*/ 1574 w 1840"/>
              <a:gd name="T99" fmla="*/ 155 h 220"/>
              <a:gd name="T100" fmla="*/ 1711 w 1840"/>
              <a:gd name="T101" fmla="*/ 96 h 220"/>
              <a:gd name="T102" fmla="*/ 1659 w 1840"/>
              <a:gd name="T103" fmla="*/ 216 h 220"/>
              <a:gd name="T104" fmla="*/ 1659 w 1840"/>
              <a:gd name="T105" fmla="*/ 102 h 220"/>
              <a:gd name="T106" fmla="*/ 1711 w 1840"/>
              <a:gd name="T107" fmla="*/ 72 h 220"/>
              <a:gd name="T108" fmla="*/ 1751 w 1840"/>
              <a:gd name="T109" fmla="*/ 187 h 220"/>
              <a:gd name="T110" fmla="*/ 1779 w 1840"/>
              <a:gd name="T111" fmla="*/ 220 h 220"/>
              <a:gd name="T112" fmla="*/ 1747 w 1840"/>
              <a:gd name="T113" fmla="*/ 79 h 220"/>
              <a:gd name="T114" fmla="*/ 1840 w 1840"/>
              <a:gd name="T115" fmla="*/ 150 h 220"/>
              <a:gd name="T116" fmla="*/ 1753 w 1840"/>
              <a:gd name="T117" fmla="*/ 10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840" h="220">
                <a:moveTo>
                  <a:pt x="206" y="216"/>
                </a:moveTo>
                <a:cubicBezTo>
                  <a:pt x="182" y="216"/>
                  <a:pt x="182" y="216"/>
                  <a:pt x="182" y="216"/>
                </a:cubicBezTo>
                <a:cubicBezTo>
                  <a:pt x="182" y="81"/>
                  <a:pt x="182" y="81"/>
                  <a:pt x="182" y="81"/>
                </a:cubicBezTo>
                <a:cubicBezTo>
                  <a:pt x="182" y="70"/>
                  <a:pt x="183" y="57"/>
                  <a:pt x="184" y="42"/>
                </a:cubicBezTo>
                <a:cubicBezTo>
                  <a:pt x="183" y="42"/>
                  <a:pt x="183" y="42"/>
                  <a:pt x="183" y="42"/>
                </a:cubicBezTo>
                <a:cubicBezTo>
                  <a:pt x="181" y="51"/>
                  <a:pt x="179" y="57"/>
                  <a:pt x="177" y="61"/>
                </a:cubicBezTo>
                <a:cubicBezTo>
                  <a:pt x="108" y="216"/>
                  <a:pt x="108" y="216"/>
                  <a:pt x="108" y="216"/>
                </a:cubicBezTo>
                <a:cubicBezTo>
                  <a:pt x="97" y="216"/>
                  <a:pt x="97" y="216"/>
                  <a:pt x="97" y="216"/>
                </a:cubicBezTo>
                <a:cubicBezTo>
                  <a:pt x="28" y="63"/>
                  <a:pt x="28" y="63"/>
                  <a:pt x="28" y="63"/>
                </a:cubicBezTo>
                <a:cubicBezTo>
                  <a:pt x="26" y="58"/>
                  <a:pt x="24" y="51"/>
                  <a:pt x="22" y="42"/>
                </a:cubicBezTo>
                <a:cubicBezTo>
                  <a:pt x="21" y="42"/>
                  <a:pt x="21" y="42"/>
                  <a:pt x="21" y="42"/>
                </a:cubicBezTo>
                <a:cubicBezTo>
                  <a:pt x="22" y="50"/>
                  <a:pt x="23" y="63"/>
                  <a:pt x="23" y="81"/>
                </a:cubicBezTo>
                <a:cubicBezTo>
                  <a:pt x="23" y="216"/>
                  <a:pt x="23" y="216"/>
                  <a:pt x="23" y="216"/>
                </a:cubicBezTo>
                <a:cubicBezTo>
                  <a:pt x="0" y="216"/>
                  <a:pt x="0" y="216"/>
                  <a:pt x="0" y="216"/>
                </a:cubicBezTo>
                <a:cubicBezTo>
                  <a:pt x="0" y="15"/>
                  <a:pt x="0" y="15"/>
                  <a:pt x="0" y="15"/>
                </a:cubicBezTo>
                <a:cubicBezTo>
                  <a:pt x="31" y="15"/>
                  <a:pt x="31" y="15"/>
                  <a:pt x="31" y="15"/>
                </a:cubicBezTo>
                <a:cubicBezTo>
                  <a:pt x="93" y="155"/>
                  <a:pt x="93" y="155"/>
                  <a:pt x="93" y="155"/>
                </a:cubicBezTo>
                <a:cubicBezTo>
                  <a:pt x="98" y="166"/>
                  <a:pt x="101" y="174"/>
                  <a:pt x="102" y="180"/>
                </a:cubicBezTo>
                <a:cubicBezTo>
                  <a:pt x="103" y="180"/>
                  <a:pt x="103" y="180"/>
                  <a:pt x="103" y="180"/>
                </a:cubicBezTo>
                <a:cubicBezTo>
                  <a:pt x="108" y="167"/>
                  <a:pt x="111" y="158"/>
                  <a:pt x="113" y="155"/>
                </a:cubicBezTo>
                <a:cubicBezTo>
                  <a:pt x="176" y="15"/>
                  <a:pt x="176" y="15"/>
                  <a:pt x="176" y="15"/>
                </a:cubicBezTo>
                <a:cubicBezTo>
                  <a:pt x="206" y="15"/>
                  <a:pt x="206" y="15"/>
                  <a:pt x="206" y="15"/>
                </a:cubicBezTo>
                <a:lnTo>
                  <a:pt x="206" y="216"/>
                </a:lnTo>
                <a:close/>
                <a:moveTo>
                  <a:pt x="275" y="21"/>
                </a:moveTo>
                <a:cubicBezTo>
                  <a:pt x="275" y="25"/>
                  <a:pt x="273" y="29"/>
                  <a:pt x="270" y="32"/>
                </a:cubicBezTo>
                <a:cubicBezTo>
                  <a:pt x="267" y="34"/>
                  <a:pt x="263" y="36"/>
                  <a:pt x="259" y="36"/>
                </a:cubicBezTo>
                <a:cubicBezTo>
                  <a:pt x="255" y="36"/>
                  <a:pt x="252" y="34"/>
                  <a:pt x="249" y="32"/>
                </a:cubicBezTo>
                <a:cubicBezTo>
                  <a:pt x="246" y="29"/>
                  <a:pt x="244" y="25"/>
                  <a:pt x="244" y="21"/>
                </a:cubicBezTo>
                <a:cubicBezTo>
                  <a:pt x="244" y="17"/>
                  <a:pt x="246" y="13"/>
                  <a:pt x="249" y="10"/>
                </a:cubicBezTo>
                <a:cubicBezTo>
                  <a:pt x="251" y="7"/>
                  <a:pt x="255" y="6"/>
                  <a:pt x="259" y="6"/>
                </a:cubicBezTo>
                <a:cubicBezTo>
                  <a:pt x="264" y="6"/>
                  <a:pt x="267" y="7"/>
                  <a:pt x="270" y="10"/>
                </a:cubicBezTo>
                <a:cubicBezTo>
                  <a:pt x="273" y="13"/>
                  <a:pt x="275" y="17"/>
                  <a:pt x="275" y="21"/>
                </a:cubicBezTo>
                <a:close/>
                <a:moveTo>
                  <a:pt x="271" y="216"/>
                </a:moveTo>
                <a:cubicBezTo>
                  <a:pt x="248" y="216"/>
                  <a:pt x="248" y="216"/>
                  <a:pt x="248" y="216"/>
                </a:cubicBezTo>
                <a:cubicBezTo>
                  <a:pt x="248" y="72"/>
                  <a:pt x="248" y="72"/>
                  <a:pt x="248" y="72"/>
                </a:cubicBezTo>
                <a:cubicBezTo>
                  <a:pt x="271" y="72"/>
                  <a:pt x="271" y="72"/>
                  <a:pt x="271" y="72"/>
                </a:cubicBezTo>
                <a:lnTo>
                  <a:pt x="271" y="216"/>
                </a:lnTo>
                <a:close/>
                <a:moveTo>
                  <a:pt x="407" y="210"/>
                </a:moveTo>
                <a:cubicBezTo>
                  <a:pt x="395" y="216"/>
                  <a:pt x="382" y="220"/>
                  <a:pt x="367" y="220"/>
                </a:cubicBezTo>
                <a:cubicBezTo>
                  <a:pt x="354" y="220"/>
                  <a:pt x="342" y="217"/>
                  <a:pt x="332" y="211"/>
                </a:cubicBezTo>
                <a:cubicBezTo>
                  <a:pt x="321" y="205"/>
                  <a:pt x="313" y="196"/>
                  <a:pt x="307" y="185"/>
                </a:cubicBezTo>
                <a:cubicBezTo>
                  <a:pt x="301" y="174"/>
                  <a:pt x="299" y="162"/>
                  <a:pt x="299" y="148"/>
                </a:cubicBezTo>
                <a:cubicBezTo>
                  <a:pt x="299" y="124"/>
                  <a:pt x="305" y="105"/>
                  <a:pt x="319" y="90"/>
                </a:cubicBezTo>
                <a:cubicBezTo>
                  <a:pt x="333" y="76"/>
                  <a:pt x="351" y="69"/>
                  <a:pt x="373" y="69"/>
                </a:cubicBezTo>
                <a:cubicBezTo>
                  <a:pt x="386" y="69"/>
                  <a:pt x="397" y="71"/>
                  <a:pt x="407" y="76"/>
                </a:cubicBezTo>
                <a:cubicBezTo>
                  <a:pt x="407" y="100"/>
                  <a:pt x="407" y="100"/>
                  <a:pt x="407" y="100"/>
                </a:cubicBezTo>
                <a:cubicBezTo>
                  <a:pt x="396" y="92"/>
                  <a:pt x="385" y="89"/>
                  <a:pt x="373" y="89"/>
                </a:cubicBezTo>
                <a:cubicBezTo>
                  <a:pt x="358" y="89"/>
                  <a:pt x="345" y="94"/>
                  <a:pt x="336" y="104"/>
                </a:cubicBezTo>
                <a:cubicBezTo>
                  <a:pt x="327" y="115"/>
                  <a:pt x="322" y="129"/>
                  <a:pt x="322" y="146"/>
                </a:cubicBezTo>
                <a:cubicBezTo>
                  <a:pt x="322" y="163"/>
                  <a:pt x="327" y="176"/>
                  <a:pt x="335" y="186"/>
                </a:cubicBezTo>
                <a:cubicBezTo>
                  <a:pt x="344" y="195"/>
                  <a:pt x="356" y="200"/>
                  <a:pt x="371" y="200"/>
                </a:cubicBezTo>
                <a:cubicBezTo>
                  <a:pt x="384" y="200"/>
                  <a:pt x="395" y="196"/>
                  <a:pt x="407" y="188"/>
                </a:cubicBezTo>
                <a:lnTo>
                  <a:pt x="407" y="210"/>
                </a:lnTo>
                <a:close/>
                <a:moveTo>
                  <a:pt x="509" y="96"/>
                </a:moveTo>
                <a:cubicBezTo>
                  <a:pt x="505" y="93"/>
                  <a:pt x="499" y="91"/>
                  <a:pt x="491" y="91"/>
                </a:cubicBezTo>
                <a:cubicBezTo>
                  <a:pt x="481" y="91"/>
                  <a:pt x="473" y="96"/>
                  <a:pt x="466" y="105"/>
                </a:cubicBezTo>
                <a:cubicBezTo>
                  <a:pt x="460" y="115"/>
                  <a:pt x="457" y="128"/>
                  <a:pt x="457" y="143"/>
                </a:cubicBezTo>
                <a:cubicBezTo>
                  <a:pt x="457" y="216"/>
                  <a:pt x="457" y="216"/>
                  <a:pt x="457" y="216"/>
                </a:cubicBezTo>
                <a:cubicBezTo>
                  <a:pt x="434" y="216"/>
                  <a:pt x="434" y="216"/>
                  <a:pt x="434" y="216"/>
                </a:cubicBezTo>
                <a:cubicBezTo>
                  <a:pt x="434" y="72"/>
                  <a:pt x="434" y="72"/>
                  <a:pt x="434" y="72"/>
                </a:cubicBezTo>
                <a:cubicBezTo>
                  <a:pt x="457" y="72"/>
                  <a:pt x="457" y="72"/>
                  <a:pt x="457" y="72"/>
                </a:cubicBezTo>
                <a:cubicBezTo>
                  <a:pt x="457" y="102"/>
                  <a:pt x="457" y="102"/>
                  <a:pt x="457" y="102"/>
                </a:cubicBezTo>
                <a:cubicBezTo>
                  <a:pt x="457" y="102"/>
                  <a:pt x="457" y="102"/>
                  <a:pt x="457" y="102"/>
                </a:cubicBezTo>
                <a:cubicBezTo>
                  <a:pt x="460" y="92"/>
                  <a:pt x="465" y="84"/>
                  <a:pt x="472" y="78"/>
                </a:cubicBezTo>
                <a:cubicBezTo>
                  <a:pt x="479" y="73"/>
                  <a:pt x="486" y="70"/>
                  <a:pt x="495" y="70"/>
                </a:cubicBezTo>
                <a:cubicBezTo>
                  <a:pt x="501" y="70"/>
                  <a:pt x="506" y="70"/>
                  <a:pt x="509" y="72"/>
                </a:cubicBezTo>
                <a:lnTo>
                  <a:pt x="509" y="96"/>
                </a:lnTo>
                <a:close/>
                <a:moveTo>
                  <a:pt x="653" y="144"/>
                </a:moveTo>
                <a:cubicBezTo>
                  <a:pt x="653" y="167"/>
                  <a:pt x="647" y="185"/>
                  <a:pt x="634" y="199"/>
                </a:cubicBezTo>
                <a:cubicBezTo>
                  <a:pt x="621" y="213"/>
                  <a:pt x="603" y="220"/>
                  <a:pt x="581" y="220"/>
                </a:cubicBezTo>
                <a:cubicBezTo>
                  <a:pt x="560" y="220"/>
                  <a:pt x="543" y="213"/>
                  <a:pt x="530" y="200"/>
                </a:cubicBezTo>
                <a:cubicBezTo>
                  <a:pt x="518" y="186"/>
                  <a:pt x="511" y="168"/>
                  <a:pt x="511" y="146"/>
                </a:cubicBezTo>
                <a:cubicBezTo>
                  <a:pt x="511" y="122"/>
                  <a:pt x="518" y="103"/>
                  <a:pt x="531" y="90"/>
                </a:cubicBezTo>
                <a:cubicBezTo>
                  <a:pt x="544" y="76"/>
                  <a:pt x="562" y="69"/>
                  <a:pt x="585" y="69"/>
                </a:cubicBezTo>
                <a:cubicBezTo>
                  <a:pt x="606" y="69"/>
                  <a:pt x="623" y="76"/>
                  <a:pt x="635" y="89"/>
                </a:cubicBezTo>
                <a:cubicBezTo>
                  <a:pt x="647" y="102"/>
                  <a:pt x="653" y="121"/>
                  <a:pt x="653" y="144"/>
                </a:cubicBezTo>
                <a:close/>
                <a:moveTo>
                  <a:pt x="629" y="145"/>
                </a:moveTo>
                <a:cubicBezTo>
                  <a:pt x="629" y="127"/>
                  <a:pt x="625" y="113"/>
                  <a:pt x="617" y="103"/>
                </a:cubicBezTo>
                <a:cubicBezTo>
                  <a:pt x="609" y="93"/>
                  <a:pt x="598" y="89"/>
                  <a:pt x="583" y="89"/>
                </a:cubicBezTo>
                <a:cubicBezTo>
                  <a:pt x="568" y="89"/>
                  <a:pt x="557" y="93"/>
                  <a:pt x="548" y="103"/>
                </a:cubicBezTo>
                <a:cubicBezTo>
                  <a:pt x="539" y="113"/>
                  <a:pt x="535" y="127"/>
                  <a:pt x="535" y="145"/>
                </a:cubicBezTo>
                <a:cubicBezTo>
                  <a:pt x="535" y="162"/>
                  <a:pt x="539" y="176"/>
                  <a:pt x="548" y="186"/>
                </a:cubicBezTo>
                <a:cubicBezTo>
                  <a:pt x="557" y="195"/>
                  <a:pt x="568" y="200"/>
                  <a:pt x="583" y="200"/>
                </a:cubicBezTo>
                <a:cubicBezTo>
                  <a:pt x="598" y="200"/>
                  <a:pt x="610" y="195"/>
                  <a:pt x="618" y="186"/>
                </a:cubicBezTo>
                <a:cubicBezTo>
                  <a:pt x="625" y="176"/>
                  <a:pt x="629" y="163"/>
                  <a:pt x="629" y="145"/>
                </a:cubicBezTo>
                <a:close/>
                <a:moveTo>
                  <a:pt x="760" y="178"/>
                </a:moveTo>
                <a:cubicBezTo>
                  <a:pt x="760" y="190"/>
                  <a:pt x="755" y="200"/>
                  <a:pt x="745" y="208"/>
                </a:cubicBezTo>
                <a:cubicBezTo>
                  <a:pt x="736" y="216"/>
                  <a:pt x="723" y="220"/>
                  <a:pt x="707" y="220"/>
                </a:cubicBezTo>
                <a:cubicBezTo>
                  <a:pt x="693" y="220"/>
                  <a:pt x="681" y="217"/>
                  <a:pt x="671" y="211"/>
                </a:cubicBezTo>
                <a:cubicBezTo>
                  <a:pt x="671" y="186"/>
                  <a:pt x="671" y="186"/>
                  <a:pt x="671" y="186"/>
                </a:cubicBezTo>
                <a:cubicBezTo>
                  <a:pt x="683" y="196"/>
                  <a:pt x="695" y="200"/>
                  <a:pt x="709" y="200"/>
                </a:cubicBezTo>
                <a:cubicBezTo>
                  <a:pt x="727" y="200"/>
                  <a:pt x="736" y="193"/>
                  <a:pt x="736" y="180"/>
                </a:cubicBezTo>
                <a:cubicBezTo>
                  <a:pt x="736" y="175"/>
                  <a:pt x="734" y="170"/>
                  <a:pt x="731" y="167"/>
                </a:cubicBezTo>
                <a:cubicBezTo>
                  <a:pt x="727" y="163"/>
                  <a:pt x="719" y="159"/>
                  <a:pt x="706" y="153"/>
                </a:cubicBezTo>
                <a:cubicBezTo>
                  <a:pt x="694" y="148"/>
                  <a:pt x="685" y="142"/>
                  <a:pt x="679" y="135"/>
                </a:cubicBezTo>
                <a:cubicBezTo>
                  <a:pt x="674" y="129"/>
                  <a:pt x="671" y="121"/>
                  <a:pt x="671" y="111"/>
                </a:cubicBezTo>
                <a:cubicBezTo>
                  <a:pt x="671" y="99"/>
                  <a:pt x="676" y="89"/>
                  <a:pt x="686" y="81"/>
                </a:cubicBezTo>
                <a:cubicBezTo>
                  <a:pt x="695" y="73"/>
                  <a:pt x="708" y="69"/>
                  <a:pt x="722" y="69"/>
                </a:cubicBezTo>
                <a:cubicBezTo>
                  <a:pt x="734" y="69"/>
                  <a:pt x="744" y="71"/>
                  <a:pt x="753" y="76"/>
                </a:cubicBezTo>
                <a:cubicBezTo>
                  <a:pt x="753" y="99"/>
                  <a:pt x="753" y="99"/>
                  <a:pt x="753" y="99"/>
                </a:cubicBezTo>
                <a:cubicBezTo>
                  <a:pt x="744" y="92"/>
                  <a:pt x="733" y="89"/>
                  <a:pt x="720" y="89"/>
                </a:cubicBezTo>
                <a:cubicBezTo>
                  <a:pt x="713" y="89"/>
                  <a:pt x="707" y="90"/>
                  <a:pt x="702" y="94"/>
                </a:cubicBezTo>
                <a:cubicBezTo>
                  <a:pt x="697" y="98"/>
                  <a:pt x="695" y="103"/>
                  <a:pt x="695" y="109"/>
                </a:cubicBezTo>
                <a:cubicBezTo>
                  <a:pt x="695" y="115"/>
                  <a:pt x="697" y="120"/>
                  <a:pt x="700" y="123"/>
                </a:cubicBezTo>
                <a:cubicBezTo>
                  <a:pt x="704" y="127"/>
                  <a:pt x="711" y="131"/>
                  <a:pt x="723" y="135"/>
                </a:cubicBezTo>
                <a:cubicBezTo>
                  <a:pt x="736" y="141"/>
                  <a:pt x="746" y="147"/>
                  <a:pt x="751" y="154"/>
                </a:cubicBezTo>
                <a:cubicBezTo>
                  <a:pt x="757" y="160"/>
                  <a:pt x="760" y="168"/>
                  <a:pt x="760" y="178"/>
                </a:cubicBezTo>
                <a:close/>
                <a:moveTo>
                  <a:pt x="916" y="144"/>
                </a:moveTo>
                <a:cubicBezTo>
                  <a:pt x="916" y="167"/>
                  <a:pt x="910" y="185"/>
                  <a:pt x="897" y="199"/>
                </a:cubicBezTo>
                <a:cubicBezTo>
                  <a:pt x="884" y="213"/>
                  <a:pt x="867" y="220"/>
                  <a:pt x="845" y="220"/>
                </a:cubicBezTo>
                <a:cubicBezTo>
                  <a:pt x="823" y="220"/>
                  <a:pt x="806" y="213"/>
                  <a:pt x="794" y="200"/>
                </a:cubicBezTo>
                <a:cubicBezTo>
                  <a:pt x="781" y="186"/>
                  <a:pt x="775" y="168"/>
                  <a:pt x="775" y="146"/>
                </a:cubicBezTo>
                <a:cubicBezTo>
                  <a:pt x="775" y="122"/>
                  <a:pt x="781" y="103"/>
                  <a:pt x="794" y="90"/>
                </a:cubicBezTo>
                <a:cubicBezTo>
                  <a:pt x="807" y="76"/>
                  <a:pt x="825" y="69"/>
                  <a:pt x="848" y="69"/>
                </a:cubicBezTo>
                <a:cubicBezTo>
                  <a:pt x="869" y="69"/>
                  <a:pt x="886" y="76"/>
                  <a:pt x="898" y="89"/>
                </a:cubicBezTo>
                <a:cubicBezTo>
                  <a:pt x="910" y="102"/>
                  <a:pt x="916" y="121"/>
                  <a:pt x="916" y="144"/>
                </a:cubicBezTo>
                <a:close/>
                <a:moveTo>
                  <a:pt x="893" y="145"/>
                </a:moveTo>
                <a:cubicBezTo>
                  <a:pt x="893" y="127"/>
                  <a:pt x="889" y="113"/>
                  <a:pt x="881" y="103"/>
                </a:cubicBezTo>
                <a:cubicBezTo>
                  <a:pt x="873" y="93"/>
                  <a:pt x="861" y="89"/>
                  <a:pt x="846" y="89"/>
                </a:cubicBezTo>
                <a:cubicBezTo>
                  <a:pt x="832" y="89"/>
                  <a:pt x="820" y="93"/>
                  <a:pt x="811" y="103"/>
                </a:cubicBezTo>
                <a:cubicBezTo>
                  <a:pt x="803" y="113"/>
                  <a:pt x="798" y="127"/>
                  <a:pt x="798" y="145"/>
                </a:cubicBezTo>
                <a:cubicBezTo>
                  <a:pt x="798" y="162"/>
                  <a:pt x="803" y="176"/>
                  <a:pt x="811" y="186"/>
                </a:cubicBezTo>
                <a:cubicBezTo>
                  <a:pt x="820" y="195"/>
                  <a:pt x="832" y="200"/>
                  <a:pt x="846" y="200"/>
                </a:cubicBezTo>
                <a:cubicBezTo>
                  <a:pt x="861" y="200"/>
                  <a:pt x="873" y="195"/>
                  <a:pt x="881" y="186"/>
                </a:cubicBezTo>
                <a:cubicBezTo>
                  <a:pt x="889" y="176"/>
                  <a:pt x="893" y="163"/>
                  <a:pt x="893" y="145"/>
                </a:cubicBezTo>
                <a:close/>
                <a:moveTo>
                  <a:pt x="1010" y="23"/>
                </a:moveTo>
                <a:cubicBezTo>
                  <a:pt x="1006" y="21"/>
                  <a:pt x="1001" y="20"/>
                  <a:pt x="995" y="20"/>
                </a:cubicBezTo>
                <a:cubicBezTo>
                  <a:pt x="979" y="20"/>
                  <a:pt x="971" y="30"/>
                  <a:pt x="971" y="50"/>
                </a:cubicBezTo>
                <a:cubicBezTo>
                  <a:pt x="971" y="72"/>
                  <a:pt x="971" y="72"/>
                  <a:pt x="971" y="72"/>
                </a:cubicBezTo>
                <a:cubicBezTo>
                  <a:pt x="1005" y="72"/>
                  <a:pt x="1005" y="72"/>
                  <a:pt x="1005" y="72"/>
                </a:cubicBezTo>
                <a:cubicBezTo>
                  <a:pt x="1005" y="92"/>
                  <a:pt x="1005" y="92"/>
                  <a:pt x="1005" y="92"/>
                </a:cubicBezTo>
                <a:cubicBezTo>
                  <a:pt x="971" y="92"/>
                  <a:pt x="971" y="92"/>
                  <a:pt x="971" y="92"/>
                </a:cubicBezTo>
                <a:cubicBezTo>
                  <a:pt x="971" y="216"/>
                  <a:pt x="971" y="216"/>
                  <a:pt x="971" y="216"/>
                </a:cubicBezTo>
                <a:cubicBezTo>
                  <a:pt x="948" y="216"/>
                  <a:pt x="948" y="216"/>
                  <a:pt x="948" y="216"/>
                </a:cubicBezTo>
                <a:cubicBezTo>
                  <a:pt x="948" y="92"/>
                  <a:pt x="948" y="92"/>
                  <a:pt x="948" y="92"/>
                </a:cubicBezTo>
                <a:cubicBezTo>
                  <a:pt x="923" y="92"/>
                  <a:pt x="923" y="92"/>
                  <a:pt x="923" y="92"/>
                </a:cubicBezTo>
                <a:cubicBezTo>
                  <a:pt x="923" y="72"/>
                  <a:pt x="923" y="72"/>
                  <a:pt x="923" y="72"/>
                </a:cubicBezTo>
                <a:cubicBezTo>
                  <a:pt x="948" y="72"/>
                  <a:pt x="948" y="72"/>
                  <a:pt x="948" y="72"/>
                </a:cubicBezTo>
                <a:cubicBezTo>
                  <a:pt x="948" y="49"/>
                  <a:pt x="948" y="49"/>
                  <a:pt x="948" y="49"/>
                </a:cubicBezTo>
                <a:cubicBezTo>
                  <a:pt x="948" y="34"/>
                  <a:pt x="952" y="23"/>
                  <a:pt x="961" y="14"/>
                </a:cubicBezTo>
                <a:cubicBezTo>
                  <a:pt x="969" y="5"/>
                  <a:pt x="980" y="0"/>
                  <a:pt x="994" y="0"/>
                </a:cubicBezTo>
                <a:cubicBezTo>
                  <a:pt x="1001" y="0"/>
                  <a:pt x="1006" y="1"/>
                  <a:pt x="1010" y="3"/>
                </a:cubicBezTo>
                <a:lnTo>
                  <a:pt x="1010" y="23"/>
                </a:lnTo>
                <a:close/>
                <a:moveTo>
                  <a:pt x="1088" y="215"/>
                </a:moveTo>
                <a:cubicBezTo>
                  <a:pt x="1083" y="218"/>
                  <a:pt x="1076" y="220"/>
                  <a:pt x="1067" y="220"/>
                </a:cubicBezTo>
                <a:cubicBezTo>
                  <a:pt x="1042" y="220"/>
                  <a:pt x="1029" y="205"/>
                  <a:pt x="1029" y="177"/>
                </a:cubicBezTo>
                <a:cubicBezTo>
                  <a:pt x="1029" y="92"/>
                  <a:pt x="1029" y="92"/>
                  <a:pt x="1029" y="92"/>
                </a:cubicBezTo>
                <a:cubicBezTo>
                  <a:pt x="1004" y="92"/>
                  <a:pt x="1004" y="92"/>
                  <a:pt x="1004" y="92"/>
                </a:cubicBezTo>
                <a:cubicBezTo>
                  <a:pt x="1004" y="72"/>
                  <a:pt x="1004" y="72"/>
                  <a:pt x="1004" y="72"/>
                </a:cubicBezTo>
                <a:cubicBezTo>
                  <a:pt x="1029" y="72"/>
                  <a:pt x="1029" y="72"/>
                  <a:pt x="1029" y="72"/>
                </a:cubicBezTo>
                <a:cubicBezTo>
                  <a:pt x="1029" y="37"/>
                  <a:pt x="1029" y="37"/>
                  <a:pt x="1029" y="37"/>
                </a:cubicBezTo>
                <a:cubicBezTo>
                  <a:pt x="1052" y="30"/>
                  <a:pt x="1052" y="30"/>
                  <a:pt x="1052" y="30"/>
                </a:cubicBezTo>
                <a:cubicBezTo>
                  <a:pt x="1052" y="72"/>
                  <a:pt x="1052" y="72"/>
                  <a:pt x="1052" y="72"/>
                </a:cubicBezTo>
                <a:cubicBezTo>
                  <a:pt x="1088" y="72"/>
                  <a:pt x="1088" y="72"/>
                  <a:pt x="1088" y="72"/>
                </a:cubicBezTo>
                <a:cubicBezTo>
                  <a:pt x="1088" y="92"/>
                  <a:pt x="1088" y="92"/>
                  <a:pt x="1088" y="92"/>
                </a:cubicBezTo>
                <a:cubicBezTo>
                  <a:pt x="1052" y="92"/>
                  <a:pt x="1052" y="92"/>
                  <a:pt x="1052" y="92"/>
                </a:cubicBezTo>
                <a:cubicBezTo>
                  <a:pt x="1052" y="173"/>
                  <a:pt x="1052" y="173"/>
                  <a:pt x="1052" y="173"/>
                </a:cubicBezTo>
                <a:cubicBezTo>
                  <a:pt x="1052" y="183"/>
                  <a:pt x="1054" y="190"/>
                  <a:pt x="1057" y="194"/>
                </a:cubicBezTo>
                <a:cubicBezTo>
                  <a:pt x="1060" y="198"/>
                  <a:pt x="1066" y="200"/>
                  <a:pt x="1073" y="200"/>
                </a:cubicBezTo>
                <a:cubicBezTo>
                  <a:pt x="1079" y="200"/>
                  <a:pt x="1084" y="198"/>
                  <a:pt x="1088" y="195"/>
                </a:cubicBezTo>
                <a:lnTo>
                  <a:pt x="1088" y="215"/>
                </a:lnTo>
                <a:close/>
                <a:moveTo>
                  <a:pt x="1330" y="216"/>
                </a:moveTo>
                <a:cubicBezTo>
                  <a:pt x="1304" y="216"/>
                  <a:pt x="1304" y="216"/>
                  <a:pt x="1304" y="216"/>
                </a:cubicBezTo>
                <a:cubicBezTo>
                  <a:pt x="1282" y="160"/>
                  <a:pt x="1282" y="160"/>
                  <a:pt x="1282" y="160"/>
                </a:cubicBezTo>
                <a:cubicBezTo>
                  <a:pt x="1197" y="160"/>
                  <a:pt x="1197" y="160"/>
                  <a:pt x="1197" y="160"/>
                </a:cubicBezTo>
                <a:cubicBezTo>
                  <a:pt x="1177" y="216"/>
                  <a:pt x="1177" y="216"/>
                  <a:pt x="1177" y="216"/>
                </a:cubicBezTo>
                <a:cubicBezTo>
                  <a:pt x="1151" y="216"/>
                  <a:pt x="1151" y="216"/>
                  <a:pt x="1151" y="216"/>
                </a:cubicBezTo>
                <a:cubicBezTo>
                  <a:pt x="1228" y="15"/>
                  <a:pt x="1228" y="15"/>
                  <a:pt x="1228" y="15"/>
                </a:cubicBezTo>
                <a:cubicBezTo>
                  <a:pt x="1252" y="15"/>
                  <a:pt x="1252" y="15"/>
                  <a:pt x="1252" y="15"/>
                </a:cubicBezTo>
                <a:lnTo>
                  <a:pt x="1330" y="216"/>
                </a:lnTo>
                <a:close/>
                <a:moveTo>
                  <a:pt x="1275" y="139"/>
                </a:moveTo>
                <a:cubicBezTo>
                  <a:pt x="1243" y="53"/>
                  <a:pt x="1243" y="53"/>
                  <a:pt x="1243" y="53"/>
                </a:cubicBezTo>
                <a:cubicBezTo>
                  <a:pt x="1242" y="51"/>
                  <a:pt x="1241" y="46"/>
                  <a:pt x="1240" y="39"/>
                </a:cubicBezTo>
                <a:cubicBezTo>
                  <a:pt x="1239" y="39"/>
                  <a:pt x="1239" y="39"/>
                  <a:pt x="1239" y="39"/>
                </a:cubicBezTo>
                <a:cubicBezTo>
                  <a:pt x="1238" y="45"/>
                  <a:pt x="1237" y="50"/>
                  <a:pt x="1236" y="53"/>
                </a:cubicBezTo>
                <a:cubicBezTo>
                  <a:pt x="1205" y="139"/>
                  <a:pt x="1205" y="139"/>
                  <a:pt x="1205" y="139"/>
                </a:cubicBezTo>
                <a:lnTo>
                  <a:pt x="1275" y="139"/>
                </a:lnTo>
                <a:close/>
                <a:moveTo>
                  <a:pt x="1459" y="79"/>
                </a:moveTo>
                <a:cubicBezTo>
                  <a:pt x="1374" y="197"/>
                  <a:pt x="1374" y="197"/>
                  <a:pt x="1374" y="197"/>
                </a:cubicBezTo>
                <a:cubicBezTo>
                  <a:pt x="1458" y="197"/>
                  <a:pt x="1458" y="197"/>
                  <a:pt x="1458" y="197"/>
                </a:cubicBezTo>
                <a:cubicBezTo>
                  <a:pt x="1458" y="216"/>
                  <a:pt x="1458" y="216"/>
                  <a:pt x="1458" y="216"/>
                </a:cubicBezTo>
                <a:cubicBezTo>
                  <a:pt x="1340" y="216"/>
                  <a:pt x="1340" y="216"/>
                  <a:pt x="1340" y="216"/>
                </a:cubicBezTo>
                <a:cubicBezTo>
                  <a:pt x="1340" y="209"/>
                  <a:pt x="1340" y="209"/>
                  <a:pt x="1340" y="209"/>
                </a:cubicBezTo>
                <a:cubicBezTo>
                  <a:pt x="1425" y="92"/>
                  <a:pt x="1425" y="92"/>
                  <a:pt x="1425" y="92"/>
                </a:cubicBezTo>
                <a:cubicBezTo>
                  <a:pt x="1348" y="92"/>
                  <a:pt x="1348" y="92"/>
                  <a:pt x="1348" y="92"/>
                </a:cubicBezTo>
                <a:cubicBezTo>
                  <a:pt x="1348" y="72"/>
                  <a:pt x="1348" y="72"/>
                  <a:pt x="1348" y="72"/>
                </a:cubicBezTo>
                <a:cubicBezTo>
                  <a:pt x="1459" y="72"/>
                  <a:pt x="1459" y="72"/>
                  <a:pt x="1459" y="72"/>
                </a:cubicBezTo>
                <a:lnTo>
                  <a:pt x="1459" y="79"/>
                </a:lnTo>
                <a:close/>
                <a:moveTo>
                  <a:pt x="1597" y="216"/>
                </a:moveTo>
                <a:cubicBezTo>
                  <a:pt x="1574" y="216"/>
                  <a:pt x="1574" y="216"/>
                  <a:pt x="1574" y="216"/>
                </a:cubicBezTo>
                <a:cubicBezTo>
                  <a:pt x="1574" y="194"/>
                  <a:pt x="1574" y="194"/>
                  <a:pt x="1574" y="194"/>
                </a:cubicBezTo>
                <a:cubicBezTo>
                  <a:pt x="1574" y="194"/>
                  <a:pt x="1574" y="194"/>
                  <a:pt x="1574" y="194"/>
                </a:cubicBezTo>
                <a:cubicBezTo>
                  <a:pt x="1564" y="211"/>
                  <a:pt x="1549" y="220"/>
                  <a:pt x="1530" y="220"/>
                </a:cubicBezTo>
                <a:cubicBezTo>
                  <a:pt x="1495" y="220"/>
                  <a:pt x="1478" y="199"/>
                  <a:pt x="1478" y="158"/>
                </a:cubicBezTo>
                <a:cubicBezTo>
                  <a:pt x="1478" y="72"/>
                  <a:pt x="1478" y="72"/>
                  <a:pt x="1478" y="72"/>
                </a:cubicBezTo>
                <a:cubicBezTo>
                  <a:pt x="1501" y="72"/>
                  <a:pt x="1501" y="72"/>
                  <a:pt x="1501" y="72"/>
                </a:cubicBezTo>
                <a:cubicBezTo>
                  <a:pt x="1501" y="155"/>
                  <a:pt x="1501" y="155"/>
                  <a:pt x="1501" y="155"/>
                </a:cubicBezTo>
                <a:cubicBezTo>
                  <a:pt x="1501" y="185"/>
                  <a:pt x="1513" y="200"/>
                  <a:pt x="1536" y="200"/>
                </a:cubicBezTo>
                <a:cubicBezTo>
                  <a:pt x="1547" y="200"/>
                  <a:pt x="1557" y="196"/>
                  <a:pt x="1564" y="188"/>
                </a:cubicBezTo>
                <a:cubicBezTo>
                  <a:pt x="1571" y="179"/>
                  <a:pt x="1574" y="169"/>
                  <a:pt x="1574" y="155"/>
                </a:cubicBezTo>
                <a:cubicBezTo>
                  <a:pt x="1574" y="72"/>
                  <a:pt x="1574" y="72"/>
                  <a:pt x="1574" y="72"/>
                </a:cubicBezTo>
                <a:cubicBezTo>
                  <a:pt x="1597" y="72"/>
                  <a:pt x="1597" y="72"/>
                  <a:pt x="1597" y="72"/>
                </a:cubicBezTo>
                <a:lnTo>
                  <a:pt x="1597" y="216"/>
                </a:lnTo>
                <a:close/>
                <a:moveTo>
                  <a:pt x="1711" y="96"/>
                </a:moveTo>
                <a:cubicBezTo>
                  <a:pt x="1707" y="93"/>
                  <a:pt x="1701" y="91"/>
                  <a:pt x="1694" y="91"/>
                </a:cubicBezTo>
                <a:cubicBezTo>
                  <a:pt x="1684" y="91"/>
                  <a:pt x="1675" y="96"/>
                  <a:pt x="1669" y="105"/>
                </a:cubicBezTo>
                <a:cubicBezTo>
                  <a:pt x="1663" y="115"/>
                  <a:pt x="1659" y="128"/>
                  <a:pt x="1659" y="143"/>
                </a:cubicBezTo>
                <a:cubicBezTo>
                  <a:pt x="1659" y="216"/>
                  <a:pt x="1659" y="216"/>
                  <a:pt x="1659" y="216"/>
                </a:cubicBezTo>
                <a:cubicBezTo>
                  <a:pt x="1636" y="216"/>
                  <a:pt x="1636" y="216"/>
                  <a:pt x="1636" y="216"/>
                </a:cubicBezTo>
                <a:cubicBezTo>
                  <a:pt x="1636" y="72"/>
                  <a:pt x="1636" y="72"/>
                  <a:pt x="1636" y="72"/>
                </a:cubicBezTo>
                <a:cubicBezTo>
                  <a:pt x="1659" y="72"/>
                  <a:pt x="1659" y="72"/>
                  <a:pt x="1659" y="72"/>
                </a:cubicBezTo>
                <a:cubicBezTo>
                  <a:pt x="1659" y="102"/>
                  <a:pt x="1659" y="102"/>
                  <a:pt x="1659" y="102"/>
                </a:cubicBezTo>
                <a:cubicBezTo>
                  <a:pt x="1660" y="102"/>
                  <a:pt x="1660" y="102"/>
                  <a:pt x="1660" y="102"/>
                </a:cubicBezTo>
                <a:cubicBezTo>
                  <a:pt x="1663" y="92"/>
                  <a:pt x="1668" y="84"/>
                  <a:pt x="1675" y="78"/>
                </a:cubicBezTo>
                <a:cubicBezTo>
                  <a:pt x="1681" y="73"/>
                  <a:pt x="1689" y="70"/>
                  <a:pt x="1698" y="70"/>
                </a:cubicBezTo>
                <a:cubicBezTo>
                  <a:pt x="1704" y="70"/>
                  <a:pt x="1708" y="70"/>
                  <a:pt x="1711" y="72"/>
                </a:cubicBezTo>
                <a:lnTo>
                  <a:pt x="1711" y="96"/>
                </a:lnTo>
                <a:close/>
                <a:moveTo>
                  <a:pt x="1840" y="150"/>
                </a:moveTo>
                <a:cubicBezTo>
                  <a:pt x="1738" y="150"/>
                  <a:pt x="1738" y="150"/>
                  <a:pt x="1738" y="150"/>
                </a:cubicBezTo>
                <a:cubicBezTo>
                  <a:pt x="1738" y="166"/>
                  <a:pt x="1743" y="179"/>
                  <a:pt x="1751" y="187"/>
                </a:cubicBezTo>
                <a:cubicBezTo>
                  <a:pt x="1759" y="196"/>
                  <a:pt x="1770" y="200"/>
                  <a:pt x="1785" y="200"/>
                </a:cubicBezTo>
                <a:cubicBezTo>
                  <a:pt x="1801" y="200"/>
                  <a:pt x="1816" y="195"/>
                  <a:pt x="1830" y="184"/>
                </a:cubicBezTo>
                <a:cubicBezTo>
                  <a:pt x="1830" y="206"/>
                  <a:pt x="1830" y="206"/>
                  <a:pt x="1830" y="206"/>
                </a:cubicBezTo>
                <a:cubicBezTo>
                  <a:pt x="1817" y="215"/>
                  <a:pt x="1800" y="220"/>
                  <a:pt x="1779" y="220"/>
                </a:cubicBezTo>
                <a:cubicBezTo>
                  <a:pt x="1759" y="220"/>
                  <a:pt x="1743" y="213"/>
                  <a:pt x="1731" y="200"/>
                </a:cubicBezTo>
                <a:cubicBezTo>
                  <a:pt x="1720" y="187"/>
                  <a:pt x="1714" y="168"/>
                  <a:pt x="1714" y="145"/>
                </a:cubicBezTo>
                <a:cubicBezTo>
                  <a:pt x="1714" y="131"/>
                  <a:pt x="1717" y="118"/>
                  <a:pt x="1723" y="106"/>
                </a:cubicBezTo>
                <a:cubicBezTo>
                  <a:pt x="1728" y="94"/>
                  <a:pt x="1736" y="85"/>
                  <a:pt x="1747" y="79"/>
                </a:cubicBezTo>
                <a:cubicBezTo>
                  <a:pt x="1757" y="72"/>
                  <a:pt x="1768" y="69"/>
                  <a:pt x="1780" y="69"/>
                </a:cubicBezTo>
                <a:cubicBezTo>
                  <a:pt x="1799" y="69"/>
                  <a:pt x="1814" y="75"/>
                  <a:pt x="1824" y="87"/>
                </a:cubicBezTo>
                <a:cubicBezTo>
                  <a:pt x="1834" y="99"/>
                  <a:pt x="1840" y="116"/>
                  <a:pt x="1840" y="138"/>
                </a:cubicBezTo>
                <a:lnTo>
                  <a:pt x="1840" y="150"/>
                </a:lnTo>
                <a:close/>
                <a:moveTo>
                  <a:pt x="1816" y="131"/>
                </a:moveTo>
                <a:cubicBezTo>
                  <a:pt x="1816" y="117"/>
                  <a:pt x="1813" y="107"/>
                  <a:pt x="1806" y="100"/>
                </a:cubicBezTo>
                <a:cubicBezTo>
                  <a:pt x="1800" y="92"/>
                  <a:pt x="1791" y="89"/>
                  <a:pt x="1780" y="89"/>
                </a:cubicBezTo>
                <a:cubicBezTo>
                  <a:pt x="1769" y="89"/>
                  <a:pt x="1760" y="92"/>
                  <a:pt x="1753" y="100"/>
                </a:cubicBezTo>
                <a:cubicBezTo>
                  <a:pt x="1745" y="108"/>
                  <a:pt x="1740" y="118"/>
                  <a:pt x="1738" y="131"/>
                </a:cubicBezTo>
                <a:lnTo>
                  <a:pt x="1816" y="131"/>
                </a:lnTo>
                <a:close/>
              </a:path>
            </a:pathLst>
          </a:custGeom>
          <a:solidFill>
            <a:srgbClr val="000000"/>
          </a:solidFill>
          <a:ln>
            <a:noFill/>
          </a:ln>
        </p:spPr>
        <p:txBody>
          <a:bodyPr lIns="73693" tIns="36846" rIns="73693" bIns="36846"/>
          <a:lstStyle/>
          <a:p>
            <a:pPr defTabSz="751746">
              <a:defRPr/>
            </a:pPr>
            <a:endParaRPr lang="en-US" sz="1451" dirty="0">
              <a:solidFill>
                <a:srgbClr val="505050"/>
              </a:solidFill>
            </a:endParaRPr>
          </a:p>
        </p:txBody>
      </p:sp>
      <p:pic>
        <p:nvPicPr>
          <p:cNvPr id="7" name="Picture 6"/>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4866701" y="1881842"/>
            <a:ext cx="2799400" cy="2800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4" name="Group 73"/>
          <p:cNvGrpSpPr>
            <a:grpSpLocks/>
          </p:cNvGrpSpPr>
          <p:nvPr/>
        </p:nvGrpSpPr>
        <p:grpSpPr bwMode="auto">
          <a:xfrm>
            <a:off x="4910739" y="1912366"/>
            <a:ext cx="2700840" cy="2699251"/>
            <a:chOff x="5139239" y="3351140"/>
            <a:chExt cx="2194560" cy="2194560"/>
          </a:xfrm>
        </p:grpSpPr>
        <p:sp>
          <p:nvSpPr>
            <p:cNvPr id="75" name="data outline circle"/>
            <p:cNvSpPr/>
            <p:nvPr/>
          </p:nvSpPr>
          <p:spPr bwMode="auto">
            <a:xfrm>
              <a:off x="5139239" y="3351140"/>
              <a:ext cx="2194560" cy="2194560"/>
            </a:xfrm>
            <a:prstGeom prst="ellipse">
              <a:avLst/>
            </a:prstGeom>
            <a:solidFill>
              <a:schemeClr val="bg1">
                <a:lumMod val="95000"/>
              </a:schemeClr>
            </a:solidFill>
            <a:ln w="107950">
              <a:solidFill>
                <a:schemeClr val="accent4"/>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147387" tIns="117910" rIns="147387" bIns="117910"/>
            <a:lstStyle/>
            <a:p>
              <a:pPr algn="ctr" defTabSz="751529">
                <a:lnSpc>
                  <a:spcPct val="90000"/>
                </a:lnSpc>
                <a:defRPr/>
              </a:pPr>
              <a:endParaRPr lang="en-US" sz="1935" dirty="0">
                <a:gradFill>
                  <a:gsLst>
                    <a:gs pos="0">
                      <a:srgbClr val="FFFFFF"/>
                    </a:gs>
                    <a:gs pos="100000">
                      <a:srgbClr val="FFFFFF"/>
                    </a:gs>
                  </a:gsLst>
                  <a:lin ang="5400000" scaled="0"/>
                </a:gradFill>
                <a:ea typeface="Segoe UI" pitchFamily="34" charset="0"/>
                <a:cs typeface="Segoe UI" pitchFamily="34" charset="0"/>
              </a:endParaRPr>
            </a:p>
          </p:txBody>
        </p:sp>
        <p:sp>
          <p:nvSpPr>
            <p:cNvPr id="76" name="Freeform 13"/>
            <p:cNvSpPr>
              <a:spLocks/>
            </p:cNvSpPr>
            <p:nvPr/>
          </p:nvSpPr>
          <p:spPr bwMode="auto">
            <a:xfrm>
              <a:off x="5228364" y="4674597"/>
              <a:ext cx="2027934" cy="814236"/>
            </a:xfrm>
            <a:custGeom>
              <a:avLst/>
              <a:gdLst>
                <a:gd name="T0" fmla="*/ 1918 w 1918"/>
                <a:gd name="T1" fmla="*/ 0 h 766"/>
                <a:gd name="T2" fmla="*/ 958 w 1918"/>
                <a:gd name="T3" fmla="*/ 766 h 766"/>
                <a:gd name="T4" fmla="*/ 0 w 1918"/>
                <a:gd name="T5" fmla="*/ 5 h 766"/>
              </a:gdLst>
              <a:ahLst/>
              <a:cxnLst>
                <a:cxn ang="0">
                  <a:pos x="T0" y="T1"/>
                </a:cxn>
                <a:cxn ang="0">
                  <a:pos x="T2" y="T3"/>
                </a:cxn>
                <a:cxn ang="0">
                  <a:pos x="T4" y="T5"/>
                </a:cxn>
              </a:cxnLst>
              <a:rect l="0" t="0" r="r" b="b"/>
              <a:pathLst>
                <a:path w="1918" h="766">
                  <a:moveTo>
                    <a:pt x="1918" y="0"/>
                  </a:moveTo>
                  <a:cubicBezTo>
                    <a:pt x="1818" y="439"/>
                    <a:pt x="1427" y="766"/>
                    <a:pt x="958" y="766"/>
                  </a:cubicBezTo>
                  <a:cubicBezTo>
                    <a:pt x="491" y="766"/>
                    <a:pt x="100" y="441"/>
                    <a:pt x="0" y="5"/>
                  </a:cubicBezTo>
                </a:path>
              </a:pathLst>
            </a:custGeom>
            <a:solidFill>
              <a:schemeClr val="bg1">
                <a:alpha val="88000"/>
              </a:schemeClr>
            </a:solidFill>
            <a:ln>
              <a:noFill/>
            </a:ln>
          </p:spPr>
          <p:txBody>
            <a:bodyPr lIns="73693" tIns="36846" rIns="73693" bIns="36846"/>
            <a:lstStyle/>
            <a:p>
              <a:pPr defTabSz="751746">
                <a:defRPr/>
              </a:pPr>
              <a:endParaRPr lang="en-US" sz="1451">
                <a:solidFill>
                  <a:srgbClr val="505050"/>
                </a:solidFill>
              </a:endParaRPr>
            </a:p>
          </p:txBody>
        </p:sp>
        <p:sp>
          <p:nvSpPr>
            <p:cNvPr id="77" name="Freeform 73"/>
            <p:cNvSpPr>
              <a:spLocks noEditPoints="1"/>
            </p:cNvSpPr>
            <p:nvPr/>
          </p:nvSpPr>
          <p:spPr bwMode="auto">
            <a:xfrm>
              <a:off x="5502200" y="3821587"/>
              <a:ext cx="1166385" cy="1127006"/>
            </a:xfrm>
            <a:custGeom>
              <a:avLst/>
              <a:gdLst>
                <a:gd name="T0" fmla="*/ 1799 w 2278"/>
                <a:gd name="T1" fmla="*/ 879 h 2201"/>
                <a:gd name="T2" fmla="*/ 1711 w 2278"/>
                <a:gd name="T3" fmla="*/ 335 h 2201"/>
                <a:gd name="T4" fmla="*/ 1363 w 2278"/>
                <a:gd name="T5" fmla="*/ 315 h 2201"/>
                <a:gd name="T6" fmla="*/ 1068 w 2278"/>
                <a:gd name="T7" fmla="*/ 0 h 2201"/>
                <a:gd name="T8" fmla="*/ 810 w 2278"/>
                <a:gd name="T9" fmla="*/ 412 h 2201"/>
                <a:gd name="T10" fmla="*/ 408 w 2278"/>
                <a:gd name="T11" fmla="*/ 325 h 2201"/>
                <a:gd name="T12" fmla="*/ 246 w 2278"/>
                <a:gd name="T13" fmla="*/ 841 h 2201"/>
                <a:gd name="T14" fmla="*/ 0 w 2278"/>
                <a:gd name="T15" fmla="*/ 1138 h 2201"/>
                <a:gd name="T16" fmla="*/ 338 w 2278"/>
                <a:gd name="T17" fmla="*/ 1396 h 2201"/>
                <a:gd name="T18" fmla="*/ 166 w 2278"/>
                <a:gd name="T19" fmla="*/ 1885 h 2201"/>
                <a:gd name="T20" fmla="*/ 769 w 2278"/>
                <a:gd name="T21" fmla="*/ 1966 h 2201"/>
                <a:gd name="T22" fmla="*/ 1053 w 2278"/>
                <a:gd name="T23" fmla="*/ 2200 h 2201"/>
                <a:gd name="T24" fmla="*/ 1081 w 2278"/>
                <a:gd name="T25" fmla="*/ 2201 h 2201"/>
                <a:gd name="T26" fmla="*/ 1184 w 2278"/>
                <a:gd name="T27" fmla="*/ 1949 h 2201"/>
                <a:gd name="T28" fmla="*/ 1666 w 2278"/>
                <a:gd name="T29" fmla="*/ 1872 h 2201"/>
                <a:gd name="T30" fmla="*/ 1874 w 2278"/>
                <a:gd name="T31" fmla="*/ 1743 h 2201"/>
                <a:gd name="T32" fmla="*/ 2060 w 2278"/>
                <a:gd name="T33" fmla="*/ 1273 h 2201"/>
                <a:gd name="T34" fmla="*/ 1940 w 2278"/>
                <a:gd name="T35" fmla="*/ 1369 h 2201"/>
                <a:gd name="T36" fmla="*/ 1385 w 2278"/>
                <a:gd name="T37" fmla="*/ 1279 h 2201"/>
                <a:gd name="T38" fmla="*/ 1837 w 2278"/>
                <a:gd name="T39" fmla="*/ 1733 h 2201"/>
                <a:gd name="T40" fmla="*/ 1302 w 2278"/>
                <a:gd name="T41" fmla="*/ 1393 h 2201"/>
                <a:gd name="T42" fmla="*/ 1433 w 2278"/>
                <a:gd name="T43" fmla="*/ 1759 h 2201"/>
                <a:gd name="T44" fmla="*/ 1193 w 2278"/>
                <a:gd name="T45" fmla="*/ 1461 h 2201"/>
                <a:gd name="T46" fmla="*/ 1156 w 2278"/>
                <a:gd name="T47" fmla="*/ 1924 h 2201"/>
                <a:gd name="T48" fmla="*/ 1053 w 2278"/>
                <a:gd name="T49" fmla="*/ 1484 h 2201"/>
                <a:gd name="T50" fmla="*/ 878 w 2278"/>
                <a:gd name="T51" fmla="*/ 1857 h 2201"/>
                <a:gd name="T52" fmla="*/ 804 w 2278"/>
                <a:gd name="T53" fmla="*/ 1753 h 2201"/>
                <a:gd name="T54" fmla="*/ 438 w 2278"/>
                <a:gd name="T55" fmla="*/ 1789 h 2201"/>
                <a:gd name="T56" fmla="*/ 369 w 2278"/>
                <a:gd name="T57" fmla="*/ 1741 h 2201"/>
                <a:gd name="T58" fmla="*/ 551 w 2278"/>
                <a:gd name="T59" fmla="*/ 1362 h 2201"/>
                <a:gd name="T60" fmla="*/ 447 w 2278"/>
                <a:gd name="T61" fmla="*/ 1287 h 2201"/>
                <a:gd name="T62" fmla="*/ 723 w 2278"/>
                <a:gd name="T63" fmla="*/ 1153 h 2201"/>
                <a:gd name="T64" fmla="*/ 253 w 2278"/>
                <a:gd name="T65" fmla="*/ 1023 h 2201"/>
                <a:gd name="T66" fmla="*/ 745 w 2278"/>
                <a:gd name="T67" fmla="*/ 1014 h 2201"/>
                <a:gd name="T68" fmla="*/ 386 w 2278"/>
                <a:gd name="T69" fmla="*/ 736 h 2201"/>
                <a:gd name="T70" fmla="*/ 813 w 2278"/>
                <a:gd name="T71" fmla="*/ 904 h 2201"/>
                <a:gd name="T72" fmla="*/ 701 w 2278"/>
                <a:gd name="T73" fmla="*/ 530 h 2201"/>
                <a:gd name="T74" fmla="*/ 944 w 2278"/>
                <a:gd name="T75" fmla="*/ 815 h 2201"/>
                <a:gd name="T76" fmla="*/ 996 w 2278"/>
                <a:gd name="T77" fmla="*/ 287 h 2201"/>
                <a:gd name="T78" fmla="*/ 1083 w 2278"/>
                <a:gd name="T79" fmla="*/ 792 h 2201"/>
                <a:gd name="T80" fmla="*/ 1253 w 2278"/>
                <a:gd name="T81" fmla="*/ 424 h 2201"/>
                <a:gd name="T82" fmla="*/ 1331 w 2278"/>
                <a:gd name="T83" fmla="*/ 529 h 2201"/>
                <a:gd name="T84" fmla="*/ 1558 w 2278"/>
                <a:gd name="T85" fmla="*/ 488 h 2201"/>
                <a:gd name="T86" fmla="*/ 1618 w 2278"/>
                <a:gd name="T87" fmla="*/ 610 h 2201"/>
                <a:gd name="T88" fmla="*/ 1586 w 2278"/>
                <a:gd name="T89" fmla="*/ 914 h 2201"/>
                <a:gd name="T90" fmla="*/ 1690 w 2278"/>
                <a:gd name="T91" fmla="*/ 989 h 2201"/>
                <a:gd name="T92" fmla="*/ 1414 w 2278"/>
                <a:gd name="T93" fmla="*/ 1123 h 2201"/>
                <a:gd name="T94" fmla="*/ 2028 w 2278"/>
                <a:gd name="T95" fmla="*/ 1253 h 2201"/>
                <a:gd name="T96" fmla="*/ 1292 w 2278"/>
                <a:gd name="T97" fmla="*/ 936 h 2201"/>
                <a:gd name="T98" fmla="*/ 1083 w 2278"/>
                <a:gd name="T99" fmla="*/ 837 h 2201"/>
                <a:gd name="T100" fmla="*/ 945 w 2278"/>
                <a:gd name="T101" fmla="*/ 863 h 2201"/>
                <a:gd name="T102" fmla="*/ 787 w 2278"/>
                <a:gd name="T103" fmla="*/ 1031 h 2201"/>
                <a:gd name="T104" fmla="*/ 787 w 2278"/>
                <a:gd name="T105" fmla="*/ 1245 h 2201"/>
                <a:gd name="T106" fmla="*/ 945 w 2278"/>
                <a:gd name="T107" fmla="*/ 1412 h 2201"/>
                <a:gd name="T108" fmla="*/ 1083 w 2278"/>
                <a:gd name="T109" fmla="*/ 1439 h 2201"/>
                <a:gd name="T110" fmla="*/ 1292 w 2278"/>
                <a:gd name="T111" fmla="*/ 1340 h 2201"/>
                <a:gd name="T112" fmla="*/ 1370 w 2278"/>
                <a:gd name="T113" fmla="*/ 1138 h 2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278" h="2201">
                  <a:moveTo>
                    <a:pt x="2125" y="983"/>
                  </a:moveTo>
                  <a:cubicBezTo>
                    <a:pt x="2074" y="983"/>
                    <a:pt x="2030" y="1007"/>
                    <a:pt x="2002" y="1045"/>
                  </a:cubicBezTo>
                  <a:cubicBezTo>
                    <a:pt x="1787" y="929"/>
                    <a:pt x="1787" y="929"/>
                    <a:pt x="1787" y="929"/>
                  </a:cubicBezTo>
                  <a:cubicBezTo>
                    <a:pt x="1795" y="914"/>
                    <a:pt x="1799" y="897"/>
                    <a:pt x="1799" y="879"/>
                  </a:cubicBezTo>
                  <a:cubicBezTo>
                    <a:pt x="1799" y="828"/>
                    <a:pt x="1764" y="785"/>
                    <a:pt x="1715" y="773"/>
                  </a:cubicBezTo>
                  <a:cubicBezTo>
                    <a:pt x="1729" y="640"/>
                    <a:pt x="1729" y="640"/>
                    <a:pt x="1729" y="640"/>
                  </a:cubicBezTo>
                  <a:cubicBezTo>
                    <a:pt x="1805" y="630"/>
                    <a:pt x="1863" y="566"/>
                    <a:pt x="1863" y="488"/>
                  </a:cubicBezTo>
                  <a:cubicBezTo>
                    <a:pt x="1863" y="404"/>
                    <a:pt x="1795" y="335"/>
                    <a:pt x="1711" y="335"/>
                  </a:cubicBezTo>
                  <a:cubicBezTo>
                    <a:pt x="1645" y="335"/>
                    <a:pt x="1589" y="377"/>
                    <a:pt x="1567" y="435"/>
                  </a:cubicBezTo>
                  <a:cubicBezTo>
                    <a:pt x="1472" y="427"/>
                    <a:pt x="1472" y="427"/>
                    <a:pt x="1472" y="427"/>
                  </a:cubicBezTo>
                  <a:cubicBezTo>
                    <a:pt x="1472" y="426"/>
                    <a:pt x="1472" y="425"/>
                    <a:pt x="1472" y="424"/>
                  </a:cubicBezTo>
                  <a:cubicBezTo>
                    <a:pt x="1472" y="364"/>
                    <a:pt x="1423" y="315"/>
                    <a:pt x="1363" y="315"/>
                  </a:cubicBezTo>
                  <a:cubicBezTo>
                    <a:pt x="1334" y="315"/>
                    <a:pt x="1309" y="326"/>
                    <a:pt x="1289" y="343"/>
                  </a:cubicBezTo>
                  <a:cubicBezTo>
                    <a:pt x="1187" y="250"/>
                    <a:pt x="1187" y="250"/>
                    <a:pt x="1187" y="250"/>
                  </a:cubicBezTo>
                  <a:cubicBezTo>
                    <a:pt x="1208" y="223"/>
                    <a:pt x="1221" y="190"/>
                    <a:pt x="1221" y="153"/>
                  </a:cubicBezTo>
                  <a:cubicBezTo>
                    <a:pt x="1221" y="69"/>
                    <a:pt x="1153" y="0"/>
                    <a:pt x="1068" y="0"/>
                  </a:cubicBezTo>
                  <a:cubicBezTo>
                    <a:pt x="984" y="0"/>
                    <a:pt x="916" y="69"/>
                    <a:pt x="916" y="153"/>
                  </a:cubicBezTo>
                  <a:cubicBezTo>
                    <a:pt x="916" y="197"/>
                    <a:pt x="935" y="237"/>
                    <a:pt x="965" y="265"/>
                  </a:cubicBezTo>
                  <a:cubicBezTo>
                    <a:pt x="856" y="422"/>
                    <a:pt x="856" y="422"/>
                    <a:pt x="856" y="422"/>
                  </a:cubicBezTo>
                  <a:cubicBezTo>
                    <a:pt x="842" y="416"/>
                    <a:pt x="827" y="412"/>
                    <a:pt x="810" y="412"/>
                  </a:cubicBezTo>
                  <a:cubicBezTo>
                    <a:pt x="760" y="412"/>
                    <a:pt x="717" y="446"/>
                    <a:pt x="705" y="493"/>
                  </a:cubicBezTo>
                  <a:cubicBezTo>
                    <a:pt x="561" y="480"/>
                    <a:pt x="561" y="480"/>
                    <a:pt x="561" y="480"/>
                  </a:cubicBezTo>
                  <a:cubicBezTo>
                    <a:pt x="561" y="480"/>
                    <a:pt x="561" y="479"/>
                    <a:pt x="561" y="478"/>
                  </a:cubicBezTo>
                  <a:cubicBezTo>
                    <a:pt x="561" y="394"/>
                    <a:pt x="493" y="325"/>
                    <a:pt x="408" y="325"/>
                  </a:cubicBezTo>
                  <a:cubicBezTo>
                    <a:pt x="324" y="325"/>
                    <a:pt x="256" y="394"/>
                    <a:pt x="256" y="478"/>
                  </a:cubicBezTo>
                  <a:cubicBezTo>
                    <a:pt x="256" y="546"/>
                    <a:pt x="300" y="603"/>
                    <a:pt x="362" y="623"/>
                  </a:cubicBezTo>
                  <a:cubicBezTo>
                    <a:pt x="348" y="732"/>
                    <a:pt x="348" y="732"/>
                    <a:pt x="348" y="732"/>
                  </a:cubicBezTo>
                  <a:cubicBezTo>
                    <a:pt x="291" y="736"/>
                    <a:pt x="246" y="783"/>
                    <a:pt x="246" y="841"/>
                  </a:cubicBezTo>
                  <a:cubicBezTo>
                    <a:pt x="246" y="873"/>
                    <a:pt x="259" y="901"/>
                    <a:pt x="281" y="921"/>
                  </a:cubicBezTo>
                  <a:cubicBezTo>
                    <a:pt x="221" y="1002"/>
                    <a:pt x="221" y="1002"/>
                    <a:pt x="221" y="1002"/>
                  </a:cubicBezTo>
                  <a:cubicBezTo>
                    <a:pt x="201" y="991"/>
                    <a:pt x="177" y="985"/>
                    <a:pt x="153" y="985"/>
                  </a:cubicBezTo>
                  <a:cubicBezTo>
                    <a:pt x="68" y="985"/>
                    <a:pt x="0" y="1054"/>
                    <a:pt x="0" y="1138"/>
                  </a:cubicBezTo>
                  <a:cubicBezTo>
                    <a:pt x="0" y="1222"/>
                    <a:pt x="68" y="1291"/>
                    <a:pt x="153" y="1291"/>
                  </a:cubicBezTo>
                  <a:cubicBezTo>
                    <a:pt x="190" y="1291"/>
                    <a:pt x="225" y="1277"/>
                    <a:pt x="251" y="1254"/>
                  </a:cubicBezTo>
                  <a:cubicBezTo>
                    <a:pt x="354" y="1339"/>
                    <a:pt x="354" y="1339"/>
                    <a:pt x="354" y="1339"/>
                  </a:cubicBezTo>
                  <a:cubicBezTo>
                    <a:pt x="344" y="1356"/>
                    <a:pt x="338" y="1375"/>
                    <a:pt x="338" y="1396"/>
                  </a:cubicBezTo>
                  <a:cubicBezTo>
                    <a:pt x="338" y="1436"/>
                    <a:pt x="359" y="1471"/>
                    <a:pt x="392" y="1490"/>
                  </a:cubicBezTo>
                  <a:cubicBezTo>
                    <a:pt x="332" y="1733"/>
                    <a:pt x="332" y="1733"/>
                    <a:pt x="332" y="1733"/>
                  </a:cubicBezTo>
                  <a:cubicBezTo>
                    <a:pt x="328" y="1732"/>
                    <a:pt x="323" y="1732"/>
                    <a:pt x="319" y="1732"/>
                  </a:cubicBezTo>
                  <a:cubicBezTo>
                    <a:pt x="235" y="1732"/>
                    <a:pt x="166" y="1800"/>
                    <a:pt x="166" y="1885"/>
                  </a:cubicBezTo>
                  <a:cubicBezTo>
                    <a:pt x="166" y="1969"/>
                    <a:pt x="235" y="2038"/>
                    <a:pt x="319" y="2038"/>
                  </a:cubicBezTo>
                  <a:cubicBezTo>
                    <a:pt x="399" y="2038"/>
                    <a:pt x="464" y="1977"/>
                    <a:pt x="471" y="1899"/>
                  </a:cubicBezTo>
                  <a:cubicBezTo>
                    <a:pt x="664" y="1884"/>
                    <a:pt x="664" y="1884"/>
                    <a:pt x="664" y="1884"/>
                  </a:cubicBezTo>
                  <a:cubicBezTo>
                    <a:pt x="676" y="1931"/>
                    <a:pt x="718" y="1966"/>
                    <a:pt x="769" y="1966"/>
                  </a:cubicBezTo>
                  <a:cubicBezTo>
                    <a:pt x="802" y="1966"/>
                    <a:pt x="832" y="1951"/>
                    <a:pt x="852" y="1928"/>
                  </a:cubicBezTo>
                  <a:cubicBezTo>
                    <a:pt x="931" y="1982"/>
                    <a:pt x="931" y="1982"/>
                    <a:pt x="931" y="1982"/>
                  </a:cubicBezTo>
                  <a:cubicBezTo>
                    <a:pt x="921" y="2002"/>
                    <a:pt x="916" y="2024"/>
                    <a:pt x="916" y="2049"/>
                  </a:cubicBezTo>
                  <a:cubicBezTo>
                    <a:pt x="916" y="2128"/>
                    <a:pt x="976" y="2193"/>
                    <a:pt x="1053" y="2200"/>
                  </a:cubicBezTo>
                  <a:cubicBezTo>
                    <a:pt x="1053" y="2201"/>
                    <a:pt x="1053" y="2201"/>
                    <a:pt x="1053" y="2201"/>
                  </a:cubicBezTo>
                  <a:cubicBezTo>
                    <a:pt x="1056" y="2201"/>
                    <a:pt x="1056" y="2201"/>
                    <a:pt x="1056" y="2201"/>
                  </a:cubicBezTo>
                  <a:cubicBezTo>
                    <a:pt x="1060" y="2201"/>
                    <a:pt x="1064" y="2201"/>
                    <a:pt x="1068" y="2201"/>
                  </a:cubicBezTo>
                  <a:cubicBezTo>
                    <a:pt x="1073" y="2201"/>
                    <a:pt x="1077" y="2201"/>
                    <a:pt x="1081" y="2201"/>
                  </a:cubicBezTo>
                  <a:cubicBezTo>
                    <a:pt x="1083" y="2201"/>
                    <a:pt x="1083" y="2201"/>
                    <a:pt x="1083" y="2201"/>
                  </a:cubicBezTo>
                  <a:cubicBezTo>
                    <a:pt x="1083" y="2201"/>
                    <a:pt x="1083" y="2201"/>
                    <a:pt x="1083" y="2201"/>
                  </a:cubicBezTo>
                  <a:cubicBezTo>
                    <a:pt x="1161" y="2193"/>
                    <a:pt x="1221" y="2128"/>
                    <a:pt x="1221" y="2049"/>
                  </a:cubicBezTo>
                  <a:cubicBezTo>
                    <a:pt x="1221" y="2011"/>
                    <a:pt x="1207" y="1976"/>
                    <a:pt x="1184" y="1949"/>
                  </a:cubicBezTo>
                  <a:cubicBezTo>
                    <a:pt x="1268" y="1853"/>
                    <a:pt x="1268" y="1853"/>
                    <a:pt x="1268" y="1853"/>
                  </a:cubicBezTo>
                  <a:cubicBezTo>
                    <a:pt x="1285" y="1863"/>
                    <a:pt x="1304" y="1869"/>
                    <a:pt x="1324" y="1869"/>
                  </a:cubicBezTo>
                  <a:cubicBezTo>
                    <a:pt x="1364" y="1869"/>
                    <a:pt x="1399" y="1847"/>
                    <a:pt x="1418" y="1815"/>
                  </a:cubicBezTo>
                  <a:cubicBezTo>
                    <a:pt x="1666" y="1872"/>
                    <a:pt x="1666" y="1872"/>
                    <a:pt x="1666" y="1872"/>
                  </a:cubicBezTo>
                  <a:cubicBezTo>
                    <a:pt x="1665" y="1876"/>
                    <a:pt x="1665" y="1880"/>
                    <a:pt x="1665" y="1885"/>
                  </a:cubicBezTo>
                  <a:cubicBezTo>
                    <a:pt x="1665" y="1969"/>
                    <a:pt x="1734" y="2038"/>
                    <a:pt x="1818" y="2038"/>
                  </a:cubicBezTo>
                  <a:cubicBezTo>
                    <a:pt x="1902" y="2038"/>
                    <a:pt x="1971" y="1969"/>
                    <a:pt x="1971" y="1885"/>
                  </a:cubicBezTo>
                  <a:cubicBezTo>
                    <a:pt x="1971" y="1820"/>
                    <a:pt x="1931" y="1765"/>
                    <a:pt x="1874" y="1743"/>
                  </a:cubicBezTo>
                  <a:cubicBezTo>
                    <a:pt x="1893" y="1572"/>
                    <a:pt x="1893" y="1572"/>
                    <a:pt x="1893" y="1572"/>
                  </a:cubicBezTo>
                  <a:cubicBezTo>
                    <a:pt x="1949" y="1567"/>
                    <a:pt x="1994" y="1520"/>
                    <a:pt x="1994" y="1463"/>
                  </a:cubicBezTo>
                  <a:cubicBezTo>
                    <a:pt x="1994" y="1436"/>
                    <a:pt x="1984" y="1412"/>
                    <a:pt x="1969" y="1393"/>
                  </a:cubicBezTo>
                  <a:cubicBezTo>
                    <a:pt x="2060" y="1273"/>
                    <a:pt x="2060" y="1273"/>
                    <a:pt x="2060" y="1273"/>
                  </a:cubicBezTo>
                  <a:cubicBezTo>
                    <a:pt x="2080" y="1283"/>
                    <a:pt x="2102" y="1288"/>
                    <a:pt x="2125" y="1288"/>
                  </a:cubicBezTo>
                  <a:cubicBezTo>
                    <a:pt x="2209" y="1288"/>
                    <a:pt x="2278" y="1220"/>
                    <a:pt x="2278" y="1135"/>
                  </a:cubicBezTo>
                  <a:cubicBezTo>
                    <a:pt x="2278" y="1051"/>
                    <a:pt x="2209" y="983"/>
                    <a:pt x="2125" y="983"/>
                  </a:cubicBezTo>
                  <a:close/>
                  <a:moveTo>
                    <a:pt x="1940" y="1369"/>
                  </a:moveTo>
                  <a:cubicBezTo>
                    <a:pt x="1924" y="1359"/>
                    <a:pt x="1905" y="1353"/>
                    <a:pt x="1884" y="1353"/>
                  </a:cubicBezTo>
                  <a:cubicBezTo>
                    <a:pt x="1838" y="1353"/>
                    <a:pt x="1798" y="1383"/>
                    <a:pt x="1782" y="1424"/>
                  </a:cubicBezTo>
                  <a:cubicBezTo>
                    <a:pt x="1392" y="1262"/>
                    <a:pt x="1392" y="1262"/>
                    <a:pt x="1392" y="1262"/>
                  </a:cubicBezTo>
                  <a:cubicBezTo>
                    <a:pt x="1390" y="1268"/>
                    <a:pt x="1387" y="1273"/>
                    <a:pt x="1385" y="1279"/>
                  </a:cubicBezTo>
                  <a:cubicBezTo>
                    <a:pt x="1777" y="1441"/>
                    <a:pt x="1777" y="1441"/>
                    <a:pt x="1777" y="1441"/>
                  </a:cubicBezTo>
                  <a:cubicBezTo>
                    <a:pt x="1776" y="1448"/>
                    <a:pt x="1775" y="1455"/>
                    <a:pt x="1775" y="1463"/>
                  </a:cubicBezTo>
                  <a:cubicBezTo>
                    <a:pt x="1775" y="1513"/>
                    <a:pt x="1809" y="1555"/>
                    <a:pt x="1855" y="1568"/>
                  </a:cubicBezTo>
                  <a:cubicBezTo>
                    <a:pt x="1837" y="1733"/>
                    <a:pt x="1837" y="1733"/>
                    <a:pt x="1837" y="1733"/>
                  </a:cubicBezTo>
                  <a:cubicBezTo>
                    <a:pt x="1831" y="1733"/>
                    <a:pt x="1825" y="1732"/>
                    <a:pt x="1818" y="1732"/>
                  </a:cubicBezTo>
                  <a:cubicBezTo>
                    <a:pt x="1781" y="1732"/>
                    <a:pt x="1746" y="1746"/>
                    <a:pt x="1720" y="1768"/>
                  </a:cubicBezTo>
                  <a:cubicBezTo>
                    <a:pt x="1324" y="1372"/>
                    <a:pt x="1324" y="1372"/>
                    <a:pt x="1324" y="1372"/>
                  </a:cubicBezTo>
                  <a:cubicBezTo>
                    <a:pt x="1317" y="1379"/>
                    <a:pt x="1310" y="1386"/>
                    <a:pt x="1302" y="1393"/>
                  </a:cubicBezTo>
                  <a:cubicBezTo>
                    <a:pt x="1699" y="1789"/>
                    <a:pt x="1699" y="1789"/>
                    <a:pt x="1699" y="1789"/>
                  </a:cubicBezTo>
                  <a:cubicBezTo>
                    <a:pt x="1688" y="1803"/>
                    <a:pt x="1679" y="1818"/>
                    <a:pt x="1674" y="1835"/>
                  </a:cubicBezTo>
                  <a:cubicBezTo>
                    <a:pt x="1432" y="1779"/>
                    <a:pt x="1432" y="1779"/>
                    <a:pt x="1432" y="1779"/>
                  </a:cubicBezTo>
                  <a:cubicBezTo>
                    <a:pt x="1433" y="1773"/>
                    <a:pt x="1433" y="1766"/>
                    <a:pt x="1433" y="1759"/>
                  </a:cubicBezTo>
                  <a:cubicBezTo>
                    <a:pt x="1433" y="1699"/>
                    <a:pt x="1385" y="1650"/>
                    <a:pt x="1324" y="1650"/>
                  </a:cubicBezTo>
                  <a:cubicBezTo>
                    <a:pt x="1313" y="1650"/>
                    <a:pt x="1302" y="1652"/>
                    <a:pt x="1292" y="1655"/>
                  </a:cubicBezTo>
                  <a:cubicBezTo>
                    <a:pt x="1209" y="1454"/>
                    <a:pt x="1209" y="1454"/>
                    <a:pt x="1209" y="1454"/>
                  </a:cubicBezTo>
                  <a:cubicBezTo>
                    <a:pt x="1204" y="1457"/>
                    <a:pt x="1198" y="1459"/>
                    <a:pt x="1193" y="1461"/>
                  </a:cubicBezTo>
                  <a:cubicBezTo>
                    <a:pt x="1276" y="1662"/>
                    <a:pt x="1276" y="1662"/>
                    <a:pt x="1276" y="1662"/>
                  </a:cubicBezTo>
                  <a:cubicBezTo>
                    <a:pt x="1240" y="1680"/>
                    <a:pt x="1215" y="1717"/>
                    <a:pt x="1215" y="1759"/>
                  </a:cubicBezTo>
                  <a:cubicBezTo>
                    <a:pt x="1215" y="1786"/>
                    <a:pt x="1224" y="1810"/>
                    <a:pt x="1240" y="1828"/>
                  </a:cubicBezTo>
                  <a:cubicBezTo>
                    <a:pt x="1156" y="1924"/>
                    <a:pt x="1156" y="1924"/>
                    <a:pt x="1156" y="1924"/>
                  </a:cubicBezTo>
                  <a:cubicBezTo>
                    <a:pt x="1135" y="1909"/>
                    <a:pt x="1110" y="1899"/>
                    <a:pt x="1083" y="1897"/>
                  </a:cubicBezTo>
                  <a:cubicBezTo>
                    <a:pt x="1083" y="1484"/>
                    <a:pt x="1083" y="1484"/>
                    <a:pt x="1083" y="1484"/>
                  </a:cubicBezTo>
                  <a:cubicBezTo>
                    <a:pt x="1078" y="1484"/>
                    <a:pt x="1073" y="1484"/>
                    <a:pt x="1068" y="1484"/>
                  </a:cubicBezTo>
                  <a:cubicBezTo>
                    <a:pt x="1063" y="1484"/>
                    <a:pt x="1058" y="1484"/>
                    <a:pt x="1053" y="1484"/>
                  </a:cubicBezTo>
                  <a:cubicBezTo>
                    <a:pt x="1053" y="1897"/>
                    <a:pt x="1053" y="1897"/>
                    <a:pt x="1053" y="1897"/>
                  </a:cubicBezTo>
                  <a:cubicBezTo>
                    <a:pt x="1013" y="1901"/>
                    <a:pt x="977" y="1920"/>
                    <a:pt x="952" y="1950"/>
                  </a:cubicBezTo>
                  <a:cubicBezTo>
                    <a:pt x="871" y="1895"/>
                    <a:pt x="871" y="1895"/>
                    <a:pt x="871" y="1895"/>
                  </a:cubicBezTo>
                  <a:cubicBezTo>
                    <a:pt x="876" y="1883"/>
                    <a:pt x="878" y="1870"/>
                    <a:pt x="878" y="1857"/>
                  </a:cubicBezTo>
                  <a:cubicBezTo>
                    <a:pt x="878" y="1815"/>
                    <a:pt x="855" y="1779"/>
                    <a:pt x="820" y="1760"/>
                  </a:cubicBezTo>
                  <a:cubicBezTo>
                    <a:pt x="944" y="1461"/>
                    <a:pt x="944" y="1461"/>
                    <a:pt x="944" y="1461"/>
                  </a:cubicBezTo>
                  <a:cubicBezTo>
                    <a:pt x="939" y="1459"/>
                    <a:pt x="933" y="1457"/>
                    <a:pt x="928" y="1454"/>
                  </a:cubicBezTo>
                  <a:cubicBezTo>
                    <a:pt x="804" y="1753"/>
                    <a:pt x="804" y="1753"/>
                    <a:pt x="804" y="1753"/>
                  </a:cubicBezTo>
                  <a:cubicBezTo>
                    <a:pt x="793" y="1749"/>
                    <a:pt x="781" y="1747"/>
                    <a:pt x="769" y="1747"/>
                  </a:cubicBezTo>
                  <a:cubicBezTo>
                    <a:pt x="712" y="1747"/>
                    <a:pt x="666" y="1791"/>
                    <a:pt x="660" y="1846"/>
                  </a:cubicBezTo>
                  <a:cubicBezTo>
                    <a:pt x="470" y="1861"/>
                    <a:pt x="470" y="1861"/>
                    <a:pt x="470" y="1861"/>
                  </a:cubicBezTo>
                  <a:cubicBezTo>
                    <a:pt x="466" y="1834"/>
                    <a:pt x="454" y="1810"/>
                    <a:pt x="438" y="1789"/>
                  </a:cubicBezTo>
                  <a:cubicBezTo>
                    <a:pt x="835" y="1393"/>
                    <a:pt x="835" y="1393"/>
                    <a:pt x="835" y="1393"/>
                  </a:cubicBezTo>
                  <a:cubicBezTo>
                    <a:pt x="827" y="1386"/>
                    <a:pt x="820" y="1379"/>
                    <a:pt x="813" y="1372"/>
                  </a:cubicBezTo>
                  <a:cubicBezTo>
                    <a:pt x="417" y="1768"/>
                    <a:pt x="417" y="1768"/>
                    <a:pt x="417" y="1768"/>
                  </a:cubicBezTo>
                  <a:cubicBezTo>
                    <a:pt x="403" y="1756"/>
                    <a:pt x="387" y="1747"/>
                    <a:pt x="369" y="1741"/>
                  </a:cubicBezTo>
                  <a:cubicBezTo>
                    <a:pt x="428" y="1504"/>
                    <a:pt x="428" y="1504"/>
                    <a:pt x="428" y="1504"/>
                  </a:cubicBezTo>
                  <a:cubicBezTo>
                    <a:pt x="434" y="1505"/>
                    <a:pt x="440" y="1505"/>
                    <a:pt x="447" y="1505"/>
                  </a:cubicBezTo>
                  <a:cubicBezTo>
                    <a:pt x="507" y="1505"/>
                    <a:pt x="556" y="1457"/>
                    <a:pt x="556" y="1396"/>
                  </a:cubicBezTo>
                  <a:cubicBezTo>
                    <a:pt x="556" y="1384"/>
                    <a:pt x="554" y="1373"/>
                    <a:pt x="551" y="1362"/>
                  </a:cubicBezTo>
                  <a:cubicBezTo>
                    <a:pt x="752" y="1279"/>
                    <a:pt x="752" y="1279"/>
                    <a:pt x="752" y="1279"/>
                  </a:cubicBezTo>
                  <a:cubicBezTo>
                    <a:pt x="750" y="1273"/>
                    <a:pt x="747" y="1268"/>
                    <a:pt x="745" y="1262"/>
                  </a:cubicBezTo>
                  <a:cubicBezTo>
                    <a:pt x="544" y="1345"/>
                    <a:pt x="544" y="1345"/>
                    <a:pt x="544" y="1345"/>
                  </a:cubicBezTo>
                  <a:cubicBezTo>
                    <a:pt x="525" y="1311"/>
                    <a:pt x="489" y="1287"/>
                    <a:pt x="447" y="1287"/>
                  </a:cubicBezTo>
                  <a:cubicBezTo>
                    <a:pt x="421" y="1287"/>
                    <a:pt x="397" y="1296"/>
                    <a:pt x="379" y="1311"/>
                  </a:cubicBezTo>
                  <a:cubicBezTo>
                    <a:pt x="277" y="1226"/>
                    <a:pt x="277" y="1226"/>
                    <a:pt x="277" y="1226"/>
                  </a:cubicBezTo>
                  <a:cubicBezTo>
                    <a:pt x="292" y="1205"/>
                    <a:pt x="302" y="1180"/>
                    <a:pt x="305" y="1153"/>
                  </a:cubicBezTo>
                  <a:cubicBezTo>
                    <a:pt x="723" y="1153"/>
                    <a:pt x="723" y="1153"/>
                    <a:pt x="723" y="1153"/>
                  </a:cubicBezTo>
                  <a:cubicBezTo>
                    <a:pt x="722" y="1148"/>
                    <a:pt x="722" y="1143"/>
                    <a:pt x="722" y="1138"/>
                  </a:cubicBezTo>
                  <a:cubicBezTo>
                    <a:pt x="722" y="1133"/>
                    <a:pt x="722" y="1128"/>
                    <a:pt x="723" y="1123"/>
                  </a:cubicBezTo>
                  <a:cubicBezTo>
                    <a:pt x="305" y="1123"/>
                    <a:pt x="305" y="1123"/>
                    <a:pt x="305" y="1123"/>
                  </a:cubicBezTo>
                  <a:cubicBezTo>
                    <a:pt x="301" y="1083"/>
                    <a:pt x="281" y="1048"/>
                    <a:pt x="253" y="1023"/>
                  </a:cubicBezTo>
                  <a:cubicBezTo>
                    <a:pt x="312" y="942"/>
                    <a:pt x="312" y="942"/>
                    <a:pt x="312" y="942"/>
                  </a:cubicBezTo>
                  <a:cubicBezTo>
                    <a:pt x="325" y="947"/>
                    <a:pt x="340" y="950"/>
                    <a:pt x="355" y="950"/>
                  </a:cubicBezTo>
                  <a:cubicBezTo>
                    <a:pt x="397" y="950"/>
                    <a:pt x="433" y="927"/>
                    <a:pt x="451" y="892"/>
                  </a:cubicBezTo>
                  <a:cubicBezTo>
                    <a:pt x="745" y="1014"/>
                    <a:pt x="745" y="1014"/>
                    <a:pt x="745" y="1014"/>
                  </a:cubicBezTo>
                  <a:cubicBezTo>
                    <a:pt x="747" y="1008"/>
                    <a:pt x="750" y="1003"/>
                    <a:pt x="752" y="997"/>
                  </a:cubicBezTo>
                  <a:cubicBezTo>
                    <a:pt x="458" y="875"/>
                    <a:pt x="458" y="875"/>
                    <a:pt x="458" y="875"/>
                  </a:cubicBezTo>
                  <a:cubicBezTo>
                    <a:pt x="462" y="865"/>
                    <a:pt x="464" y="853"/>
                    <a:pt x="464" y="841"/>
                  </a:cubicBezTo>
                  <a:cubicBezTo>
                    <a:pt x="464" y="792"/>
                    <a:pt x="431" y="750"/>
                    <a:pt x="386" y="736"/>
                  </a:cubicBezTo>
                  <a:cubicBezTo>
                    <a:pt x="399" y="630"/>
                    <a:pt x="399" y="630"/>
                    <a:pt x="399" y="630"/>
                  </a:cubicBezTo>
                  <a:cubicBezTo>
                    <a:pt x="402" y="630"/>
                    <a:pt x="405" y="631"/>
                    <a:pt x="408" y="631"/>
                  </a:cubicBezTo>
                  <a:cubicBezTo>
                    <a:pt x="445" y="631"/>
                    <a:pt x="479" y="618"/>
                    <a:pt x="505" y="596"/>
                  </a:cubicBezTo>
                  <a:cubicBezTo>
                    <a:pt x="813" y="904"/>
                    <a:pt x="813" y="904"/>
                    <a:pt x="813" y="904"/>
                  </a:cubicBezTo>
                  <a:cubicBezTo>
                    <a:pt x="820" y="897"/>
                    <a:pt x="827" y="889"/>
                    <a:pt x="835" y="883"/>
                  </a:cubicBezTo>
                  <a:cubicBezTo>
                    <a:pt x="527" y="575"/>
                    <a:pt x="527" y="575"/>
                    <a:pt x="527" y="575"/>
                  </a:cubicBezTo>
                  <a:cubicBezTo>
                    <a:pt x="540" y="558"/>
                    <a:pt x="550" y="539"/>
                    <a:pt x="556" y="518"/>
                  </a:cubicBezTo>
                  <a:cubicBezTo>
                    <a:pt x="701" y="530"/>
                    <a:pt x="701" y="530"/>
                    <a:pt x="701" y="530"/>
                  </a:cubicBezTo>
                  <a:cubicBezTo>
                    <a:pt x="706" y="587"/>
                    <a:pt x="753" y="631"/>
                    <a:pt x="810" y="631"/>
                  </a:cubicBezTo>
                  <a:cubicBezTo>
                    <a:pt x="823" y="631"/>
                    <a:pt x="835" y="628"/>
                    <a:pt x="846" y="624"/>
                  </a:cubicBezTo>
                  <a:cubicBezTo>
                    <a:pt x="928" y="822"/>
                    <a:pt x="928" y="822"/>
                    <a:pt x="928" y="822"/>
                  </a:cubicBezTo>
                  <a:cubicBezTo>
                    <a:pt x="933" y="819"/>
                    <a:pt x="939" y="817"/>
                    <a:pt x="944" y="815"/>
                  </a:cubicBezTo>
                  <a:cubicBezTo>
                    <a:pt x="863" y="617"/>
                    <a:pt x="863" y="617"/>
                    <a:pt x="863" y="617"/>
                  </a:cubicBezTo>
                  <a:cubicBezTo>
                    <a:pt x="896" y="599"/>
                    <a:pt x="919" y="563"/>
                    <a:pt x="919" y="521"/>
                  </a:cubicBezTo>
                  <a:cubicBezTo>
                    <a:pt x="919" y="491"/>
                    <a:pt x="907" y="464"/>
                    <a:pt x="887" y="444"/>
                  </a:cubicBezTo>
                  <a:cubicBezTo>
                    <a:pt x="996" y="287"/>
                    <a:pt x="996" y="287"/>
                    <a:pt x="996" y="287"/>
                  </a:cubicBezTo>
                  <a:cubicBezTo>
                    <a:pt x="1013" y="297"/>
                    <a:pt x="1033" y="303"/>
                    <a:pt x="1053" y="305"/>
                  </a:cubicBezTo>
                  <a:cubicBezTo>
                    <a:pt x="1053" y="792"/>
                    <a:pt x="1053" y="792"/>
                    <a:pt x="1053" y="792"/>
                  </a:cubicBezTo>
                  <a:cubicBezTo>
                    <a:pt x="1058" y="792"/>
                    <a:pt x="1063" y="792"/>
                    <a:pt x="1068" y="792"/>
                  </a:cubicBezTo>
                  <a:cubicBezTo>
                    <a:pt x="1073" y="792"/>
                    <a:pt x="1078" y="792"/>
                    <a:pt x="1083" y="792"/>
                  </a:cubicBezTo>
                  <a:cubicBezTo>
                    <a:pt x="1083" y="305"/>
                    <a:pt x="1083" y="305"/>
                    <a:pt x="1083" y="305"/>
                  </a:cubicBezTo>
                  <a:cubicBezTo>
                    <a:pt x="1112" y="302"/>
                    <a:pt x="1138" y="292"/>
                    <a:pt x="1159" y="276"/>
                  </a:cubicBezTo>
                  <a:cubicBezTo>
                    <a:pt x="1266" y="373"/>
                    <a:pt x="1266" y="373"/>
                    <a:pt x="1266" y="373"/>
                  </a:cubicBezTo>
                  <a:cubicBezTo>
                    <a:pt x="1258" y="388"/>
                    <a:pt x="1253" y="406"/>
                    <a:pt x="1253" y="424"/>
                  </a:cubicBezTo>
                  <a:cubicBezTo>
                    <a:pt x="1253" y="467"/>
                    <a:pt x="1278" y="504"/>
                    <a:pt x="1314" y="522"/>
                  </a:cubicBezTo>
                  <a:cubicBezTo>
                    <a:pt x="1193" y="815"/>
                    <a:pt x="1193" y="815"/>
                    <a:pt x="1193" y="815"/>
                  </a:cubicBezTo>
                  <a:cubicBezTo>
                    <a:pt x="1198" y="817"/>
                    <a:pt x="1204" y="819"/>
                    <a:pt x="1209" y="822"/>
                  </a:cubicBezTo>
                  <a:cubicBezTo>
                    <a:pt x="1331" y="529"/>
                    <a:pt x="1331" y="529"/>
                    <a:pt x="1331" y="529"/>
                  </a:cubicBezTo>
                  <a:cubicBezTo>
                    <a:pt x="1341" y="532"/>
                    <a:pt x="1351" y="533"/>
                    <a:pt x="1363" y="533"/>
                  </a:cubicBezTo>
                  <a:cubicBezTo>
                    <a:pt x="1409" y="533"/>
                    <a:pt x="1448" y="505"/>
                    <a:pt x="1464" y="464"/>
                  </a:cubicBezTo>
                  <a:cubicBezTo>
                    <a:pt x="1559" y="472"/>
                    <a:pt x="1559" y="472"/>
                    <a:pt x="1559" y="472"/>
                  </a:cubicBezTo>
                  <a:cubicBezTo>
                    <a:pt x="1558" y="477"/>
                    <a:pt x="1558" y="483"/>
                    <a:pt x="1558" y="488"/>
                  </a:cubicBezTo>
                  <a:cubicBezTo>
                    <a:pt x="1558" y="527"/>
                    <a:pt x="1572" y="562"/>
                    <a:pt x="1596" y="589"/>
                  </a:cubicBezTo>
                  <a:cubicBezTo>
                    <a:pt x="1302" y="883"/>
                    <a:pt x="1302" y="883"/>
                    <a:pt x="1302" y="883"/>
                  </a:cubicBezTo>
                  <a:cubicBezTo>
                    <a:pt x="1310" y="889"/>
                    <a:pt x="1317" y="897"/>
                    <a:pt x="1324" y="904"/>
                  </a:cubicBezTo>
                  <a:cubicBezTo>
                    <a:pt x="1618" y="610"/>
                    <a:pt x="1618" y="610"/>
                    <a:pt x="1618" y="610"/>
                  </a:cubicBezTo>
                  <a:cubicBezTo>
                    <a:pt x="1639" y="625"/>
                    <a:pt x="1664" y="636"/>
                    <a:pt x="1691" y="640"/>
                  </a:cubicBezTo>
                  <a:cubicBezTo>
                    <a:pt x="1678" y="771"/>
                    <a:pt x="1678" y="771"/>
                    <a:pt x="1678" y="771"/>
                  </a:cubicBezTo>
                  <a:cubicBezTo>
                    <a:pt x="1623" y="777"/>
                    <a:pt x="1581" y="823"/>
                    <a:pt x="1581" y="879"/>
                  </a:cubicBezTo>
                  <a:cubicBezTo>
                    <a:pt x="1581" y="891"/>
                    <a:pt x="1583" y="903"/>
                    <a:pt x="1586" y="914"/>
                  </a:cubicBezTo>
                  <a:cubicBezTo>
                    <a:pt x="1385" y="997"/>
                    <a:pt x="1385" y="997"/>
                    <a:pt x="1385" y="997"/>
                  </a:cubicBezTo>
                  <a:cubicBezTo>
                    <a:pt x="1387" y="1003"/>
                    <a:pt x="1390" y="1008"/>
                    <a:pt x="1392" y="1014"/>
                  </a:cubicBezTo>
                  <a:cubicBezTo>
                    <a:pt x="1593" y="930"/>
                    <a:pt x="1593" y="930"/>
                    <a:pt x="1593" y="930"/>
                  </a:cubicBezTo>
                  <a:cubicBezTo>
                    <a:pt x="1612" y="965"/>
                    <a:pt x="1648" y="989"/>
                    <a:pt x="1690" y="989"/>
                  </a:cubicBezTo>
                  <a:cubicBezTo>
                    <a:pt x="1719" y="989"/>
                    <a:pt x="1745" y="978"/>
                    <a:pt x="1764" y="960"/>
                  </a:cubicBezTo>
                  <a:cubicBezTo>
                    <a:pt x="1983" y="1078"/>
                    <a:pt x="1983" y="1078"/>
                    <a:pt x="1983" y="1078"/>
                  </a:cubicBezTo>
                  <a:cubicBezTo>
                    <a:pt x="1978" y="1092"/>
                    <a:pt x="1974" y="1107"/>
                    <a:pt x="1973" y="1123"/>
                  </a:cubicBezTo>
                  <a:cubicBezTo>
                    <a:pt x="1414" y="1123"/>
                    <a:pt x="1414" y="1123"/>
                    <a:pt x="1414" y="1123"/>
                  </a:cubicBezTo>
                  <a:cubicBezTo>
                    <a:pt x="1415" y="1128"/>
                    <a:pt x="1415" y="1133"/>
                    <a:pt x="1415" y="1138"/>
                  </a:cubicBezTo>
                  <a:cubicBezTo>
                    <a:pt x="1415" y="1143"/>
                    <a:pt x="1415" y="1148"/>
                    <a:pt x="1414" y="1153"/>
                  </a:cubicBezTo>
                  <a:cubicBezTo>
                    <a:pt x="1973" y="1153"/>
                    <a:pt x="1973" y="1153"/>
                    <a:pt x="1973" y="1153"/>
                  </a:cubicBezTo>
                  <a:cubicBezTo>
                    <a:pt x="1978" y="1193"/>
                    <a:pt x="1998" y="1229"/>
                    <a:pt x="2028" y="1253"/>
                  </a:cubicBezTo>
                  <a:lnTo>
                    <a:pt x="1940" y="1369"/>
                  </a:lnTo>
                  <a:close/>
                  <a:moveTo>
                    <a:pt x="1350" y="1031"/>
                  </a:moveTo>
                  <a:cubicBezTo>
                    <a:pt x="1348" y="1025"/>
                    <a:pt x="1345" y="1020"/>
                    <a:pt x="1343" y="1014"/>
                  </a:cubicBezTo>
                  <a:cubicBezTo>
                    <a:pt x="1330" y="985"/>
                    <a:pt x="1313" y="959"/>
                    <a:pt x="1292" y="936"/>
                  </a:cubicBezTo>
                  <a:cubicBezTo>
                    <a:pt x="1285" y="928"/>
                    <a:pt x="1278" y="921"/>
                    <a:pt x="1270" y="915"/>
                  </a:cubicBezTo>
                  <a:cubicBezTo>
                    <a:pt x="1247" y="894"/>
                    <a:pt x="1221" y="876"/>
                    <a:pt x="1192" y="863"/>
                  </a:cubicBezTo>
                  <a:cubicBezTo>
                    <a:pt x="1186" y="861"/>
                    <a:pt x="1181" y="858"/>
                    <a:pt x="1175" y="856"/>
                  </a:cubicBezTo>
                  <a:cubicBezTo>
                    <a:pt x="1147" y="845"/>
                    <a:pt x="1116" y="839"/>
                    <a:pt x="1083" y="837"/>
                  </a:cubicBezTo>
                  <a:cubicBezTo>
                    <a:pt x="1079" y="837"/>
                    <a:pt x="1073" y="837"/>
                    <a:pt x="1068" y="837"/>
                  </a:cubicBezTo>
                  <a:cubicBezTo>
                    <a:pt x="1063" y="837"/>
                    <a:pt x="1058" y="837"/>
                    <a:pt x="1053" y="837"/>
                  </a:cubicBezTo>
                  <a:cubicBezTo>
                    <a:pt x="1021" y="839"/>
                    <a:pt x="990" y="845"/>
                    <a:pt x="962" y="856"/>
                  </a:cubicBezTo>
                  <a:cubicBezTo>
                    <a:pt x="956" y="858"/>
                    <a:pt x="950" y="861"/>
                    <a:pt x="945" y="863"/>
                  </a:cubicBezTo>
                  <a:cubicBezTo>
                    <a:pt x="916" y="876"/>
                    <a:pt x="890" y="894"/>
                    <a:pt x="866" y="915"/>
                  </a:cubicBezTo>
                  <a:cubicBezTo>
                    <a:pt x="859" y="921"/>
                    <a:pt x="852" y="928"/>
                    <a:pt x="845" y="936"/>
                  </a:cubicBezTo>
                  <a:cubicBezTo>
                    <a:pt x="824" y="959"/>
                    <a:pt x="807" y="985"/>
                    <a:pt x="794" y="1014"/>
                  </a:cubicBezTo>
                  <a:cubicBezTo>
                    <a:pt x="791" y="1020"/>
                    <a:pt x="789" y="1025"/>
                    <a:pt x="787" y="1031"/>
                  </a:cubicBezTo>
                  <a:cubicBezTo>
                    <a:pt x="776" y="1060"/>
                    <a:pt x="769" y="1091"/>
                    <a:pt x="768" y="1123"/>
                  </a:cubicBezTo>
                  <a:cubicBezTo>
                    <a:pt x="767" y="1128"/>
                    <a:pt x="767" y="1133"/>
                    <a:pt x="767" y="1138"/>
                  </a:cubicBezTo>
                  <a:cubicBezTo>
                    <a:pt x="767" y="1143"/>
                    <a:pt x="767" y="1148"/>
                    <a:pt x="768" y="1153"/>
                  </a:cubicBezTo>
                  <a:cubicBezTo>
                    <a:pt x="769" y="1185"/>
                    <a:pt x="776" y="1216"/>
                    <a:pt x="787" y="1245"/>
                  </a:cubicBezTo>
                  <a:cubicBezTo>
                    <a:pt x="789" y="1250"/>
                    <a:pt x="791" y="1256"/>
                    <a:pt x="794" y="1261"/>
                  </a:cubicBezTo>
                  <a:cubicBezTo>
                    <a:pt x="807" y="1290"/>
                    <a:pt x="824" y="1317"/>
                    <a:pt x="845" y="1340"/>
                  </a:cubicBezTo>
                  <a:cubicBezTo>
                    <a:pt x="852" y="1347"/>
                    <a:pt x="859" y="1354"/>
                    <a:pt x="866" y="1361"/>
                  </a:cubicBezTo>
                  <a:cubicBezTo>
                    <a:pt x="890" y="1382"/>
                    <a:pt x="916" y="1399"/>
                    <a:pt x="945" y="1412"/>
                  </a:cubicBezTo>
                  <a:cubicBezTo>
                    <a:pt x="950" y="1415"/>
                    <a:pt x="956" y="1417"/>
                    <a:pt x="962" y="1419"/>
                  </a:cubicBezTo>
                  <a:cubicBezTo>
                    <a:pt x="990" y="1430"/>
                    <a:pt x="1021" y="1437"/>
                    <a:pt x="1053" y="1439"/>
                  </a:cubicBezTo>
                  <a:cubicBezTo>
                    <a:pt x="1058" y="1439"/>
                    <a:pt x="1063" y="1439"/>
                    <a:pt x="1068" y="1439"/>
                  </a:cubicBezTo>
                  <a:cubicBezTo>
                    <a:pt x="1073" y="1439"/>
                    <a:pt x="1079" y="1439"/>
                    <a:pt x="1083" y="1439"/>
                  </a:cubicBezTo>
                  <a:cubicBezTo>
                    <a:pt x="1116" y="1437"/>
                    <a:pt x="1147" y="1430"/>
                    <a:pt x="1175" y="1419"/>
                  </a:cubicBezTo>
                  <a:cubicBezTo>
                    <a:pt x="1181" y="1417"/>
                    <a:pt x="1186" y="1415"/>
                    <a:pt x="1192" y="1412"/>
                  </a:cubicBezTo>
                  <a:cubicBezTo>
                    <a:pt x="1221" y="1399"/>
                    <a:pt x="1247" y="1382"/>
                    <a:pt x="1270" y="1361"/>
                  </a:cubicBezTo>
                  <a:cubicBezTo>
                    <a:pt x="1278" y="1354"/>
                    <a:pt x="1285" y="1347"/>
                    <a:pt x="1292" y="1340"/>
                  </a:cubicBezTo>
                  <a:cubicBezTo>
                    <a:pt x="1313" y="1317"/>
                    <a:pt x="1330" y="1290"/>
                    <a:pt x="1343" y="1261"/>
                  </a:cubicBezTo>
                  <a:cubicBezTo>
                    <a:pt x="1345" y="1256"/>
                    <a:pt x="1348" y="1250"/>
                    <a:pt x="1350" y="1245"/>
                  </a:cubicBezTo>
                  <a:cubicBezTo>
                    <a:pt x="1361" y="1216"/>
                    <a:pt x="1368" y="1185"/>
                    <a:pt x="1369" y="1153"/>
                  </a:cubicBezTo>
                  <a:cubicBezTo>
                    <a:pt x="1369" y="1148"/>
                    <a:pt x="1370" y="1143"/>
                    <a:pt x="1370" y="1138"/>
                  </a:cubicBezTo>
                  <a:cubicBezTo>
                    <a:pt x="1370" y="1133"/>
                    <a:pt x="1369" y="1128"/>
                    <a:pt x="1369" y="1123"/>
                  </a:cubicBezTo>
                  <a:cubicBezTo>
                    <a:pt x="1368" y="1091"/>
                    <a:pt x="1361" y="1060"/>
                    <a:pt x="1350" y="1031"/>
                  </a:cubicBezTo>
                  <a:close/>
                </a:path>
              </a:pathLst>
            </a:custGeom>
            <a:solidFill>
              <a:schemeClr val="tx1"/>
            </a:solidFill>
            <a:ln>
              <a:noFill/>
            </a:ln>
          </p:spPr>
          <p:txBody>
            <a:bodyPr lIns="73693" tIns="36846" rIns="73693" bIns="36846"/>
            <a:lstStyle/>
            <a:p>
              <a:pPr defTabSz="751746">
                <a:defRPr/>
              </a:pPr>
              <a:endParaRPr lang="en-US" sz="1451">
                <a:solidFill>
                  <a:srgbClr val="505050"/>
                </a:solidFill>
              </a:endParaRPr>
            </a:p>
          </p:txBody>
        </p:sp>
        <p:pic>
          <p:nvPicPr>
            <p:cNvPr id="14374" name="Picture 78"/>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6666736" y="4321457"/>
              <a:ext cx="545317" cy="545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78812482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nodeType="clickEffect">
                                  <p:stCondLst>
                                    <p:cond delay="0"/>
                                  </p:stCondLst>
                                  <p:childTnLst>
                                    <p:animEffect transition="out" filter="fade">
                                      <p:cBhvr>
                                        <p:cTn id="6" dur="500"/>
                                        <p:tgtEl>
                                          <p:spTgt spid="80"/>
                                        </p:tgtEl>
                                      </p:cBhvr>
                                    </p:animEffect>
                                    <p:set>
                                      <p:cBhvr>
                                        <p:cTn id="7" dur="1" fill="hold">
                                          <p:stCondLst>
                                            <p:cond delay="499"/>
                                          </p:stCondLst>
                                        </p:cTn>
                                        <p:tgtEl>
                                          <p:spTgt spid="80"/>
                                        </p:tgtEl>
                                        <p:attrNameLst>
                                          <p:attrName>style.visibility</p:attrName>
                                        </p:attrNameLst>
                                      </p:cBhvr>
                                      <p:to>
                                        <p:strVal val="hidden"/>
                                      </p:to>
                                    </p:set>
                                  </p:childTnLst>
                                </p:cTn>
                              </p:par>
                            </p:childTnLst>
                          </p:cTn>
                        </p:par>
                        <p:par>
                          <p:cTn id="8" fill="hold" nodeType="afterGroup">
                            <p:stCondLst>
                              <p:cond delay="500"/>
                            </p:stCondLst>
                            <p:childTnLst>
                              <p:par>
                                <p:cTn id="9" presetID="10" presetClass="entr" presetSubtype="0" fill="hold" nodeType="afterEffect">
                                  <p:stCondLst>
                                    <p:cond delay="0"/>
                                  </p:stCondLst>
                                  <p:childTnLst>
                                    <p:set>
                                      <p:cBhvr>
                                        <p:cTn id="10" dur="1" fill="hold">
                                          <p:stCondLst>
                                            <p:cond delay="0"/>
                                          </p:stCondLst>
                                        </p:cTn>
                                        <p:tgtEl>
                                          <p:spTgt spid="172"/>
                                        </p:tgtEl>
                                        <p:attrNameLst>
                                          <p:attrName>style.visibility</p:attrName>
                                        </p:attrNameLst>
                                      </p:cBhvr>
                                      <p:to>
                                        <p:strVal val="visible"/>
                                      </p:to>
                                    </p:set>
                                    <p:animEffect transition="in" filter="fade">
                                      <p:cBhvr>
                                        <p:cTn id="11" dur="500"/>
                                        <p:tgtEl>
                                          <p:spTgt spid="172"/>
                                        </p:tgtEl>
                                      </p:cBhvr>
                                    </p:animEffect>
                                  </p:childTnLst>
                                </p:cTn>
                              </p:par>
                              <p:par>
                                <p:cTn id="12" presetID="10" presetClass="entr" presetSubtype="0" fill="hold"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500"/>
                                        <p:tgtEl>
                                          <p:spTgt spid="5"/>
                                        </p:tgtEl>
                                      </p:cBhvr>
                                    </p:animEffect>
                                  </p:childTnLst>
                                </p:cTn>
                              </p:par>
                              <p:par>
                                <p:cTn id="15" presetID="10" presetClass="entr" presetSubtype="0" fill="hold" nodeType="withEffect">
                                  <p:stCondLst>
                                    <p:cond delay="0"/>
                                  </p:stCondLst>
                                  <p:childTnLst>
                                    <p:set>
                                      <p:cBhvr>
                                        <p:cTn id="16" dur="1" fill="hold">
                                          <p:stCondLst>
                                            <p:cond delay="0"/>
                                          </p:stCondLst>
                                        </p:cTn>
                                        <p:tgtEl>
                                          <p:spTgt spid="208"/>
                                        </p:tgtEl>
                                        <p:attrNameLst>
                                          <p:attrName>style.visibility</p:attrName>
                                        </p:attrNameLst>
                                      </p:cBhvr>
                                      <p:to>
                                        <p:strVal val="visible"/>
                                      </p:to>
                                    </p:set>
                                    <p:animEffect transition="in" filter="fade">
                                      <p:cBhvr>
                                        <p:cTn id="17" dur="500"/>
                                        <p:tgtEl>
                                          <p:spTgt spid="208"/>
                                        </p:tgtEl>
                                      </p:cBhvr>
                                    </p:animEffect>
                                  </p:childTnLst>
                                </p:cTn>
                              </p:par>
                              <p:par>
                                <p:cTn id="18" presetID="10" presetClass="entr" presetSubtype="0" fill="hold" nodeType="withEffect">
                                  <p:stCondLst>
                                    <p:cond delay="0"/>
                                  </p:stCondLst>
                                  <p:childTnLst>
                                    <p:set>
                                      <p:cBhvr>
                                        <p:cTn id="19" dur="1" fill="hold">
                                          <p:stCondLst>
                                            <p:cond delay="0"/>
                                          </p:stCondLst>
                                        </p:cTn>
                                        <p:tgtEl>
                                          <p:spTgt spid="195"/>
                                        </p:tgtEl>
                                        <p:attrNameLst>
                                          <p:attrName>style.visibility</p:attrName>
                                        </p:attrNameLst>
                                      </p:cBhvr>
                                      <p:to>
                                        <p:strVal val="visible"/>
                                      </p:to>
                                    </p:set>
                                    <p:animEffect transition="in" filter="fade">
                                      <p:cBhvr>
                                        <p:cTn id="20" dur="500"/>
                                        <p:tgtEl>
                                          <p:spTgt spid="195"/>
                                        </p:tgtEl>
                                      </p:cBhvr>
                                    </p:animEffect>
                                  </p:childTnLst>
                                </p:cTn>
                              </p:par>
                              <p:par>
                                <p:cTn id="21" presetID="10" presetClass="entr" presetSubtype="0" fill="hold" nodeType="withEffect">
                                  <p:stCondLst>
                                    <p:cond delay="0"/>
                                  </p:stCondLst>
                                  <p:childTnLst>
                                    <p:set>
                                      <p:cBhvr>
                                        <p:cTn id="22" dur="1" fill="hold">
                                          <p:stCondLst>
                                            <p:cond delay="0"/>
                                          </p:stCondLst>
                                        </p:cTn>
                                        <p:tgtEl>
                                          <p:spTgt spid="213"/>
                                        </p:tgtEl>
                                        <p:attrNameLst>
                                          <p:attrName>style.visibility</p:attrName>
                                        </p:attrNameLst>
                                      </p:cBhvr>
                                      <p:to>
                                        <p:strVal val="visible"/>
                                      </p:to>
                                    </p:set>
                                    <p:animEffect transition="in" filter="fade">
                                      <p:cBhvr>
                                        <p:cTn id="23" dur="500"/>
                                        <p:tgtEl>
                                          <p:spTgt spid="213"/>
                                        </p:tgtEl>
                                      </p:cBhvr>
                                    </p:animEffect>
                                  </p:childTnLst>
                                </p:cTn>
                              </p:par>
                              <p:par>
                                <p:cTn id="24" presetID="10" presetClass="entr" presetSubtype="0" fill="hold"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500"/>
                                        <p:tgtEl>
                                          <p:spTgt spid="6"/>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51"/>
                                        </p:tgtEl>
                                        <p:attrNameLst>
                                          <p:attrName>style.visibility</p:attrName>
                                        </p:attrNameLst>
                                      </p:cBhvr>
                                      <p:to>
                                        <p:strVal val="visible"/>
                                      </p:to>
                                    </p:set>
                                    <p:animEffect transition="in" filter="fade">
                                      <p:cBhvr>
                                        <p:cTn id="29" dur="500"/>
                                        <p:tgtEl>
                                          <p:spTgt spid="151"/>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52"/>
                                        </p:tgtEl>
                                        <p:attrNameLst>
                                          <p:attrName>style.visibility</p:attrName>
                                        </p:attrNameLst>
                                      </p:cBhvr>
                                      <p:to>
                                        <p:strVal val="visible"/>
                                      </p:to>
                                    </p:set>
                                    <p:animEffect transition="in" filter="fade">
                                      <p:cBhvr>
                                        <p:cTn id="32" dur="500"/>
                                        <p:tgtEl>
                                          <p:spTgt spid="152"/>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53"/>
                                        </p:tgtEl>
                                        <p:attrNameLst>
                                          <p:attrName>style.visibility</p:attrName>
                                        </p:attrNameLst>
                                      </p:cBhvr>
                                      <p:to>
                                        <p:strVal val="visible"/>
                                      </p:to>
                                    </p:set>
                                    <p:animEffect transition="in" filter="fade">
                                      <p:cBhvr>
                                        <p:cTn id="35" dur="500"/>
                                        <p:tgtEl>
                                          <p:spTgt spid="153"/>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54"/>
                                        </p:tgtEl>
                                        <p:attrNameLst>
                                          <p:attrName>style.visibility</p:attrName>
                                        </p:attrNameLst>
                                      </p:cBhvr>
                                      <p:to>
                                        <p:strVal val="visible"/>
                                      </p:to>
                                    </p:set>
                                    <p:animEffect transition="in" filter="fade">
                                      <p:cBhvr>
                                        <p:cTn id="38" dur="500"/>
                                        <p:tgtEl>
                                          <p:spTgt spid="154"/>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161"/>
                                        </p:tgtEl>
                                        <p:attrNameLst>
                                          <p:attrName>style.visibility</p:attrName>
                                        </p:attrNameLst>
                                      </p:cBhvr>
                                      <p:to>
                                        <p:strVal val="visible"/>
                                      </p:to>
                                    </p:set>
                                    <p:animEffect transition="in" filter="fade">
                                      <p:cBhvr>
                                        <p:cTn id="41" dur="500"/>
                                        <p:tgtEl>
                                          <p:spTgt spid="161"/>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162"/>
                                        </p:tgtEl>
                                        <p:attrNameLst>
                                          <p:attrName>style.visibility</p:attrName>
                                        </p:attrNameLst>
                                      </p:cBhvr>
                                      <p:to>
                                        <p:strVal val="visible"/>
                                      </p:to>
                                    </p:set>
                                    <p:animEffect transition="in" filter="fade">
                                      <p:cBhvr>
                                        <p:cTn id="44" dur="500"/>
                                        <p:tgtEl>
                                          <p:spTgt spid="162"/>
                                        </p:tgtEl>
                                      </p:cBhvr>
                                    </p:animEffect>
                                  </p:childTnLst>
                                </p:cTn>
                              </p:par>
                              <p:par>
                                <p:cTn id="45" presetID="10" presetClass="entr" presetSubtype="0" fill="hold" nodeType="withEffect">
                                  <p:stCondLst>
                                    <p:cond delay="0"/>
                                  </p:stCondLst>
                                  <p:childTnLst>
                                    <p:set>
                                      <p:cBhvr>
                                        <p:cTn id="46" dur="1" fill="hold">
                                          <p:stCondLst>
                                            <p:cond delay="0"/>
                                          </p:stCondLst>
                                        </p:cTn>
                                        <p:tgtEl>
                                          <p:spTgt spid="146"/>
                                        </p:tgtEl>
                                        <p:attrNameLst>
                                          <p:attrName>style.visibility</p:attrName>
                                        </p:attrNameLst>
                                      </p:cBhvr>
                                      <p:to>
                                        <p:strVal val="visible"/>
                                      </p:to>
                                    </p:set>
                                    <p:animEffect transition="in" filter="fade">
                                      <p:cBhvr>
                                        <p:cTn id="47" dur="500"/>
                                        <p:tgtEl>
                                          <p:spTgt spid="146"/>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171"/>
                                        </p:tgtEl>
                                        <p:attrNameLst>
                                          <p:attrName>style.visibility</p:attrName>
                                        </p:attrNameLst>
                                      </p:cBhvr>
                                      <p:to>
                                        <p:strVal val="visible"/>
                                      </p:to>
                                    </p:set>
                                    <p:animEffect transition="in" filter="fade">
                                      <p:cBhvr>
                                        <p:cTn id="50" dur="500"/>
                                        <p:tgtEl>
                                          <p:spTgt spid="171"/>
                                        </p:tgtEl>
                                      </p:cBhvr>
                                    </p:animEffect>
                                  </p:childTnLst>
                                </p:cTn>
                              </p:par>
                              <p:par>
                                <p:cTn id="51" presetID="10" presetClass="entr" presetSubtype="0" fill="hold" nodeType="withEffect">
                                  <p:stCondLst>
                                    <p:cond delay="0"/>
                                  </p:stCondLst>
                                  <p:childTnLst>
                                    <p:set>
                                      <p:cBhvr>
                                        <p:cTn id="52" dur="1" fill="hold">
                                          <p:stCondLst>
                                            <p:cond delay="0"/>
                                          </p:stCondLst>
                                        </p:cTn>
                                        <p:tgtEl>
                                          <p:spTgt spid="181"/>
                                        </p:tgtEl>
                                        <p:attrNameLst>
                                          <p:attrName>style.visibility</p:attrName>
                                        </p:attrNameLst>
                                      </p:cBhvr>
                                      <p:to>
                                        <p:strVal val="visible"/>
                                      </p:to>
                                    </p:set>
                                    <p:animEffect transition="in" filter="fade">
                                      <p:cBhvr>
                                        <p:cTn id="53" dur="500"/>
                                        <p:tgtEl>
                                          <p:spTgt spid="181"/>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197"/>
                                        </p:tgtEl>
                                        <p:attrNameLst>
                                          <p:attrName>style.visibility</p:attrName>
                                        </p:attrNameLst>
                                      </p:cBhvr>
                                      <p:to>
                                        <p:strVal val="visible"/>
                                      </p:to>
                                    </p:set>
                                    <p:animEffect transition="in" filter="fade">
                                      <p:cBhvr>
                                        <p:cTn id="56" dur="500"/>
                                        <p:tgtEl>
                                          <p:spTgt spid="197"/>
                                        </p:tgtEl>
                                      </p:cBhvr>
                                    </p:animEffect>
                                  </p:childTnLst>
                                </p:cTn>
                              </p:par>
                              <p:par>
                                <p:cTn id="57" presetID="10" presetClass="entr" presetSubtype="0" fill="hold" nodeType="withEffect">
                                  <p:stCondLst>
                                    <p:cond delay="0"/>
                                  </p:stCondLst>
                                  <p:childTnLst>
                                    <p:set>
                                      <p:cBhvr>
                                        <p:cTn id="58" dur="1" fill="hold">
                                          <p:stCondLst>
                                            <p:cond delay="0"/>
                                          </p:stCondLst>
                                        </p:cTn>
                                        <p:tgtEl>
                                          <p:spTgt spid="182"/>
                                        </p:tgtEl>
                                        <p:attrNameLst>
                                          <p:attrName>style.visibility</p:attrName>
                                        </p:attrNameLst>
                                      </p:cBhvr>
                                      <p:to>
                                        <p:strVal val="visible"/>
                                      </p:to>
                                    </p:set>
                                    <p:animEffect transition="in" filter="fade">
                                      <p:cBhvr>
                                        <p:cTn id="59" dur="500"/>
                                        <p:tgtEl>
                                          <p:spTgt spid="182"/>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202"/>
                                        </p:tgtEl>
                                        <p:attrNameLst>
                                          <p:attrName>style.visibility</p:attrName>
                                        </p:attrNameLst>
                                      </p:cBhvr>
                                      <p:to>
                                        <p:strVal val="visible"/>
                                      </p:to>
                                    </p:set>
                                    <p:animEffect transition="in" filter="fade">
                                      <p:cBhvr>
                                        <p:cTn id="62" dur="500"/>
                                        <p:tgtEl>
                                          <p:spTgt spid="202"/>
                                        </p:tgtEl>
                                      </p:cBhvr>
                                    </p:animEffect>
                                  </p:childTnLst>
                                </p:cTn>
                              </p:par>
                              <p:par>
                                <p:cTn id="63" presetID="10" presetClass="entr" presetSubtype="0" fill="hold" nodeType="withEffect">
                                  <p:stCondLst>
                                    <p:cond delay="0"/>
                                  </p:stCondLst>
                                  <p:childTnLst>
                                    <p:set>
                                      <p:cBhvr>
                                        <p:cTn id="64" dur="1" fill="hold">
                                          <p:stCondLst>
                                            <p:cond delay="0"/>
                                          </p:stCondLst>
                                        </p:cTn>
                                        <p:tgtEl>
                                          <p:spTgt spid="175"/>
                                        </p:tgtEl>
                                        <p:attrNameLst>
                                          <p:attrName>style.visibility</p:attrName>
                                        </p:attrNameLst>
                                      </p:cBhvr>
                                      <p:to>
                                        <p:strVal val="visible"/>
                                      </p:to>
                                    </p:set>
                                    <p:animEffect transition="in" filter="fade">
                                      <p:cBhvr>
                                        <p:cTn id="65" dur="500"/>
                                        <p:tgtEl>
                                          <p:spTgt spid="175"/>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212"/>
                                        </p:tgtEl>
                                        <p:attrNameLst>
                                          <p:attrName>style.visibility</p:attrName>
                                        </p:attrNameLst>
                                      </p:cBhvr>
                                      <p:to>
                                        <p:strVal val="visible"/>
                                      </p:to>
                                    </p:set>
                                    <p:animEffect transition="in" filter="fade">
                                      <p:cBhvr>
                                        <p:cTn id="68" dur="500"/>
                                        <p:tgtEl>
                                          <p:spTgt spid="212"/>
                                        </p:tgtEl>
                                      </p:cBhvr>
                                    </p:animEffect>
                                  </p:childTnLst>
                                </p:cTn>
                              </p:par>
                              <p:par>
                                <p:cTn id="69" presetID="10" presetClass="entr" presetSubtype="0" fill="hold" nodeType="withEffect">
                                  <p:stCondLst>
                                    <p:cond delay="0"/>
                                  </p:stCondLst>
                                  <p:childTnLst>
                                    <p:set>
                                      <p:cBhvr>
                                        <p:cTn id="70" dur="1" fill="hold">
                                          <p:stCondLst>
                                            <p:cond delay="0"/>
                                          </p:stCondLst>
                                        </p:cTn>
                                        <p:tgtEl>
                                          <p:spTgt spid="179"/>
                                        </p:tgtEl>
                                        <p:attrNameLst>
                                          <p:attrName>style.visibility</p:attrName>
                                        </p:attrNameLst>
                                      </p:cBhvr>
                                      <p:to>
                                        <p:strVal val="visible"/>
                                      </p:to>
                                    </p:set>
                                    <p:animEffect transition="in" filter="fade">
                                      <p:cBhvr>
                                        <p:cTn id="71" dur="500"/>
                                        <p:tgtEl>
                                          <p:spTgt spid="179"/>
                                        </p:tgtEl>
                                      </p:cBhvr>
                                    </p:animEffect>
                                  </p:childTnLst>
                                </p:cTn>
                              </p:par>
                              <p:par>
                                <p:cTn id="72" presetID="10" presetClass="entr" presetSubtype="0" fill="hold" grpId="0" nodeType="withEffect">
                                  <p:stCondLst>
                                    <p:cond delay="0"/>
                                  </p:stCondLst>
                                  <p:childTnLst>
                                    <p:set>
                                      <p:cBhvr>
                                        <p:cTn id="73" dur="1" fill="hold">
                                          <p:stCondLst>
                                            <p:cond delay="0"/>
                                          </p:stCondLst>
                                        </p:cTn>
                                        <p:tgtEl>
                                          <p:spTgt spid="194"/>
                                        </p:tgtEl>
                                        <p:attrNameLst>
                                          <p:attrName>style.visibility</p:attrName>
                                        </p:attrNameLst>
                                      </p:cBhvr>
                                      <p:to>
                                        <p:strVal val="visible"/>
                                      </p:to>
                                    </p:set>
                                    <p:animEffect transition="in" filter="fade">
                                      <p:cBhvr>
                                        <p:cTn id="74" dur="500"/>
                                        <p:tgtEl>
                                          <p:spTgt spid="194"/>
                                        </p:tgtEl>
                                      </p:cBhvr>
                                    </p:animEffect>
                                  </p:childTnLst>
                                </p:cTn>
                              </p:par>
                              <p:par>
                                <p:cTn id="75" presetID="10" presetClass="entr" presetSubtype="0" fill="hold" nodeType="withEffect">
                                  <p:stCondLst>
                                    <p:cond delay="0"/>
                                  </p:stCondLst>
                                  <p:childTnLst>
                                    <p:set>
                                      <p:cBhvr>
                                        <p:cTn id="76" dur="1" fill="hold">
                                          <p:stCondLst>
                                            <p:cond delay="0"/>
                                          </p:stCondLst>
                                        </p:cTn>
                                        <p:tgtEl>
                                          <p:spTgt spid="180"/>
                                        </p:tgtEl>
                                        <p:attrNameLst>
                                          <p:attrName>style.visibility</p:attrName>
                                        </p:attrNameLst>
                                      </p:cBhvr>
                                      <p:to>
                                        <p:strVal val="visible"/>
                                      </p:to>
                                    </p:set>
                                    <p:animEffect transition="in" filter="fade">
                                      <p:cBhvr>
                                        <p:cTn id="77" dur="500"/>
                                        <p:tgtEl>
                                          <p:spTgt spid="180"/>
                                        </p:tgtEl>
                                      </p:cBhvr>
                                    </p:animEffect>
                                  </p:childTnLst>
                                </p:cTn>
                              </p:par>
                              <p:par>
                                <p:cTn id="78" presetID="10" presetClass="entr" presetSubtype="0" fill="hold" grpId="0" nodeType="withEffect">
                                  <p:stCondLst>
                                    <p:cond delay="0"/>
                                  </p:stCondLst>
                                  <p:childTnLst>
                                    <p:set>
                                      <p:cBhvr>
                                        <p:cTn id="79" dur="1" fill="hold">
                                          <p:stCondLst>
                                            <p:cond delay="0"/>
                                          </p:stCondLst>
                                        </p:cTn>
                                        <p:tgtEl>
                                          <p:spTgt spid="207"/>
                                        </p:tgtEl>
                                        <p:attrNameLst>
                                          <p:attrName>style.visibility</p:attrName>
                                        </p:attrNameLst>
                                      </p:cBhvr>
                                      <p:to>
                                        <p:strVal val="visible"/>
                                      </p:to>
                                    </p:set>
                                    <p:animEffect transition="in" filter="fade">
                                      <p:cBhvr>
                                        <p:cTn id="80" dur="500"/>
                                        <p:tgtEl>
                                          <p:spTgt spid="207"/>
                                        </p:tgtEl>
                                      </p:cBhvr>
                                    </p:animEffect>
                                  </p:childTnLst>
                                </p:cTn>
                              </p:par>
                              <p:par>
                                <p:cTn id="81" presetID="10" presetClass="entr" presetSubtype="0" fill="hold" nodeType="withEffect">
                                  <p:stCondLst>
                                    <p:cond delay="0"/>
                                  </p:stCondLst>
                                  <p:childTnLst>
                                    <p:set>
                                      <p:cBhvr>
                                        <p:cTn id="82" dur="1" fill="hold">
                                          <p:stCondLst>
                                            <p:cond delay="0"/>
                                          </p:stCondLst>
                                        </p:cTn>
                                        <p:tgtEl>
                                          <p:spTgt spid="7"/>
                                        </p:tgtEl>
                                        <p:attrNameLst>
                                          <p:attrName>style.visibility</p:attrName>
                                        </p:attrNameLst>
                                      </p:cBhvr>
                                      <p:to>
                                        <p:strVal val="visible"/>
                                      </p:to>
                                    </p:set>
                                    <p:animEffect transition="in" filter="fade">
                                      <p:cBhvr>
                                        <p:cTn id="83" dur="500"/>
                                        <p:tgtEl>
                                          <p:spTgt spid="7"/>
                                        </p:tgtEl>
                                      </p:cBhvr>
                                    </p:animEffect>
                                  </p:childTnLst>
                                </p:cTn>
                              </p:par>
                              <p:par>
                                <p:cTn id="84" presetID="10" presetClass="entr" presetSubtype="0" fill="hold" nodeType="withEffect">
                                  <p:stCondLst>
                                    <p:cond delay="0"/>
                                  </p:stCondLst>
                                  <p:childTnLst>
                                    <p:set>
                                      <p:cBhvr>
                                        <p:cTn id="85" dur="1" fill="hold">
                                          <p:stCondLst>
                                            <p:cond delay="0"/>
                                          </p:stCondLst>
                                        </p:cTn>
                                        <p:tgtEl>
                                          <p:spTgt spid="74"/>
                                        </p:tgtEl>
                                        <p:attrNameLst>
                                          <p:attrName>style.visibility</p:attrName>
                                        </p:attrNameLst>
                                      </p:cBhvr>
                                      <p:to>
                                        <p:strVal val="visible"/>
                                      </p:to>
                                    </p:set>
                                    <p:animEffect transition="in" filter="fade">
                                      <p:cBhvr>
                                        <p:cTn id="86" dur="500"/>
                                        <p:tgtEl>
                                          <p:spTgt spid="74"/>
                                        </p:tgtEl>
                                      </p:cBhvr>
                                    </p:animEffect>
                                  </p:childTnLst>
                                </p:cTn>
                              </p:par>
                            </p:childTnLst>
                          </p:cTn>
                        </p:par>
                      </p:childTnLst>
                    </p:cTn>
                  </p:par>
                  <p:par>
                    <p:cTn id="87" fill="hold" nodeType="clickPar">
                      <p:stCondLst>
                        <p:cond delay="indefinite"/>
                      </p:stCondLst>
                      <p:childTnLst>
                        <p:par>
                          <p:cTn id="88" fill="hold" nodeType="withGroup">
                            <p:stCondLst>
                              <p:cond delay="0"/>
                            </p:stCondLst>
                            <p:childTnLst>
                              <p:par>
                                <p:cTn id="89" presetID="10" presetClass="exit" presetSubtype="0" fill="hold" nodeType="clickEffect">
                                  <p:stCondLst>
                                    <p:cond delay="0"/>
                                  </p:stCondLst>
                                  <p:childTnLst>
                                    <p:animEffect transition="out" filter="fade">
                                      <p:cBhvr>
                                        <p:cTn id="90" dur="500"/>
                                        <p:tgtEl>
                                          <p:spTgt spid="172"/>
                                        </p:tgtEl>
                                      </p:cBhvr>
                                    </p:animEffect>
                                    <p:set>
                                      <p:cBhvr>
                                        <p:cTn id="91" dur="1" fill="hold">
                                          <p:stCondLst>
                                            <p:cond delay="499"/>
                                          </p:stCondLst>
                                        </p:cTn>
                                        <p:tgtEl>
                                          <p:spTgt spid="172"/>
                                        </p:tgtEl>
                                        <p:attrNameLst>
                                          <p:attrName>style.visibility</p:attrName>
                                        </p:attrNameLst>
                                      </p:cBhvr>
                                      <p:to>
                                        <p:strVal val="hidden"/>
                                      </p:to>
                                    </p:set>
                                  </p:childTnLst>
                                </p:cTn>
                              </p:par>
                            </p:childTnLst>
                          </p:cTn>
                        </p:par>
                        <p:par>
                          <p:cTn id="92" fill="hold" nodeType="afterGroup">
                            <p:stCondLst>
                              <p:cond delay="500"/>
                            </p:stCondLst>
                            <p:childTnLst>
                              <p:par>
                                <p:cTn id="93" presetID="10" presetClass="entr" presetSubtype="0" fill="hold" nodeType="afterEffect">
                                  <p:stCondLst>
                                    <p:cond delay="0"/>
                                  </p:stCondLst>
                                  <p:childTnLst>
                                    <p:set>
                                      <p:cBhvr>
                                        <p:cTn id="94" dur="1" fill="hold">
                                          <p:stCondLst>
                                            <p:cond delay="0"/>
                                          </p:stCondLst>
                                        </p:cTn>
                                        <p:tgtEl>
                                          <p:spTgt spid="55"/>
                                        </p:tgtEl>
                                        <p:attrNameLst>
                                          <p:attrName>style.visibility</p:attrName>
                                        </p:attrNameLst>
                                      </p:cBhvr>
                                      <p:to>
                                        <p:strVal val="visible"/>
                                      </p:to>
                                    </p:set>
                                    <p:animEffect transition="in" filter="fade">
                                      <p:cBhvr>
                                        <p:cTn id="95" dur="500"/>
                                        <p:tgtEl>
                                          <p:spTgt spid="55"/>
                                        </p:tgtEl>
                                      </p:cBhvr>
                                    </p:animEffect>
                                  </p:childTnLst>
                                </p:cTn>
                              </p:par>
                            </p:childTnLst>
                          </p:cTn>
                        </p:par>
                      </p:childTnLst>
                    </p:cTn>
                  </p:par>
                  <p:par>
                    <p:cTn id="96" fill="hold" nodeType="clickPar">
                      <p:stCondLst>
                        <p:cond delay="indefinite"/>
                      </p:stCondLst>
                      <p:childTnLst>
                        <p:par>
                          <p:cTn id="97" fill="hold" nodeType="withGroup">
                            <p:stCondLst>
                              <p:cond delay="0"/>
                            </p:stCondLst>
                            <p:childTnLst>
                              <p:par>
                                <p:cTn id="98" presetID="10" presetClass="exit" presetSubtype="0" fill="hold" nodeType="clickEffect">
                                  <p:stCondLst>
                                    <p:cond delay="0"/>
                                  </p:stCondLst>
                                  <p:childTnLst>
                                    <p:animEffect transition="out" filter="fade">
                                      <p:cBhvr>
                                        <p:cTn id="99" dur="500"/>
                                        <p:tgtEl>
                                          <p:spTgt spid="5"/>
                                        </p:tgtEl>
                                      </p:cBhvr>
                                    </p:animEffect>
                                    <p:set>
                                      <p:cBhvr>
                                        <p:cTn id="100" dur="1" fill="hold">
                                          <p:stCondLst>
                                            <p:cond delay="499"/>
                                          </p:stCondLst>
                                        </p:cTn>
                                        <p:tgtEl>
                                          <p:spTgt spid="5"/>
                                        </p:tgtEl>
                                        <p:attrNameLst>
                                          <p:attrName>style.visibility</p:attrName>
                                        </p:attrNameLst>
                                      </p:cBhvr>
                                      <p:to>
                                        <p:strVal val="hidden"/>
                                      </p:to>
                                    </p:set>
                                  </p:childTnLst>
                                </p:cTn>
                              </p:par>
                            </p:childTnLst>
                          </p:cTn>
                        </p:par>
                        <p:par>
                          <p:cTn id="101" fill="hold" nodeType="afterGroup">
                            <p:stCondLst>
                              <p:cond delay="500"/>
                            </p:stCondLst>
                            <p:childTnLst>
                              <p:par>
                                <p:cTn id="102" presetID="10" presetClass="entr" presetSubtype="0" fill="hold" nodeType="afterEffect">
                                  <p:stCondLst>
                                    <p:cond delay="0"/>
                                  </p:stCondLst>
                                  <p:childTnLst>
                                    <p:set>
                                      <p:cBhvr>
                                        <p:cTn id="103" dur="1" fill="hold">
                                          <p:stCondLst>
                                            <p:cond delay="0"/>
                                          </p:stCondLst>
                                        </p:cTn>
                                        <p:tgtEl>
                                          <p:spTgt spid="57"/>
                                        </p:tgtEl>
                                        <p:attrNameLst>
                                          <p:attrName>style.visibility</p:attrName>
                                        </p:attrNameLst>
                                      </p:cBhvr>
                                      <p:to>
                                        <p:strVal val="visible"/>
                                      </p:to>
                                    </p:set>
                                    <p:animEffect transition="in" filter="fade">
                                      <p:cBhvr>
                                        <p:cTn id="104" dur="500"/>
                                        <p:tgtEl>
                                          <p:spTgt spid="57"/>
                                        </p:tgtEl>
                                      </p:cBhvr>
                                    </p:animEffect>
                                  </p:childTnLst>
                                </p:cTn>
                              </p:par>
                            </p:childTnLst>
                          </p:cTn>
                        </p:par>
                      </p:childTnLst>
                    </p:cTn>
                  </p:par>
                  <p:par>
                    <p:cTn id="105" fill="hold" nodeType="clickPar">
                      <p:stCondLst>
                        <p:cond delay="indefinite"/>
                      </p:stCondLst>
                      <p:childTnLst>
                        <p:par>
                          <p:cTn id="106" fill="hold" nodeType="withGroup">
                            <p:stCondLst>
                              <p:cond delay="0"/>
                            </p:stCondLst>
                            <p:childTnLst>
                              <p:par>
                                <p:cTn id="107" presetID="10" presetClass="exit" presetSubtype="0" fill="hold" nodeType="clickEffect">
                                  <p:stCondLst>
                                    <p:cond delay="0"/>
                                  </p:stCondLst>
                                  <p:childTnLst>
                                    <p:animEffect transition="out" filter="fade">
                                      <p:cBhvr>
                                        <p:cTn id="108" dur="500"/>
                                        <p:tgtEl>
                                          <p:spTgt spid="208"/>
                                        </p:tgtEl>
                                      </p:cBhvr>
                                    </p:animEffect>
                                    <p:set>
                                      <p:cBhvr>
                                        <p:cTn id="109" dur="1" fill="hold">
                                          <p:stCondLst>
                                            <p:cond delay="499"/>
                                          </p:stCondLst>
                                        </p:cTn>
                                        <p:tgtEl>
                                          <p:spTgt spid="208"/>
                                        </p:tgtEl>
                                        <p:attrNameLst>
                                          <p:attrName>style.visibility</p:attrName>
                                        </p:attrNameLst>
                                      </p:cBhvr>
                                      <p:to>
                                        <p:strVal val="hidden"/>
                                      </p:to>
                                    </p:set>
                                  </p:childTnLst>
                                </p:cTn>
                              </p:par>
                            </p:childTnLst>
                          </p:cTn>
                        </p:par>
                        <p:par>
                          <p:cTn id="110" fill="hold" nodeType="afterGroup">
                            <p:stCondLst>
                              <p:cond delay="500"/>
                            </p:stCondLst>
                            <p:childTnLst>
                              <p:par>
                                <p:cTn id="111" presetID="10" presetClass="entr" presetSubtype="0" fill="hold" nodeType="afterEffect">
                                  <p:stCondLst>
                                    <p:cond delay="0"/>
                                  </p:stCondLst>
                                  <p:childTnLst>
                                    <p:set>
                                      <p:cBhvr>
                                        <p:cTn id="112" dur="1" fill="hold">
                                          <p:stCondLst>
                                            <p:cond delay="0"/>
                                          </p:stCondLst>
                                        </p:cTn>
                                        <p:tgtEl>
                                          <p:spTgt spid="60"/>
                                        </p:tgtEl>
                                        <p:attrNameLst>
                                          <p:attrName>style.visibility</p:attrName>
                                        </p:attrNameLst>
                                      </p:cBhvr>
                                      <p:to>
                                        <p:strVal val="visible"/>
                                      </p:to>
                                    </p:set>
                                    <p:animEffect transition="in" filter="fade">
                                      <p:cBhvr>
                                        <p:cTn id="113" dur="500"/>
                                        <p:tgtEl>
                                          <p:spTgt spid="60"/>
                                        </p:tgtEl>
                                      </p:cBhvr>
                                    </p:animEffect>
                                  </p:childTnLst>
                                </p:cTn>
                              </p:par>
                            </p:childTnLst>
                          </p:cTn>
                        </p:par>
                      </p:childTnLst>
                    </p:cTn>
                  </p:par>
                  <p:par>
                    <p:cTn id="114" fill="hold" nodeType="clickPar">
                      <p:stCondLst>
                        <p:cond delay="indefinite"/>
                      </p:stCondLst>
                      <p:childTnLst>
                        <p:par>
                          <p:cTn id="115" fill="hold" nodeType="withGroup">
                            <p:stCondLst>
                              <p:cond delay="0"/>
                            </p:stCondLst>
                            <p:childTnLst>
                              <p:par>
                                <p:cTn id="116" presetID="10" presetClass="exit" presetSubtype="0" fill="hold" nodeType="clickEffect">
                                  <p:stCondLst>
                                    <p:cond delay="0"/>
                                  </p:stCondLst>
                                  <p:childTnLst>
                                    <p:animEffect transition="out" filter="fade">
                                      <p:cBhvr>
                                        <p:cTn id="117" dur="500"/>
                                        <p:tgtEl>
                                          <p:spTgt spid="195"/>
                                        </p:tgtEl>
                                      </p:cBhvr>
                                    </p:animEffect>
                                    <p:set>
                                      <p:cBhvr>
                                        <p:cTn id="118" dur="1" fill="hold">
                                          <p:stCondLst>
                                            <p:cond delay="499"/>
                                          </p:stCondLst>
                                        </p:cTn>
                                        <p:tgtEl>
                                          <p:spTgt spid="195"/>
                                        </p:tgtEl>
                                        <p:attrNameLst>
                                          <p:attrName>style.visibility</p:attrName>
                                        </p:attrNameLst>
                                      </p:cBhvr>
                                      <p:to>
                                        <p:strVal val="hidden"/>
                                      </p:to>
                                    </p:set>
                                  </p:childTnLst>
                                </p:cTn>
                              </p:par>
                            </p:childTnLst>
                          </p:cTn>
                        </p:par>
                        <p:par>
                          <p:cTn id="119" fill="hold" nodeType="afterGroup">
                            <p:stCondLst>
                              <p:cond delay="500"/>
                            </p:stCondLst>
                            <p:childTnLst>
                              <p:par>
                                <p:cTn id="120" presetID="10" presetClass="entr" presetSubtype="0" fill="hold" nodeType="afterEffect">
                                  <p:stCondLst>
                                    <p:cond delay="0"/>
                                  </p:stCondLst>
                                  <p:childTnLst>
                                    <p:set>
                                      <p:cBhvr>
                                        <p:cTn id="121" dur="1" fill="hold">
                                          <p:stCondLst>
                                            <p:cond delay="0"/>
                                          </p:stCondLst>
                                        </p:cTn>
                                        <p:tgtEl>
                                          <p:spTgt spid="65"/>
                                        </p:tgtEl>
                                        <p:attrNameLst>
                                          <p:attrName>style.visibility</p:attrName>
                                        </p:attrNameLst>
                                      </p:cBhvr>
                                      <p:to>
                                        <p:strVal val="visible"/>
                                      </p:to>
                                    </p:set>
                                    <p:animEffect transition="in" filter="fade">
                                      <p:cBhvr>
                                        <p:cTn id="122" dur="500"/>
                                        <p:tgtEl>
                                          <p:spTgt spid="65"/>
                                        </p:tgtEl>
                                      </p:cBhvr>
                                    </p:animEffect>
                                  </p:childTnLst>
                                </p:cTn>
                              </p:par>
                            </p:childTnLst>
                          </p:cTn>
                        </p:par>
                      </p:childTnLst>
                    </p:cTn>
                  </p:par>
                  <p:par>
                    <p:cTn id="123" fill="hold" nodeType="clickPar">
                      <p:stCondLst>
                        <p:cond delay="indefinite"/>
                      </p:stCondLst>
                      <p:childTnLst>
                        <p:par>
                          <p:cTn id="124" fill="hold" nodeType="withGroup">
                            <p:stCondLst>
                              <p:cond delay="0"/>
                            </p:stCondLst>
                            <p:childTnLst>
                              <p:par>
                                <p:cTn id="125" presetID="10" presetClass="exit" presetSubtype="0" fill="hold" nodeType="clickEffect">
                                  <p:stCondLst>
                                    <p:cond delay="0"/>
                                  </p:stCondLst>
                                  <p:childTnLst>
                                    <p:animEffect transition="out" filter="fade">
                                      <p:cBhvr>
                                        <p:cTn id="126" dur="500"/>
                                        <p:tgtEl>
                                          <p:spTgt spid="213"/>
                                        </p:tgtEl>
                                      </p:cBhvr>
                                    </p:animEffect>
                                    <p:set>
                                      <p:cBhvr>
                                        <p:cTn id="127" dur="1" fill="hold">
                                          <p:stCondLst>
                                            <p:cond delay="499"/>
                                          </p:stCondLst>
                                        </p:cTn>
                                        <p:tgtEl>
                                          <p:spTgt spid="213"/>
                                        </p:tgtEl>
                                        <p:attrNameLst>
                                          <p:attrName>style.visibility</p:attrName>
                                        </p:attrNameLst>
                                      </p:cBhvr>
                                      <p:to>
                                        <p:strVal val="hidden"/>
                                      </p:to>
                                    </p:set>
                                  </p:childTnLst>
                                </p:cTn>
                              </p:par>
                            </p:childTnLst>
                          </p:cTn>
                        </p:par>
                        <p:par>
                          <p:cTn id="128" fill="hold" nodeType="afterGroup">
                            <p:stCondLst>
                              <p:cond delay="500"/>
                            </p:stCondLst>
                            <p:childTnLst>
                              <p:par>
                                <p:cTn id="129" presetID="10" presetClass="entr" presetSubtype="0" fill="hold" nodeType="afterEffect">
                                  <p:stCondLst>
                                    <p:cond delay="0"/>
                                  </p:stCondLst>
                                  <p:childTnLst>
                                    <p:set>
                                      <p:cBhvr>
                                        <p:cTn id="130" dur="1" fill="hold">
                                          <p:stCondLst>
                                            <p:cond delay="0"/>
                                          </p:stCondLst>
                                        </p:cTn>
                                        <p:tgtEl>
                                          <p:spTgt spid="72"/>
                                        </p:tgtEl>
                                        <p:attrNameLst>
                                          <p:attrName>style.visibility</p:attrName>
                                        </p:attrNameLst>
                                      </p:cBhvr>
                                      <p:to>
                                        <p:strVal val="visible"/>
                                      </p:to>
                                    </p:set>
                                    <p:animEffect transition="in" filter="fade">
                                      <p:cBhvr>
                                        <p:cTn id="131" dur="500"/>
                                        <p:tgtEl>
                                          <p:spTgt spid="72"/>
                                        </p:tgtEl>
                                      </p:cBhvr>
                                    </p:animEffect>
                                  </p:childTnLst>
                                </p:cTn>
                              </p:par>
                            </p:childTnLst>
                          </p:cTn>
                        </p:par>
                      </p:childTnLst>
                    </p:cTn>
                  </p:par>
                  <p:par>
                    <p:cTn id="132" fill="hold" nodeType="clickPar">
                      <p:stCondLst>
                        <p:cond delay="indefinite"/>
                      </p:stCondLst>
                      <p:childTnLst>
                        <p:par>
                          <p:cTn id="133" fill="hold" nodeType="withGroup">
                            <p:stCondLst>
                              <p:cond delay="0"/>
                            </p:stCondLst>
                            <p:childTnLst>
                              <p:par>
                                <p:cTn id="134" presetID="10" presetClass="exit" presetSubtype="0" fill="hold" nodeType="clickEffect">
                                  <p:stCondLst>
                                    <p:cond delay="0"/>
                                  </p:stCondLst>
                                  <p:childTnLst>
                                    <p:animEffect transition="out" filter="fade">
                                      <p:cBhvr>
                                        <p:cTn id="135" dur="500"/>
                                        <p:tgtEl>
                                          <p:spTgt spid="6"/>
                                        </p:tgtEl>
                                      </p:cBhvr>
                                    </p:animEffect>
                                    <p:set>
                                      <p:cBhvr>
                                        <p:cTn id="136" dur="1" fill="hold">
                                          <p:stCondLst>
                                            <p:cond delay="499"/>
                                          </p:stCondLst>
                                        </p:cTn>
                                        <p:tgtEl>
                                          <p:spTgt spid="6"/>
                                        </p:tgtEl>
                                        <p:attrNameLst>
                                          <p:attrName>style.visibility</p:attrName>
                                        </p:attrNameLst>
                                      </p:cBhvr>
                                      <p:to>
                                        <p:strVal val="hidden"/>
                                      </p:to>
                                    </p:set>
                                  </p:childTnLst>
                                </p:cTn>
                              </p:par>
                            </p:childTnLst>
                          </p:cTn>
                        </p:par>
                        <p:par>
                          <p:cTn id="137" fill="hold" nodeType="afterGroup">
                            <p:stCondLst>
                              <p:cond delay="500"/>
                            </p:stCondLst>
                            <p:childTnLst>
                              <p:par>
                                <p:cTn id="138" presetID="10" presetClass="entr" presetSubtype="0" fill="hold" nodeType="afterEffect">
                                  <p:stCondLst>
                                    <p:cond delay="0"/>
                                  </p:stCondLst>
                                  <p:childTnLst>
                                    <p:set>
                                      <p:cBhvr>
                                        <p:cTn id="139" dur="1" fill="hold">
                                          <p:stCondLst>
                                            <p:cond delay="0"/>
                                          </p:stCondLst>
                                        </p:cTn>
                                        <p:tgtEl>
                                          <p:spTgt spid="73"/>
                                        </p:tgtEl>
                                        <p:attrNameLst>
                                          <p:attrName>style.visibility</p:attrName>
                                        </p:attrNameLst>
                                      </p:cBhvr>
                                      <p:to>
                                        <p:strVal val="visible"/>
                                      </p:to>
                                    </p:set>
                                    <p:animEffect transition="in" filter="fade">
                                      <p:cBhvr>
                                        <p:cTn id="140" dur="500"/>
                                        <p:tgtEl>
                                          <p:spTgt spid="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1" grpId="0"/>
      <p:bldP spid="152" grpId="0"/>
      <p:bldP spid="153" grpId="0"/>
      <p:bldP spid="154" grpId="0"/>
      <p:bldP spid="161" grpId="0"/>
      <p:bldP spid="162" grpId="0"/>
      <p:bldP spid="171" grpId="0" animBg="1"/>
      <p:bldP spid="197" grpId="0" animBg="1"/>
      <p:bldP spid="202" grpId="0" animBg="1"/>
      <p:bldP spid="212" grpId="0" animBg="1"/>
      <p:bldP spid="194" grpId="0" animBg="1"/>
      <p:bldP spid="20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pic>
        <p:nvPicPr>
          <p:cNvPr id="12" name="BG Map"/>
          <p:cNvPicPr>
            <a:picLocks noChangeAspect="1"/>
          </p:cNvPicPr>
          <p:nvPr/>
        </p:nvPicPr>
        <p:blipFill>
          <a:blip r:embed="rId2"/>
          <a:stretch>
            <a:fillRect/>
          </a:stretch>
        </p:blipFill>
        <p:spPr>
          <a:xfrm>
            <a:off x="686117" y="367695"/>
            <a:ext cx="11064240" cy="6259134"/>
          </a:xfrm>
          <a:prstGeom prst="rect">
            <a:avLst/>
          </a:prstGeom>
        </p:spPr>
      </p:pic>
      <p:grpSp>
        <p:nvGrpSpPr>
          <p:cNvPr id="14" name="Map1"/>
          <p:cNvGrpSpPr/>
          <p:nvPr/>
        </p:nvGrpSpPr>
        <p:grpSpPr>
          <a:xfrm>
            <a:off x="274638" y="283780"/>
            <a:ext cx="11887200" cy="6413883"/>
            <a:chOff x="274638" y="283780"/>
            <a:chExt cx="11887200" cy="6413883"/>
          </a:xfrm>
        </p:grpSpPr>
        <p:sp>
          <p:nvSpPr>
            <p:cNvPr id="16" name="Rectangle 15"/>
            <p:cNvSpPr/>
            <p:nvPr/>
          </p:nvSpPr>
          <p:spPr bwMode="auto">
            <a:xfrm>
              <a:off x="274638" y="283780"/>
              <a:ext cx="11887200" cy="6413883"/>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dirty="0" err="1" smtClean="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4264" y="371350"/>
              <a:ext cx="11047946" cy="6245404"/>
            </a:xfrm>
            <a:prstGeom prst="rect">
              <a:avLst/>
            </a:prstGeom>
          </p:spPr>
        </p:pic>
      </p:grpSp>
      <p:grpSp>
        <p:nvGrpSpPr>
          <p:cNvPr id="26" name="Map2"/>
          <p:cNvGrpSpPr/>
          <p:nvPr/>
        </p:nvGrpSpPr>
        <p:grpSpPr>
          <a:xfrm>
            <a:off x="274638" y="283146"/>
            <a:ext cx="11887200" cy="6414517"/>
            <a:chOff x="274638" y="283146"/>
            <a:chExt cx="11887200" cy="6414517"/>
          </a:xfrm>
        </p:grpSpPr>
        <p:sp>
          <p:nvSpPr>
            <p:cNvPr id="19" name="Rectangle 18"/>
            <p:cNvSpPr/>
            <p:nvPr/>
          </p:nvSpPr>
          <p:spPr bwMode="auto">
            <a:xfrm>
              <a:off x="274638" y="283146"/>
              <a:ext cx="11887200" cy="6414517"/>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dirty="0" err="1" smtClean="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25" name="Picture 2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7798" y="370905"/>
              <a:ext cx="11060877" cy="6252713"/>
            </a:xfrm>
            <a:prstGeom prst="rect">
              <a:avLst/>
            </a:prstGeom>
          </p:spPr>
        </p:pic>
      </p:grpSp>
      <p:grpSp>
        <p:nvGrpSpPr>
          <p:cNvPr id="28" name="Map3"/>
          <p:cNvGrpSpPr/>
          <p:nvPr/>
        </p:nvGrpSpPr>
        <p:grpSpPr>
          <a:xfrm>
            <a:off x="274636" y="211742"/>
            <a:ext cx="11887200" cy="6414517"/>
            <a:chOff x="274638" y="283146"/>
            <a:chExt cx="11887200" cy="6414517"/>
          </a:xfrm>
        </p:grpSpPr>
        <p:sp>
          <p:nvSpPr>
            <p:cNvPr id="22" name="Rectangle 21"/>
            <p:cNvSpPr/>
            <p:nvPr/>
          </p:nvSpPr>
          <p:spPr bwMode="auto">
            <a:xfrm>
              <a:off x="274638" y="283146"/>
              <a:ext cx="11887200" cy="6414517"/>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dirty="0" err="1" smtClean="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27" name="Picture 2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7799" y="370905"/>
              <a:ext cx="11060875" cy="6252713"/>
            </a:xfrm>
            <a:prstGeom prst="rect">
              <a:avLst/>
            </a:prstGeom>
          </p:spPr>
        </p:pic>
      </p:grpSp>
      <p:sp>
        <p:nvSpPr>
          <p:cNvPr id="6" name="260"/>
          <p:cNvSpPr/>
          <p:nvPr/>
        </p:nvSpPr>
        <p:spPr bwMode="auto">
          <a:xfrm>
            <a:off x="274638" y="4324897"/>
            <a:ext cx="3436883" cy="1135117"/>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90000"/>
              </a:lnSpc>
              <a:spcBef>
                <a:spcPct val="0"/>
              </a:spcBef>
              <a:spcAft>
                <a:spcPct val="0"/>
              </a:spcAft>
              <a:buClrTx/>
              <a:buSzTx/>
              <a:buFontTx/>
              <a:buNone/>
              <a:tabLst/>
              <a:defRPr/>
            </a:pPr>
            <a:r>
              <a:rPr kumimoji="0" lang="en-US" sz="9600" b="0" i="0" u="none" strike="noStrike" kern="1200" cap="none" spc="-150" normalizeH="0" baseline="0" noProof="0" dirty="0" smtClean="0">
                <a:ln>
                  <a:noFill/>
                </a:ln>
                <a:gradFill>
                  <a:gsLst>
                    <a:gs pos="0">
                      <a:srgbClr val="FFFFFF"/>
                    </a:gs>
                    <a:gs pos="100000">
                      <a:srgbClr val="FFFFFF"/>
                    </a:gs>
                  </a:gsLst>
                  <a:lin ang="5400000" scaled="0"/>
                </a:gradFill>
                <a:effectLst/>
                <a:uLnTx/>
                <a:uFillTx/>
                <a:latin typeface="Segoe UI Light"/>
                <a:ea typeface="Segoe UI" pitchFamily="34" charset="0"/>
                <a:cs typeface="Segoe UI" pitchFamily="34" charset="0"/>
              </a:rPr>
              <a:t>260</a:t>
            </a:r>
          </a:p>
        </p:txBody>
      </p:sp>
      <p:sp>
        <p:nvSpPr>
          <p:cNvPr id="7" name="Cloud OS partners"/>
          <p:cNvSpPr/>
          <p:nvPr/>
        </p:nvSpPr>
        <p:spPr bwMode="auto">
          <a:xfrm>
            <a:off x="274638" y="5575627"/>
            <a:ext cx="3925979" cy="1135117"/>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90000"/>
              </a:lnSpc>
              <a:spcBef>
                <a:spcPct val="0"/>
              </a:spcBef>
              <a:spcAft>
                <a:spcPct val="0"/>
              </a:spcAft>
              <a:buClrTx/>
              <a:buSzTx/>
              <a:buFontTx/>
              <a:buNone/>
              <a:tabLst/>
              <a:defRPr/>
            </a:pPr>
            <a:r>
              <a:rPr kumimoji="0" lang="en-US" sz="2400" b="0" i="0" u="none" strike="noStrike" kern="1200" cap="none" spc="0" normalizeH="0" baseline="0" noProof="0" dirty="0" smtClean="0">
                <a:ln>
                  <a:noFill/>
                </a:ln>
                <a:gradFill>
                  <a:gsLst>
                    <a:gs pos="0">
                      <a:srgbClr val="FFFFFF"/>
                    </a:gs>
                    <a:gs pos="100000">
                      <a:srgbClr val="FFFFFF"/>
                    </a:gs>
                  </a:gsLst>
                  <a:lin ang="5400000" scaled="0"/>
                </a:gradFill>
                <a:effectLst/>
                <a:uLnTx/>
                <a:uFillTx/>
                <a:latin typeface="Segoe UI Semilight" panose="020B0402040204020203" pitchFamily="34" charset="0"/>
                <a:ea typeface="Segoe UI" pitchFamily="34" charset="0"/>
                <a:cs typeface="Segoe UI Semilight" panose="020B0402040204020203" pitchFamily="34" charset="0"/>
              </a:rPr>
              <a:t>Cloud OS Network  partners across the globe</a:t>
            </a:r>
          </a:p>
        </p:txBody>
      </p:sp>
      <p:sp>
        <p:nvSpPr>
          <p:cNvPr id="9" name="26,000"/>
          <p:cNvSpPr/>
          <p:nvPr/>
        </p:nvSpPr>
        <p:spPr bwMode="auto">
          <a:xfrm>
            <a:off x="274638" y="4324897"/>
            <a:ext cx="3925980" cy="1135117"/>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90000"/>
              </a:lnSpc>
              <a:spcBef>
                <a:spcPct val="0"/>
              </a:spcBef>
              <a:spcAft>
                <a:spcPct val="0"/>
              </a:spcAft>
              <a:buClrTx/>
              <a:buSzTx/>
              <a:buFontTx/>
              <a:buNone/>
              <a:tabLst/>
              <a:defRPr/>
            </a:pPr>
            <a:r>
              <a:rPr kumimoji="0" lang="en-US" sz="9600" b="0" i="0" u="none" strike="noStrike" kern="1200" cap="none" spc="-150" normalizeH="0" baseline="0" noProof="0" dirty="0" smtClean="0">
                <a:ln>
                  <a:noFill/>
                </a:ln>
                <a:gradFill>
                  <a:gsLst>
                    <a:gs pos="0">
                      <a:srgbClr val="FFFFFF"/>
                    </a:gs>
                    <a:gs pos="100000">
                      <a:srgbClr val="FFFFFF"/>
                    </a:gs>
                  </a:gsLst>
                  <a:lin ang="5400000" scaled="0"/>
                </a:gradFill>
                <a:effectLst/>
                <a:uLnTx/>
                <a:uFillTx/>
                <a:latin typeface="Segoe UI Light"/>
                <a:ea typeface="Segoe UI" pitchFamily="34" charset="0"/>
                <a:cs typeface="Segoe UI" pitchFamily="34" charset="0"/>
              </a:rPr>
              <a:t>27,000</a:t>
            </a:r>
          </a:p>
        </p:txBody>
      </p:sp>
      <p:sp>
        <p:nvSpPr>
          <p:cNvPr id="8" name="19"/>
          <p:cNvSpPr/>
          <p:nvPr/>
        </p:nvSpPr>
        <p:spPr bwMode="auto">
          <a:xfrm>
            <a:off x="274638" y="4310546"/>
            <a:ext cx="3436883" cy="1135117"/>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90000"/>
              </a:lnSpc>
              <a:spcBef>
                <a:spcPct val="0"/>
              </a:spcBef>
              <a:spcAft>
                <a:spcPct val="0"/>
              </a:spcAft>
              <a:buClrTx/>
              <a:buSzTx/>
              <a:buFontTx/>
              <a:buNone/>
              <a:tabLst/>
              <a:defRPr/>
            </a:pPr>
            <a:r>
              <a:rPr kumimoji="0" lang="en-US" sz="9600" b="0" i="0" u="none" strike="noStrike" kern="1200" cap="none" spc="-150" normalizeH="0" baseline="0" noProof="0" dirty="0" smtClean="0">
                <a:ln>
                  <a:noFill/>
                </a:ln>
                <a:gradFill>
                  <a:gsLst>
                    <a:gs pos="0">
                      <a:srgbClr val="FFFFFF"/>
                    </a:gs>
                    <a:gs pos="100000">
                      <a:srgbClr val="FFFFFF"/>
                    </a:gs>
                  </a:gsLst>
                  <a:lin ang="5400000" scaled="0"/>
                </a:gradFill>
                <a:effectLst/>
                <a:uLnTx/>
                <a:uFillTx/>
                <a:latin typeface="Segoe UI Light"/>
                <a:ea typeface="Segoe UI" pitchFamily="34" charset="0"/>
                <a:cs typeface="Segoe UI" pitchFamily="34" charset="0"/>
              </a:rPr>
              <a:t>19</a:t>
            </a:r>
          </a:p>
        </p:txBody>
      </p:sp>
      <p:sp>
        <p:nvSpPr>
          <p:cNvPr id="10" name="Azure regions"/>
          <p:cNvSpPr/>
          <p:nvPr/>
        </p:nvSpPr>
        <p:spPr bwMode="auto">
          <a:xfrm>
            <a:off x="303858" y="5604114"/>
            <a:ext cx="3896759" cy="1135117"/>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90000"/>
              </a:lnSpc>
              <a:spcBef>
                <a:spcPct val="0"/>
              </a:spcBef>
              <a:spcAft>
                <a:spcPct val="0"/>
              </a:spcAft>
              <a:buClrTx/>
              <a:buSzTx/>
              <a:buFontTx/>
              <a:buNone/>
              <a:tabLst/>
              <a:defRPr/>
            </a:pPr>
            <a:r>
              <a:rPr kumimoji="0" lang="en-US" sz="2400" b="0" i="0" u="none" strike="noStrike" kern="1200" cap="none" spc="0" normalizeH="0" baseline="0" noProof="0" dirty="0" smtClean="0">
                <a:ln>
                  <a:noFill/>
                </a:ln>
                <a:gradFill>
                  <a:gsLst>
                    <a:gs pos="0">
                      <a:srgbClr val="FFFFFF"/>
                    </a:gs>
                    <a:gs pos="100000">
                      <a:srgbClr val="FFFFFF"/>
                    </a:gs>
                  </a:gsLst>
                  <a:lin ang="5400000" scaled="0"/>
                </a:gradFill>
                <a:effectLst/>
                <a:uLnTx/>
                <a:uFillTx/>
                <a:latin typeface="Segoe UI Semilight" panose="020B0402040204020203" pitchFamily="34" charset="0"/>
                <a:ea typeface="Segoe UI" pitchFamily="34" charset="0"/>
                <a:cs typeface="Segoe UI Semilight" panose="020B0402040204020203" pitchFamily="34" charset="0"/>
              </a:rPr>
              <a:t>Azure regions </a:t>
            </a:r>
            <a:br>
              <a:rPr kumimoji="0" lang="en-US" sz="2400" b="0" i="0" u="none" strike="noStrike" kern="1200" cap="none" spc="0" normalizeH="0" baseline="0" noProof="0" dirty="0" smtClean="0">
                <a:ln>
                  <a:noFill/>
                </a:ln>
                <a:gradFill>
                  <a:gsLst>
                    <a:gs pos="0">
                      <a:srgbClr val="FFFFFF"/>
                    </a:gs>
                    <a:gs pos="100000">
                      <a:srgbClr val="FFFFFF"/>
                    </a:gs>
                  </a:gsLst>
                  <a:lin ang="5400000" scaled="0"/>
                </a:gradFill>
                <a:effectLst/>
                <a:uLnTx/>
                <a:uFillTx/>
                <a:latin typeface="Segoe UI Semilight" panose="020B0402040204020203" pitchFamily="34" charset="0"/>
                <a:ea typeface="Segoe UI" pitchFamily="34" charset="0"/>
                <a:cs typeface="Segoe UI Semilight" panose="020B0402040204020203" pitchFamily="34" charset="0"/>
              </a:rPr>
            </a:br>
            <a:r>
              <a:rPr kumimoji="0" lang="en-US" sz="2400" b="0" i="0" u="none" strike="noStrike" kern="1200" cap="none" spc="0" normalizeH="0" baseline="0" noProof="0" dirty="0" smtClean="0">
                <a:ln>
                  <a:noFill/>
                </a:ln>
                <a:gradFill>
                  <a:gsLst>
                    <a:gs pos="0">
                      <a:srgbClr val="FFFFFF"/>
                    </a:gs>
                    <a:gs pos="100000">
                      <a:srgbClr val="FFFFFF"/>
                    </a:gs>
                  </a:gsLst>
                  <a:lin ang="5400000" scaled="0"/>
                </a:gradFill>
                <a:effectLst/>
                <a:uLnTx/>
                <a:uFillTx/>
                <a:latin typeface="Segoe UI Semilight" panose="020B0402040204020203" pitchFamily="34" charset="0"/>
                <a:ea typeface="Segoe UI" pitchFamily="34" charset="0"/>
                <a:cs typeface="Segoe UI Semilight" panose="020B0402040204020203" pitchFamily="34" charset="0"/>
              </a:rPr>
              <a:t>available today</a:t>
            </a:r>
          </a:p>
        </p:txBody>
      </p:sp>
      <p:sp>
        <p:nvSpPr>
          <p:cNvPr id="21" name="Cloud OS partners"/>
          <p:cNvSpPr/>
          <p:nvPr/>
        </p:nvSpPr>
        <p:spPr bwMode="auto">
          <a:xfrm>
            <a:off x="4200618" y="5575627"/>
            <a:ext cx="3436883" cy="1135117"/>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90000"/>
              </a:lnSpc>
              <a:spcBef>
                <a:spcPct val="0"/>
              </a:spcBef>
              <a:spcAft>
                <a:spcPct val="0"/>
              </a:spcAft>
              <a:buClrTx/>
              <a:buSzTx/>
              <a:buFontTx/>
              <a:buNone/>
              <a:tabLst/>
              <a:defRPr/>
            </a:pPr>
            <a:r>
              <a:rPr kumimoji="0" lang="en-US" sz="2400" b="0" i="0" u="none" strike="noStrike" kern="1200" cap="none" spc="0" normalizeH="0" baseline="0" noProof="0" dirty="0" smtClean="0">
                <a:ln>
                  <a:noFill/>
                </a:ln>
                <a:gradFill>
                  <a:gsLst>
                    <a:gs pos="0">
                      <a:srgbClr val="FFFFFF"/>
                    </a:gs>
                    <a:gs pos="100000">
                      <a:srgbClr val="FFFFFF"/>
                    </a:gs>
                  </a:gsLst>
                  <a:lin ang="5400000" scaled="0"/>
                </a:gradFill>
                <a:effectLst/>
                <a:uLnTx/>
                <a:uFillTx/>
                <a:latin typeface="Segoe UI Semilight" panose="020B0402040204020203" pitchFamily="34" charset="0"/>
                <a:ea typeface="Segoe UI" pitchFamily="34" charset="0"/>
                <a:cs typeface="Segoe UI Semilight" panose="020B0402040204020203" pitchFamily="34" charset="0"/>
              </a:rPr>
              <a:t>More than AWS </a:t>
            </a:r>
            <a:br>
              <a:rPr kumimoji="0" lang="en-US" sz="2400" b="0" i="0" u="none" strike="noStrike" kern="1200" cap="none" spc="0" normalizeH="0" baseline="0" noProof="0" dirty="0" smtClean="0">
                <a:ln>
                  <a:noFill/>
                </a:ln>
                <a:gradFill>
                  <a:gsLst>
                    <a:gs pos="0">
                      <a:srgbClr val="FFFFFF"/>
                    </a:gs>
                    <a:gs pos="100000">
                      <a:srgbClr val="FFFFFF"/>
                    </a:gs>
                  </a:gsLst>
                  <a:lin ang="5400000" scaled="0"/>
                </a:gradFill>
                <a:effectLst/>
                <a:uLnTx/>
                <a:uFillTx/>
                <a:latin typeface="Segoe UI Semilight" panose="020B0402040204020203" pitchFamily="34" charset="0"/>
                <a:ea typeface="Segoe UI" pitchFamily="34" charset="0"/>
                <a:cs typeface="Segoe UI Semilight" panose="020B0402040204020203" pitchFamily="34" charset="0"/>
              </a:rPr>
            </a:br>
            <a:r>
              <a:rPr kumimoji="0" lang="en-US" sz="2400" b="0" i="0" u="none" strike="noStrike" kern="1200" cap="none" spc="0" normalizeH="0" baseline="0" noProof="0" dirty="0" smtClean="0">
                <a:ln>
                  <a:noFill/>
                </a:ln>
                <a:gradFill>
                  <a:gsLst>
                    <a:gs pos="0">
                      <a:srgbClr val="FFFFFF"/>
                    </a:gs>
                    <a:gs pos="100000">
                      <a:srgbClr val="FFFFFF"/>
                    </a:gs>
                  </a:gsLst>
                  <a:lin ang="5400000" scaled="0"/>
                </a:gradFill>
                <a:effectLst/>
                <a:uLnTx/>
                <a:uFillTx/>
                <a:latin typeface="Segoe UI Semilight" panose="020B0402040204020203" pitchFamily="34" charset="0"/>
                <a:ea typeface="Segoe UI" pitchFamily="34" charset="0"/>
                <a:cs typeface="Segoe UI Semilight" panose="020B0402040204020203" pitchFamily="34" charset="0"/>
              </a:rPr>
              <a:t>and Google combined</a:t>
            </a:r>
          </a:p>
        </p:txBody>
      </p:sp>
      <p:sp>
        <p:nvSpPr>
          <p:cNvPr id="23" name="Cloud OS partners"/>
          <p:cNvSpPr/>
          <p:nvPr/>
        </p:nvSpPr>
        <p:spPr bwMode="auto">
          <a:xfrm>
            <a:off x="4194154" y="5591033"/>
            <a:ext cx="3436883" cy="1135117"/>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90000"/>
              </a:lnSpc>
              <a:spcBef>
                <a:spcPct val="0"/>
              </a:spcBef>
              <a:spcAft>
                <a:spcPct val="0"/>
              </a:spcAft>
              <a:buClrTx/>
              <a:buSzTx/>
              <a:buFontTx/>
              <a:buNone/>
              <a:tabLst/>
              <a:defRPr/>
            </a:pPr>
            <a:r>
              <a:rPr kumimoji="0" lang="en-US" sz="2400" b="1"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Semilight" panose="020B0402040204020203" pitchFamily="34" charset="0"/>
              </a:rPr>
              <a:t>3</a:t>
            </a:r>
            <a:r>
              <a:rPr kumimoji="0" lang="en-US" sz="2400" b="1" i="0" u="none" strike="noStrike" kern="1200" cap="none" spc="0" normalizeH="0" baseline="0" noProof="0" dirty="0" smtClean="0">
                <a:ln>
                  <a:noFill/>
                </a:ln>
                <a:gradFill>
                  <a:gsLst>
                    <a:gs pos="0">
                      <a:srgbClr val="FFFFFF"/>
                    </a:gs>
                    <a:gs pos="100000">
                      <a:srgbClr val="FFFFFF"/>
                    </a:gs>
                  </a:gsLst>
                  <a:lin ang="5400000" scaled="0"/>
                </a:gradFill>
                <a:effectLst/>
                <a:uLnTx/>
                <a:uFillTx/>
                <a:latin typeface="Segoe UI"/>
                <a:ea typeface="Segoe UI" pitchFamily="34" charset="0"/>
                <a:cs typeface="Segoe UI Semilight" panose="020B0402040204020203" pitchFamily="34" charset="0"/>
              </a:rPr>
              <a:t>x</a:t>
            </a:r>
            <a:r>
              <a:rPr kumimoji="0" lang="en-US" sz="2400" b="0" i="0" u="none" strike="noStrike" kern="1200" cap="none" spc="0" normalizeH="0" baseline="0" noProof="0" dirty="0" smtClean="0">
                <a:ln>
                  <a:noFill/>
                </a:ln>
                <a:gradFill>
                  <a:gsLst>
                    <a:gs pos="0">
                      <a:srgbClr val="FFFFFF"/>
                    </a:gs>
                    <a:gs pos="100000">
                      <a:srgbClr val="FFFFFF"/>
                    </a:gs>
                  </a:gsLst>
                  <a:lin ang="5400000" scaled="0"/>
                </a:gradFill>
                <a:effectLst/>
                <a:uLnTx/>
                <a:uFillTx/>
                <a:latin typeface="Segoe UI Semilight" panose="020B0402040204020203" pitchFamily="34" charset="0"/>
                <a:ea typeface="Segoe UI" pitchFamily="34" charset="0"/>
                <a:cs typeface="Segoe UI Semilight" panose="020B0402040204020203" pitchFamily="34" charset="0"/>
              </a:rPr>
              <a:t> of AWS and </a:t>
            </a:r>
            <a:br>
              <a:rPr kumimoji="0" lang="en-US" sz="2400" b="0" i="0" u="none" strike="noStrike" kern="1200" cap="none" spc="0" normalizeH="0" baseline="0" noProof="0" dirty="0" smtClean="0">
                <a:ln>
                  <a:noFill/>
                </a:ln>
                <a:gradFill>
                  <a:gsLst>
                    <a:gs pos="0">
                      <a:srgbClr val="FFFFFF"/>
                    </a:gs>
                    <a:gs pos="100000">
                      <a:srgbClr val="FFFFFF"/>
                    </a:gs>
                  </a:gsLst>
                  <a:lin ang="5400000" scaled="0"/>
                </a:gradFill>
                <a:effectLst/>
                <a:uLnTx/>
                <a:uFillTx/>
                <a:latin typeface="Segoe UI Semilight" panose="020B0402040204020203" pitchFamily="34" charset="0"/>
                <a:ea typeface="Segoe UI" pitchFamily="34" charset="0"/>
                <a:cs typeface="Segoe UI Semilight" panose="020B0402040204020203" pitchFamily="34" charset="0"/>
              </a:rPr>
            </a:br>
            <a:r>
              <a:rPr kumimoji="0" lang="en-US" sz="2400" b="0" i="0" u="none" strike="noStrike" kern="1200" cap="none" spc="0" normalizeH="0" baseline="0" noProof="0" dirty="0" smtClean="0">
                <a:ln>
                  <a:noFill/>
                </a:ln>
                <a:gradFill>
                  <a:gsLst>
                    <a:gs pos="0">
                      <a:srgbClr val="FFFFFF"/>
                    </a:gs>
                    <a:gs pos="100000">
                      <a:srgbClr val="FFFFFF"/>
                    </a:gs>
                  </a:gsLst>
                  <a:lin ang="5400000" scaled="0"/>
                </a:gradFill>
                <a:effectLst/>
                <a:uLnTx/>
                <a:uFillTx/>
                <a:latin typeface="Segoe UI Semilight" panose="020B0402040204020203" pitchFamily="34" charset="0"/>
                <a:ea typeface="Segoe UI" pitchFamily="34" charset="0"/>
                <a:cs typeface="Segoe UI Semilight" panose="020B0402040204020203" pitchFamily="34" charset="0"/>
              </a:rPr>
              <a:t>Google combined</a:t>
            </a:r>
          </a:p>
        </p:txBody>
      </p:sp>
      <p:sp>
        <p:nvSpPr>
          <p:cNvPr id="24" name="Cloud OS partners"/>
          <p:cNvSpPr/>
          <p:nvPr/>
        </p:nvSpPr>
        <p:spPr bwMode="auto">
          <a:xfrm>
            <a:off x="4194154" y="5604114"/>
            <a:ext cx="4357614" cy="1135117"/>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90000"/>
              </a:lnSpc>
              <a:spcBef>
                <a:spcPct val="0"/>
              </a:spcBef>
              <a:spcAft>
                <a:spcPct val="0"/>
              </a:spcAft>
              <a:buClrTx/>
              <a:buSzTx/>
              <a:buFontTx/>
              <a:buNone/>
              <a:tabLst/>
              <a:defRPr/>
            </a:pPr>
            <a:r>
              <a:rPr kumimoji="0" lang="en-US" sz="2400" b="1" i="0" u="none" strike="noStrike" kern="1200" cap="none" spc="0" normalizeH="0" baseline="0" noProof="0" dirty="0" smtClean="0">
                <a:ln>
                  <a:noFill/>
                </a:ln>
                <a:gradFill>
                  <a:gsLst>
                    <a:gs pos="0">
                      <a:srgbClr val="FFFFFF"/>
                    </a:gs>
                    <a:gs pos="100000">
                      <a:srgbClr val="FFFFFF"/>
                    </a:gs>
                  </a:gsLst>
                  <a:lin ang="5400000" scaled="0"/>
                </a:gradFill>
                <a:effectLst/>
                <a:uLnTx/>
                <a:uFillTx/>
                <a:latin typeface="Segoe UI"/>
                <a:ea typeface="Segoe UI" pitchFamily="34" charset="0"/>
                <a:cs typeface="Segoe UI Semilight" panose="020B0402040204020203" pitchFamily="34" charset="0"/>
              </a:rPr>
              <a:t>114</a:t>
            </a:r>
            <a:r>
              <a:rPr kumimoji="0" lang="en-US" sz="2400" b="0" i="0" u="none" strike="noStrike" kern="1200" cap="none" spc="0" normalizeH="0" baseline="0" noProof="0" dirty="0" smtClean="0">
                <a:ln>
                  <a:noFill/>
                </a:ln>
                <a:gradFill>
                  <a:gsLst>
                    <a:gs pos="0">
                      <a:srgbClr val="FFFFFF"/>
                    </a:gs>
                    <a:gs pos="100000">
                      <a:srgbClr val="FFFFFF"/>
                    </a:gs>
                  </a:gsLst>
                  <a:lin ang="5400000" scaled="0"/>
                </a:gradFill>
                <a:effectLst/>
                <a:uLnTx/>
                <a:uFillTx/>
                <a:latin typeface="Segoe UI Semilight" panose="020B0402040204020203" pitchFamily="34" charset="0"/>
                <a:ea typeface="Segoe UI" pitchFamily="34" charset="0"/>
                <a:cs typeface="Segoe UI Semilight" panose="020B0402040204020203" pitchFamily="34" charset="0"/>
              </a:rPr>
              <a:t> countries in which partners are transacting SPLA</a:t>
            </a:r>
          </a:p>
        </p:txBody>
      </p:sp>
      <p:sp>
        <p:nvSpPr>
          <p:cNvPr id="20" name="Azure regions"/>
          <p:cNvSpPr/>
          <p:nvPr/>
        </p:nvSpPr>
        <p:spPr bwMode="auto">
          <a:xfrm>
            <a:off x="289248" y="5630585"/>
            <a:ext cx="3719226" cy="1135117"/>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90000"/>
              </a:lnSpc>
              <a:spcBef>
                <a:spcPct val="0"/>
              </a:spcBef>
              <a:spcAft>
                <a:spcPct val="0"/>
              </a:spcAft>
              <a:buClrTx/>
              <a:buSzTx/>
              <a:buFontTx/>
              <a:buNone/>
              <a:tabLst/>
              <a:defRPr/>
            </a:pPr>
            <a:r>
              <a:rPr kumimoji="0" lang="en-US" sz="2400" b="0" i="0" u="none" strike="noStrike" kern="1200" cap="none" spc="0" normalizeH="0" baseline="0" noProof="0" dirty="0" smtClean="0">
                <a:ln>
                  <a:noFill/>
                </a:ln>
                <a:gradFill>
                  <a:gsLst>
                    <a:gs pos="0">
                      <a:srgbClr val="FFFFFF"/>
                    </a:gs>
                    <a:gs pos="100000">
                      <a:srgbClr val="FFFFFF"/>
                    </a:gs>
                  </a:gsLst>
                  <a:lin ang="5400000" scaled="0"/>
                </a:gradFill>
                <a:effectLst/>
                <a:uLnTx/>
                <a:uFillTx/>
                <a:latin typeface="Segoe UI Semilight" panose="020B0402040204020203" pitchFamily="34" charset="0"/>
                <a:ea typeface="Segoe UI" pitchFamily="34" charset="0"/>
                <a:cs typeface="Segoe UI Semilight" panose="020B0402040204020203" pitchFamily="34" charset="0"/>
              </a:rPr>
              <a:t>Worldwide Service Providers</a:t>
            </a:r>
          </a:p>
        </p:txBody>
      </p:sp>
    </p:spTree>
    <p:extLst>
      <p:ext uri="{BB962C8B-B14F-4D97-AF65-F5344CB8AC3E}">
        <p14:creationId xmlns:p14="http://schemas.microsoft.com/office/powerpoint/2010/main" val="206424560"/>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64" presetClass="path" presetSubtype="0" decel="100000" fill="hold" grpId="1" nodeType="withEffect">
                                  <p:stCondLst>
                                    <p:cond delay="0"/>
                                  </p:stCondLst>
                                  <p:childTnLst>
                                    <p:animMotion origin="layout" path="M 8.68011E-7 -3.71766E-6 L 8.68011E-7 -0.05038 " pathEditMode="relative" rAng="0" ptsTypes="AA">
                                      <p:cBhvr>
                                        <p:cTn id="9" dur="500" spd="-100000" fill="hold"/>
                                        <p:tgtEl>
                                          <p:spTgt spid="8"/>
                                        </p:tgtEl>
                                        <p:attrNameLst>
                                          <p:attrName>ppt_x</p:attrName>
                                          <p:attrName>ppt_y</p:attrName>
                                        </p:attrNameLst>
                                      </p:cBhvr>
                                      <p:rCtr x="0" y="-2519"/>
                                    </p:animMotion>
                                  </p:childTnLst>
                                </p:cTn>
                              </p:par>
                              <p:par>
                                <p:cTn id="10" presetID="10" presetClass="entr" presetSubtype="0" fill="hold" grpId="0" nodeType="withEffect">
                                  <p:stCondLst>
                                    <p:cond delay="10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par>
                                <p:cTn id="13" presetID="35" presetClass="path" presetSubtype="0" decel="100000" fill="hold" grpId="1" nodeType="withEffect">
                                  <p:stCondLst>
                                    <p:cond delay="100"/>
                                  </p:stCondLst>
                                  <p:childTnLst>
                                    <p:animMotion origin="layout" path="M 4.12816E-6 3.91739E-6 L -0.036 3.91739E-6 " pathEditMode="relative" rAng="0" ptsTypes="AA">
                                      <p:cBhvr>
                                        <p:cTn id="14" dur="500" spd="-100000" fill="hold"/>
                                        <p:tgtEl>
                                          <p:spTgt spid="10"/>
                                        </p:tgtEl>
                                        <p:attrNameLst>
                                          <p:attrName>ppt_x</p:attrName>
                                          <p:attrName>ppt_y</p:attrName>
                                        </p:attrNameLst>
                                      </p:cBhvr>
                                      <p:rCtr x="-1800" y="0"/>
                                    </p:animMotion>
                                  </p:childTnLst>
                                </p:cTn>
                              </p:par>
                              <p:par>
                                <p:cTn id="15" presetID="10" presetClass="entr" presetSubtype="0" fill="hold" nodeType="withEffect">
                                  <p:stCondLst>
                                    <p:cond delay="10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par>
                          <p:cTn id="18" fill="hold">
                            <p:stCondLst>
                              <p:cond delay="600"/>
                            </p:stCondLst>
                            <p:childTnLst>
                              <p:par>
                                <p:cTn id="19" presetID="10" presetClass="entr" presetSubtype="0" fill="hold" grpId="0" nodeType="after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fade">
                                      <p:cBhvr>
                                        <p:cTn id="21" dur="500"/>
                                        <p:tgtEl>
                                          <p:spTgt spid="21"/>
                                        </p:tgtEl>
                                      </p:cBhvr>
                                    </p:animEffect>
                                  </p:childTnLst>
                                </p:cTn>
                              </p:par>
                              <p:par>
                                <p:cTn id="22" presetID="64" presetClass="path" presetSubtype="0" decel="100000" fill="hold" grpId="1" nodeType="withEffect">
                                  <p:stCondLst>
                                    <p:cond delay="0"/>
                                  </p:stCondLst>
                                  <p:childTnLst>
                                    <p:animMotion origin="layout" path="M -4.39367E-6 -7.44439E-7 L -4.39367E-6 -0.03677 " pathEditMode="relative" rAng="0" ptsTypes="AA">
                                      <p:cBhvr>
                                        <p:cTn id="23" dur="500" spd="-100000" fill="hold"/>
                                        <p:tgtEl>
                                          <p:spTgt spid="21"/>
                                        </p:tgtEl>
                                        <p:attrNameLst>
                                          <p:attrName>ppt_x</p:attrName>
                                          <p:attrName>ppt_y</p:attrName>
                                        </p:attrNameLst>
                                      </p:cBhvr>
                                      <p:rCtr x="0" y="-1838"/>
                                    </p:animMotion>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grpId="2" nodeType="clickEffect">
                                  <p:stCondLst>
                                    <p:cond delay="0"/>
                                  </p:stCondLst>
                                  <p:childTnLst>
                                    <p:animEffect transition="out" filter="fade">
                                      <p:cBhvr>
                                        <p:cTn id="27" dur="500"/>
                                        <p:tgtEl>
                                          <p:spTgt spid="8"/>
                                        </p:tgtEl>
                                      </p:cBhvr>
                                    </p:animEffect>
                                    <p:set>
                                      <p:cBhvr>
                                        <p:cTn id="28" dur="1" fill="hold">
                                          <p:stCondLst>
                                            <p:cond delay="499"/>
                                          </p:stCondLst>
                                        </p:cTn>
                                        <p:tgtEl>
                                          <p:spTgt spid="8"/>
                                        </p:tgtEl>
                                        <p:attrNameLst>
                                          <p:attrName>style.visibility</p:attrName>
                                        </p:attrNameLst>
                                      </p:cBhvr>
                                      <p:to>
                                        <p:strVal val="hidden"/>
                                      </p:to>
                                    </p:set>
                                  </p:childTnLst>
                                </p:cTn>
                              </p:par>
                              <p:par>
                                <p:cTn id="29" presetID="10" presetClass="exit" presetSubtype="0" fill="hold" grpId="2" nodeType="withEffect">
                                  <p:stCondLst>
                                    <p:cond delay="0"/>
                                  </p:stCondLst>
                                  <p:childTnLst>
                                    <p:animEffect transition="out" filter="fade">
                                      <p:cBhvr>
                                        <p:cTn id="30" dur="500"/>
                                        <p:tgtEl>
                                          <p:spTgt spid="10"/>
                                        </p:tgtEl>
                                      </p:cBhvr>
                                    </p:animEffect>
                                    <p:set>
                                      <p:cBhvr>
                                        <p:cTn id="31" dur="1" fill="hold">
                                          <p:stCondLst>
                                            <p:cond delay="499"/>
                                          </p:stCondLst>
                                        </p:cTn>
                                        <p:tgtEl>
                                          <p:spTgt spid="10"/>
                                        </p:tgtEl>
                                        <p:attrNameLst>
                                          <p:attrName>style.visibility</p:attrName>
                                        </p:attrNameLst>
                                      </p:cBhvr>
                                      <p:to>
                                        <p:strVal val="hidden"/>
                                      </p:to>
                                    </p:set>
                                  </p:childTnLst>
                                </p:cTn>
                              </p:par>
                              <p:par>
                                <p:cTn id="32" presetID="10" presetClass="exit" presetSubtype="0" fill="hold" grpId="2" nodeType="withEffect">
                                  <p:stCondLst>
                                    <p:cond delay="0"/>
                                  </p:stCondLst>
                                  <p:childTnLst>
                                    <p:animEffect transition="out" filter="fade">
                                      <p:cBhvr>
                                        <p:cTn id="33" dur="500"/>
                                        <p:tgtEl>
                                          <p:spTgt spid="21"/>
                                        </p:tgtEl>
                                      </p:cBhvr>
                                    </p:animEffect>
                                    <p:set>
                                      <p:cBhvr>
                                        <p:cTn id="34" dur="1" fill="hold">
                                          <p:stCondLst>
                                            <p:cond delay="499"/>
                                          </p:stCondLst>
                                        </p:cTn>
                                        <p:tgtEl>
                                          <p:spTgt spid="21"/>
                                        </p:tgtEl>
                                        <p:attrNameLst>
                                          <p:attrName>style.visibility</p:attrName>
                                        </p:attrNameLst>
                                      </p:cBhvr>
                                      <p:to>
                                        <p:strVal val="hidden"/>
                                      </p:to>
                                    </p:set>
                                  </p:childTnLst>
                                </p:cTn>
                              </p:par>
                            </p:childTnLst>
                          </p:cTn>
                        </p:par>
                        <p:par>
                          <p:cTn id="35" fill="hold">
                            <p:stCondLst>
                              <p:cond delay="500"/>
                            </p:stCondLst>
                            <p:childTnLst>
                              <p:par>
                                <p:cTn id="36" presetID="10" presetClass="entr" presetSubtype="0" fill="hold" grpId="0" nodeType="after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fade">
                                      <p:cBhvr>
                                        <p:cTn id="38" dur="500"/>
                                        <p:tgtEl>
                                          <p:spTgt spid="6"/>
                                        </p:tgtEl>
                                      </p:cBhvr>
                                    </p:animEffect>
                                  </p:childTnLst>
                                </p:cTn>
                              </p:par>
                              <p:par>
                                <p:cTn id="39" presetID="64" presetClass="path" presetSubtype="0" decel="100000" fill="hold" grpId="1" nodeType="withEffect">
                                  <p:stCondLst>
                                    <p:cond delay="0"/>
                                  </p:stCondLst>
                                  <p:childTnLst>
                                    <p:animMotion origin="layout" path="M 3.27547E-6 -3.7222E-6 L 3.27547E-6 -0.05038 " pathEditMode="relative" rAng="0" ptsTypes="AA">
                                      <p:cBhvr>
                                        <p:cTn id="40" dur="500" spd="-100000" fill="hold"/>
                                        <p:tgtEl>
                                          <p:spTgt spid="6"/>
                                        </p:tgtEl>
                                        <p:attrNameLst>
                                          <p:attrName>ppt_x</p:attrName>
                                          <p:attrName>ppt_y</p:attrName>
                                        </p:attrNameLst>
                                      </p:cBhvr>
                                      <p:rCtr x="0" y="-2519"/>
                                    </p:animMotion>
                                  </p:childTnLst>
                                </p:cTn>
                              </p:par>
                              <p:par>
                                <p:cTn id="41" presetID="10" presetClass="entr" presetSubtype="0" fill="hold" grpId="0" nodeType="withEffect">
                                  <p:stCondLst>
                                    <p:cond delay="100"/>
                                  </p:stCondLst>
                                  <p:childTnLst>
                                    <p:set>
                                      <p:cBhvr>
                                        <p:cTn id="42" dur="1" fill="hold">
                                          <p:stCondLst>
                                            <p:cond delay="0"/>
                                          </p:stCondLst>
                                        </p:cTn>
                                        <p:tgtEl>
                                          <p:spTgt spid="7"/>
                                        </p:tgtEl>
                                        <p:attrNameLst>
                                          <p:attrName>style.visibility</p:attrName>
                                        </p:attrNameLst>
                                      </p:cBhvr>
                                      <p:to>
                                        <p:strVal val="visible"/>
                                      </p:to>
                                    </p:set>
                                    <p:animEffect transition="in" filter="fade">
                                      <p:cBhvr>
                                        <p:cTn id="43" dur="500"/>
                                        <p:tgtEl>
                                          <p:spTgt spid="7"/>
                                        </p:tgtEl>
                                      </p:cBhvr>
                                    </p:animEffect>
                                  </p:childTnLst>
                                </p:cTn>
                              </p:par>
                              <p:par>
                                <p:cTn id="44" presetID="35" presetClass="path" presetSubtype="0" decel="100000" fill="hold" grpId="1" nodeType="withEffect">
                                  <p:stCondLst>
                                    <p:cond delay="100"/>
                                  </p:stCondLst>
                                  <p:childTnLst>
                                    <p:animMotion origin="layout" path="M 2.96656E-6 -7.44439E-7 L -0.036 -7.44439E-7 " pathEditMode="relative" rAng="0" ptsTypes="AA">
                                      <p:cBhvr>
                                        <p:cTn id="45" dur="500" spd="-100000" fill="hold"/>
                                        <p:tgtEl>
                                          <p:spTgt spid="7"/>
                                        </p:tgtEl>
                                        <p:attrNameLst>
                                          <p:attrName>ppt_x</p:attrName>
                                          <p:attrName>ppt_y</p:attrName>
                                        </p:attrNameLst>
                                      </p:cBhvr>
                                      <p:rCtr x="-1800" y="0"/>
                                    </p:animMotion>
                                  </p:childTnLst>
                                </p:cTn>
                              </p:par>
                              <p:par>
                                <p:cTn id="46" presetID="10" presetClass="entr" presetSubtype="0" fill="hold" nodeType="withEffect">
                                  <p:stCondLst>
                                    <p:cond delay="100"/>
                                  </p:stCondLst>
                                  <p:childTnLst>
                                    <p:set>
                                      <p:cBhvr>
                                        <p:cTn id="47" dur="1" fill="hold">
                                          <p:stCondLst>
                                            <p:cond delay="0"/>
                                          </p:stCondLst>
                                        </p:cTn>
                                        <p:tgtEl>
                                          <p:spTgt spid="26"/>
                                        </p:tgtEl>
                                        <p:attrNameLst>
                                          <p:attrName>style.visibility</p:attrName>
                                        </p:attrNameLst>
                                      </p:cBhvr>
                                      <p:to>
                                        <p:strVal val="visible"/>
                                      </p:to>
                                    </p:set>
                                    <p:animEffect transition="in" filter="fade">
                                      <p:cBhvr>
                                        <p:cTn id="48" dur="500"/>
                                        <p:tgtEl>
                                          <p:spTgt spid="26"/>
                                        </p:tgtEl>
                                      </p:cBhvr>
                                    </p:animEffect>
                                  </p:childTnLst>
                                </p:cTn>
                              </p:par>
                            </p:childTnLst>
                          </p:cTn>
                        </p:par>
                        <p:par>
                          <p:cTn id="49" fill="hold">
                            <p:stCondLst>
                              <p:cond delay="1100"/>
                            </p:stCondLst>
                            <p:childTnLst>
                              <p:par>
                                <p:cTn id="50" presetID="10" presetClass="entr" presetSubtype="0" fill="hold" grpId="0" nodeType="afterEffect">
                                  <p:stCondLst>
                                    <p:cond delay="0"/>
                                  </p:stCondLst>
                                  <p:childTnLst>
                                    <p:set>
                                      <p:cBhvr>
                                        <p:cTn id="51" dur="1" fill="hold">
                                          <p:stCondLst>
                                            <p:cond delay="0"/>
                                          </p:stCondLst>
                                        </p:cTn>
                                        <p:tgtEl>
                                          <p:spTgt spid="23"/>
                                        </p:tgtEl>
                                        <p:attrNameLst>
                                          <p:attrName>style.visibility</p:attrName>
                                        </p:attrNameLst>
                                      </p:cBhvr>
                                      <p:to>
                                        <p:strVal val="visible"/>
                                      </p:to>
                                    </p:set>
                                    <p:animEffect transition="in" filter="fade">
                                      <p:cBhvr>
                                        <p:cTn id="52" dur="500"/>
                                        <p:tgtEl>
                                          <p:spTgt spid="23"/>
                                        </p:tgtEl>
                                      </p:cBhvr>
                                    </p:animEffect>
                                  </p:childTnLst>
                                </p:cTn>
                              </p:par>
                              <p:par>
                                <p:cTn id="53" presetID="64" presetClass="path" presetSubtype="0" decel="100000" fill="hold" grpId="1" nodeType="withEffect">
                                  <p:stCondLst>
                                    <p:cond delay="0"/>
                                  </p:stCondLst>
                                  <p:childTnLst>
                                    <p:animMotion origin="layout" path="M -4.39367E-6 -7.44439E-7 L -4.39367E-6 -0.03677 " pathEditMode="relative" rAng="0" ptsTypes="AA">
                                      <p:cBhvr>
                                        <p:cTn id="54" dur="500" spd="-100000" fill="hold"/>
                                        <p:tgtEl>
                                          <p:spTgt spid="23"/>
                                        </p:tgtEl>
                                        <p:attrNameLst>
                                          <p:attrName>ppt_x</p:attrName>
                                          <p:attrName>ppt_y</p:attrName>
                                        </p:attrNameLst>
                                      </p:cBhvr>
                                      <p:rCtr x="0" y="-1838"/>
                                    </p:animMotion>
                                  </p:childTnLst>
                                </p:cTn>
                              </p:par>
                            </p:childTnLst>
                          </p:cTn>
                        </p:par>
                      </p:childTnLst>
                    </p:cTn>
                  </p:par>
                  <p:par>
                    <p:cTn id="55" fill="hold">
                      <p:stCondLst>
                        <p:cond delay="indefinite"/>
                      </p:stCondLst>
                      <p:childTnLst>
                        <p:par>
                          <p:cTn id="56" fill="hold">
                            <p:stCondLst>
                              <p:cond delay="0"/>
                            </p:stCondLst>
                            <p:childTnLst>
                              <p:par>
                                <p:cTn id="57" presetID="10" presetClass="exit" presetSubtype="0" fill="hold" grpId="2" nodeType="clickEffect">
                                  <p:stCondLst>
                                    <p:cond delay="0"/>
                                  </p:stCondLst>
                                  <p:childTnLst>
                                    <p:animEffect transition="out" filter="fade">
                                      <p:cBhvr>
                                        <p:cTn id="58" dur="500"/>
                                        <p:tgtEl>
                                          <p:spTgt spid="6"/>
                                        </p:tgtEl>
                                      </p:cBhvr>
                                    </p:animEffect>
                                    <p:set>
                                      <p:cBhvr>
                                        <p:cTn id="59" dur="1" fill="hold">
                                          <p:stCondLst>
                                            <p:cond delay="499"/>
                                          </p:stCondLst>
                                        </p:cTn>
                                        <p:tgtEl>
                                          <p:spTgt spid="6"/>
                                        </p:tgtEl>
                                        <p:attrNameLst>
                                          <p:attrName>style.visibility</p:attrName>
                                        </p:attrNameLst>
                                      </p:cBhvr>
                                      <p:to>
                                        <p:strVal val="hidden"/>
                                      </p:to>
                                    </p:set>
                                  </p:childTnLst>
                                </p:cTn>
                              </p:par>
                              <p:par>
                                <p:cTn id="60" presetID="10" presetClass="exit" presetSubtype="0" fill="hold" grpId="2" nodeType="withEffect">
                                  <p:stCondLst>
                                    <p:cond delay="0"/>
                                  </p:stCondLst>
                                  <p:childTnLst>
                                    <p:animEffect transition="out" filter="fade">
                                      <p:cBhvr>
                                        <p:cTn id="61" dur="500"/>
                                        <p:tgtEl>
                                          <p:spTgt spid="23"/>
                                        </p:tgtEl>
                                      </p:cBhvr>
                                    </p:animEffect>
                                    <p:set>
                                      <p:cBhvr>
                                        <p:cTn id="62" dur="1" fill="hold">
                                          <p:stCondLst>
                                            <p:cond delay="499"/>
                                          </p:stCondLst>
                                        </p:cTn>
                                        <p:tgtEl>
                                          <p:spTgt spid="23"/>
                                        </p:tgtEl>
                                        <p:attrNameLst>
                                          <p:attrName>style.visibility</p:attrName>
                                        </p:attrNameLst>
                                      </p:cBhvr>
                                      <p:to>
                                        <p:strVal val="hidden"/>
                                      </p:to>
                                    </p:set>
                                  </p:childTnLst>
                                </p:cTn>
                              </p:par>
                              <p:par>
                                <p:cTn id="63" presetID="10" presetClass="exit" presetSubtype="0" fill="hold" grpId="2" nodeType="withEffect">
                                  <p:stCondLst>
                                    <p:cond delay="0"/>
                                  </p:stCondLst>
                                  <p:childTnLst>
                                    <p:animEffect transition="out" filter="fade">
                                      <p:cBhvr>
                                        <p:cTn id="64" dur="500"/>
                                        <p:tgtEl>
                                          <p:spTgt spid="7"/>
                                        </p:tgtEl>
                                      </p:cBhvr>
                                    </p:animEffect>
                                    <p:set>
                                      <p:cBhvr>
                                        <p:cTn id="65" dur="1" fill="hold">
                                          <p:stCondLst>
                                            <p:cond delay="499"/>
                                          </p:stCondLst>
                                        </p:cTn>
                                        <p:tgtEl>
                                          <p:spTgt spid="7"/>
                                        </p:tgtEl>
                                        <p:attrNameLst>
                                          <p:attrName>style.visibility</p:attrName>
                                        </p:attrNameLst>
                                      </p:cBhvr>
                                      <p:to>
                                        <p:strVal val="hidden"/>
                                      </p:to>
                                    </p:set>
                                  </p:childTnLst>
                                </p:cTn>
                              </p:par>
                            </p:childTnLst>
                          </p:cTn>
                        </p:par>
                        <p:par>
                          <p:cTn id="66" fill="hold">
                            <p:stCondLst>
                              <p:cond delay="500"/>
                            </p:stCondLst>
                            <p:childTnLst>
                              <p:par>
                                <p:cTn id="67" presetID="10" presetClass="entr" presetSubtype="0" fill="hold" grpId="0" nodeType="afterEffect">
                                  <p:stCondLst>
                                    <p:cond delay="0"/>
                                  </p:stCondLst>
                                  <p:childTnLst>
                                    <p:set>
                                      <p:cBhvr>
                                        <p:cTn id="68" dur="1" fill="hold">
                                          <p:stCondLst>
                                            <p:cond delay="0"/>
                                          </p:stCondLst>
                                        </p:cTn>
                                        <p:tgtEl>
                                          <p:spTgt spid="9"/>
                                        </p:tgtEl>
                                        <p:attrNameLst>
                                          <p:attrName>style.visibility</p:attrName>
                                        </p:attrNameLst>
                                      </p:cBhvr>
                                      <p:to>
                                        <p:strVal val="visible"/>
                                      </p:to>
                                    </p:set>
                                    <p:animEffect transition="in" filter="fade">
                                      <p:cBhvr>
                                        <p:cTn id="69" dur="500"/>
                                        <p:tgtEl>
                                          <p:spTgt spid="9"/>
                                        </p:tgtEl>
                                      </p:cBhvr>
                                    </p:animEffect>
                                  </p:childTnLst>
                                </p:cTn>
                              </p:par>
                              <p:par>
                                <p:cTn id="70" presetID="64" presetClass="path" presetSubtype="0" decel="100000" fill="hold" grpId="1" nodeType="withEffect">
                                  <p:stCondLst>
                                    <p:cond delay="0"/>
                                  </p:stCondLst>
                                  <p:childTnLst>
                                    <p:animMotion origin="layout" path="M 2.96656E-6 -3.71766E-6 L 2.96656E-6 -0.05038 " pathEditMode="relative" rAng="0" ptsTypes="AA">
                                      <p:cBhvr>
                                        <p:cTn id="71" dur="500" spd="-100000" fill="hold"/>
                                        <p:tgtEl>
                                          <p:spTgt spid="9"/>
                                        </p:tgtEl>
                                        <p:attrNameLst>
                                          <p:attrName>ppt_x</p:attrName>
                                          <p:attrName>ppt_y</p:attrName>
                                        </p:attrNameLst>
                                      </p:cBhvr>
                                      <p:rCtr x="0" y="-2519"/>
                                    </p:animMotion>
                                  </p:childTnLst>
                                </p:cTn>
                              </p:par>
                              <p:par>
                                <p:cTn id="72" presetID="10" presetClass="entr" presetSubtype="0" fill="hold" nodeType="withEffect">
                                  <p:stCondLst>
                                    <p:cond delay="0"/>
                                  </p:stCondLst>
                                  <p:childTnLst>
                                    <p:set>
                                      <p:cBhvr>
                                        <p:cTn id="73" dur="1" fill="hold">
                                          <p:stCondLst>
                                            <p:cond delay="0"/>
                                          </p:stCondLst>
                                        </p:cTn>
                                        <p:tgtEl>
                                          <p:spTgt spid="28"/>
                                        </p:tgtEl>
                                        <p:attrNameLst>
                                          <p:attrName>style.visibility</p:attrName>
                                        </p:attrNameLst>
                                      </p:cBhvr>
                                      <p:to>
                                        <p:strVal val="visible"/>
                                      </p:to>
                                    </p:set>
                                    <p:animEffect transition="in" filter="fade">
                                      <p:cBhvr>
                                        <p:cTn id="74" dur="500"/>
                                        <p:tgtEl>
                                          <p:spTgt spid="28"/>
                                        </p:tgtEl>
                                      </p:cBhvr>
                                    </p:animEffect>
                                  </p:childTnLst>
                                </p:cTn>
                              </p:par>
                              <p:par>
                                <p:cTn id="75" presetID="10" presetClass="entr" presetSubtype="0" fill="hold" grpId="0" nodeType="withEffect">
                                  <p:stCondLst>
                                    <p:cond delay="100"/>
                                  </p:stCondLst>
                                  <p:childTnLst>
                                    <p:set>
                                      <p:cBhvr>
                                        <p:cTn id="76" dur="1" fill="hold">
                                          <p:stCondLst>
                                            <p:cond delay="0"/>
                                          </p:stCondLst>
                                        </p:cTn>
                                        <p:tgtEl>
                                          <p:spTgt spid="20"/>
                                        </p:tgtEl>
                                        <p:attrNameLst>
                                          <p:attrName>style.visibility</p:attrName>
                                        </p:attrNameLst>
                                      </p:cBhvr>
                                      <p:to>
                                        <p:strVal val="visible"/>
                                      </p:to>
                                    </p:set>
                                    <p:animEffect transition="in" filter="fade">
                                      <p:cBhvr>
                                        <p:cTn id="77" dur="500"/>
                                        <p:tgtEl>
                                          <p:spTgt spid="20"/>
                                        </p:tgtEl>
                                      </p:cBhvr>
                                    </p:animEffect>
                                  </p:childTnLst>
                                </p:cTn>
                              </p:par>
                              <p:par>
                                <p:cTn id="78" presetID="35" presetClass="path" presetSubtype="0" decel="100000" fill="hold" grpId="1" nodeType="withEffect">
                                  <p:stCondLst>
                                    <p:cond delay="100"/>
                                  </p:stCondLst>
                                  <p:childTnLst>
                                    <p:animMotion origin="layout" path="M 1.29436E-6 -4.45756E-6 L -0.036 -4.45756E-6 " pathEditMode="relative" rAng="0" ptsTypes="AA">
                                      <p:cBhvr>
                                        <p:cTn id="79" dur="500" spd="-100000" fill="hold"/>
                                        <p:tgtEl>
                                          <p:spTgt spid="20"/>
                                        </p:tgtEl>
                                        <p:attrNameLst>
                                          <p:attrName>ppt_x</p:attrName>
                                          <p:attrName>ppt_y</p:attrName>
                                        </p:attrNameLst>
                                      </p:cBhvr>
                                      <p:rCtr x="-1800" y="0"/>
                                    </p:animMotion>
                                  </p:childTnLst>
                                </p:cTn>
                              </p:par>
                            </p:childTnLst>
                          </p:cTn>
                        </p:par>
                        <p:par>
                          <p:cTn id="80" fill="hold">
                            <p:stCondLst>
                              <p:cond delay="1100"/>
                            </p:stCondLst>
                            <p:childTnLst>
                              <p:par>
                                <p:cTn id="81" presetID="10" presetClass="entr" presetSubtype="0" fill="hold" grpId="0" nodeType="afterEffect">
                                  <p:stCondLst>
                                    <p:cond delay="0"/>
                                  </p:stCondLst>
                                  <p:childTnLst>
                                    <p:set>
                                      <p:cBhvr>
                                        <p:cTn id="82" dur="1" fill="hold">
                                          <p:stCondLst>
                                            <p:cond delay="0"/>
                                          </p:stCondLst>
                                        </p:cTn>
                                        <p:tgtEl>
                                          <p:spTgt spid="24"/>
                                        </p:tgtEl>
                                        <p:attrNameLst>
                                          <p:attrName>style.visibility</p:attrName>
                                        </p:attrNameLst>
                                      </p:cBhvr>
                                      <p:to>
                                        <p:strVal val="visible"/>
                                      </p:to>
                                    </p:set>
                                    <p:animEffect transition="in" filter="fade">
                                      <p:cBhvr>
                                        <p:cTn id="83" dur="500"/>
                                        <p:tgtEl>
                                          <p:spTgt spid="24"/>
                                        </p:tgtEl>
                                      </p:cBhvr>
                                    </p:animEffect>
                                  </p:childTnLst>
                                </p:cTn>
                              </p:par>
                              <p:par>
                                <p:cTn id="84" presetID="64" presetClass="path" presetSubtype="0" decel="100000" fill="hold" grpId="1" nodeType="withEffect">
                                  <p:stCondLst>
                                    <p:cond delay="0"/>
                                  </p:stCondLst>
                                  <p:childTnLst>
                                    <p:animMotion origin="layout" path="M -2.51979E-6 -7.44439E-7 L -2.51979E-6 -0.03677 " pathEditMode="relative" rAng="0" ptsTypes="AA">
                                      <p:cBhvr>
                                        <p:cTn id="85" dur="500" spd="-100000" fill="hold"/>
                                        <p:tgtEl>
                                          <p:spTgt spid="24"/>
                                        </p:tgtEl>
                                        <p:attrNameLst>
                                          <p:attrName>ppt_x</p:attrName>
                                          <p:attrName>ppt_y</p:attrName>
                                        </p:attrNameLst>
                                      </p:cBhvr>
                                      <p:rCtr x="0" y="-183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6" grpId="2"/>
      <p:bldP spid="7" grpId="0"/>
      <p:bldP spid="7" grpId="1"/>
      <p:bldP spid="7" grpId="2"/>
      <p:bldP spid="9" grpId="0"/>
      <p:bldP spid="9" grpId="1"/>
      <p:bldP spid="8" grpId="0"/>
      <p:bldP spid="8" grpId="1"/>
      <p:bldP spid="8" grpId="2"/>
      <p:bldP spid="10" grpId="0"/>
      <p:bldP spid="10" grpId="1"/>
      <p:bldP spid="10" grpId="2"/>
      <p:bldP spid="21" grpId="0"/>
      <p:bldP spid="21" grpId="1"/>
      <p:bldP spid="21" grpId="2"/>
      <p:bldP spid="23" grpId="0"/>
      <p:bldP spid="23" grpId="1"/>
      <p:bldP spid="23" grpId="2"/>
      <p:bldP spid="24" grpId="0"/>
      <p:bldP spid="24" grpId="1"/>
      <p:bldP spid="20" grpId="0"/>
      <p:bldP spid="20" grpId="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z="4400" dirty="0" smtClean="0">
                <a:gradFill>
                  <a:gsLst>
                    <a:gs pos="1770">
                      <a:schemeClr val="bg1"/>
                    </a:gs>
                    <a:gs pos="28319">
                      <a:schemeClr val="bg1"/>
                    </a:gs>
                  </a:gsLst>
                  <a:lin ang="5400000" scaled="0"/>
                </a:gradFill>
              </a:rPr>
              <a:t>Какую возможность предоставляет </a:t>
            </a:r>
            <a:r>
              <a:rPr lang="en-US" sz="4400" dirty="0" smtClean="0">
                <a:gradFill>
                  <a:gsLst>
                    <a:gs pos="1770">
                      <a:schemeClr val="bg1"/>
                    </a:gs>
                    <a:gs pos="28319">
                      <a:schemeClr val="bg1"/>
                    </a:gs>
                  </a:gsLst>
                  <a:lin ang="5400000" scaled="0"/>
                </a:gradFill>
              </a:rPr>
              <a:t>Microsoft?</a:t>
            </a:r>
            <a:endParaRPr lang="en-US" sz="4400" dirty="0">
              <a:gradFill>
                <a:gsLst>
                  <a:gs pos="1770">
                    <a:schemeClr val="bg1"/>
                  </a:gs>
                  <a:gs pos="28319">
                    <a:schemeClr val="bg1"/>
                  </a:gs>
                </a:gsLst>
                <a:lin ang="5400000" scaled="0"/>
              </a:gradFill>
            </a:endParaRPr>
          </a:p>
        </p:txBody>
      </p:sp>
      <p:sp>
        <p:nvSpPr>
          <p:cNvPr id="19" name="Rectangle 18"/>
          <p:cNvSpPr/>
          <p:nvPr/>
        </p:nvSpPr>
        <p:spPr bwMode="auto">
          <a:xfrm>
            <a:off x="7220580" y="1412867"/>
            <a:ext cx="4941258" cy="643238"/>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l" defTabSz="914367" rtl="0" eaLnBrk="1" fontAlgn="base" latinLnBrk="0" hangingPunct="1">
              <a:lnSpc>
                <a:spcPct val="90000"/>
              </a:lnSpc>
              <a:spcBef>
                <a:spcPts val="400"/>
              </a:spcBef>
              <a:spcAft>
                <a:spcPct val="0"/>
              </a:spcAft>
              <a:buClrTx/>
              <a:buSzTx/>
              <a:buFontTx/>
              <a:buNone/>
              <a:tabLst/>
              <a:defRPr/>
            </a:pPr>
            <a:r>
              <a:rPr kumimoji="0" lang="ru-RU" sz="1800" b="1" i="0" u="none" strike="noStrike" kern="1200" cap="none" spc="50" normalizeH="0" baseline="0" noProof="0" dirty="0" smtClean="0">
                <a:ln w="3175">
                  <a:noFill/>
                </a:ln>
                <a:gradFill>
                  <a:gsLst>
                    <a:gs pos="62832">
                      <a:srgbClr val="FFFFFF">
                        <a:alpha val="60000"/>
                      </a:srgbClr>
                    </a:gs>
                    <a:gs pos="28319">
                      <a:srgbClr val="FFFFFF">
                        <a:alpha val="60000"/>
                      </a:srgbClr>
                    </a:gs>
                  </a:gsLst>
                  <a:lin ang="5400000" scaled="0"/>
                </a:gradFill>
                <a:effectLst/>
                <a:uLnTx/>
                <a:uFillTx/>
                <a:latin typeface="Segoe UI"/>
                <a:ea typeface="+mn-ea"/>
                <a:cs typeface="Segoe UI" pitchFamily="34" charset="0"/>
              </a:rPr>
              <a:t>ГИБРИДНАЯ</a:t>
            </a:r>
            <a:r>
              <a:rPr kumimoji="0" lang="ru-RU" sz="1800" b="1" i="0" u="none" strike="noStrike" kern="1200" cap="none" spc="50" normalizeH="0" noProof="0" dirty="0" smtClean="0">
                <a:ln w="3175">
                  <a:noFill/>
                </a:ln>
                <a:gradFill>
                  <a:gsLst>
                    <a:gs pos="62832">
                      <a:srgbClr val="FFFFFF">
                        <a:alpha val="60000"/>
                      </a:srgbClr>
                    </a:gs>
                    <a:gs pos="28319">
                      <a:srgbClr val="FFFFFF">
                        <a:alpha val="60000"/>
                      </a:srgbClr>
                    </a:gs>
                  </a:gsLst>
                  <a:lin ang="5400000" scaled="0"/>
                </a:gradFill>
                <a:effectLst/>
                <a:uLnTx/>
                <a:uFillTx/>
                <a:latin typeface="Segoe UI"/>
                <a:ea typeface="+mn-ea"/>
                <a:cs typeface="Segoe UI" pitchFamily="34" charset="0"/>
              </a:rPr>
              <a:t> ИНФРАСТРУКТУРА</a:t>
            </a:r>
            <a:endParaRPr kumimoji="0" lang="en-US" sz="1800" b="1" i="0" u="none" strike="noStrike" kern="1200" cap="none" spc="50" normalizeH="0" baseline="0" noProof="0" dirty="0" smtClean="0">
              <a:ln w="3175">
                <a:noFill/>
              </a:ln>
              <a:gradFill>
                <a:gsLst>
                  <a:gs pos="62832">
                    <a:srgbClr val="FFFFFF">
                      <a:alpha val="60000"/>
                    </a:srgbClr>
                  </a:gs>
                  <a:gs pos="28319">
                    <a:srgbClr val="FFFFFF">
                      <a:alpha val="60000"/>
                    </a:srgbClr>
                  </a:gs>
                </a:gsLst>
                <a:lin ang="5400000" scaled="0"/>
              </a:gradFill>
              <a:effectLst/>
              <a:uLnTx/>
              <a:uFillTx/>
              <a:latin typeface="Segoe UI"/>
              <a:ea typeface="+mn-ea"/>
              <a:cs typeface="Segoe UI" pitchFamily="34" charset="0"/>
            </a:endParaRPr>
          </a:p>
          <a:p>
            <a:pPr marL="0" marR="0" lvl="0" indent="0" algn="l" defTabSz="914367" rtl="0" eaLnBrk="1" fontAlgn="base" latinLnBrk="0" hangingPunct="1">
              <a:lnSpc>
                <a:spcPct val="90000"/>
              </a:lnSpc>
              <a:spcBef>
                <a:spcPts val="400"/>
              </a:spcBef>
              <a:spcAft>
                <a:spcPct val="0"/>
              </a:spcAft>
              <a:buClrTx/>
              <a:buSzTx/>
              <a:buFontTx/>
              <a:buNone/>
              <a:tabLst/>
              <a:defRPr/>
            </a:pPr>
            <a:r>
              <a:rPr kumimoji="0" lang="en-US" sz="1400" b="0" i="0" u="none" strike="noStrike" kern="1200" cap="none" spc="0" normalizeH="0" baseline="0" noProof="0" dirty="0" smtClean="0">
                <a:ln>
                  <a:noFill/>
                </a:ln>
                <a:gradFill>
                  <a:gsLst>
                    <a:gs pos="23009">
                      <a:srgbClr val="FFFFFF"/>
                    </a:gs>
                    <a:gs pos="54000">
                      <a:srgbClr val="FFFFFF"/>
                    </a:gs>
                  </a:gsLst>
                  <a:lin ang="5400000" scaled="0"/>
                </a:gradFill>
                <a:effectLst/>
                <a:uLnTx/>
                <a:uFillTx/>
                <a:latin typeface="Segoe UI"/>
                <a:ea typeface="Segoe UI" pitchFamily="34" charset="0"/>
                <a:cs typeface="Segoe UI" pitchFamily="34" charset="0"/>
              </a:rPr>
              <a:t>Azure, Azure Pack, System Center, Windows Server</a:t>
            </a:r>
            <a:endParaRPr kumimoji="0" lang="en-US" sz="1400" b="0" i="0" u="none" strike="noStrike" kern="1200" cap="none" spc="0" normalizeH="0" baseline="0" noProof="0" dirty="0">
              <a:ln>
                <a:noFill/>
              </a:ln>
              <a:gradFill>
                <a:gsLst>
                  <a:gs pos="23009">
                    <a:srgbClr val="FFFFFF"/>
                  </a:gs>
                  <a:gs pos="54000">
                    <a:srgbClr val="FFFFFF"/>
                  </a:gs>
                </a:gsLst>
                <a:lin ang="5400000" scaled="0"/>
              </a:gradFill>
              <a:effectLst/>
              <a:uLnTx/>
              <a:uFillTx/>
              <a:latin typeface="Segoe UI"/>
              <a:ea typeface="Segoe UI" pitchFamily="34" charset="0"/>
              <a:cs typeface="Segoe UI" pitchFamily="34" charset="0"/>
            </a:endParaRPr>
          </a:p>
        </p:txBody>
      </p:sp>
      <p:sp>
        <p:nvSpPr>
          <p:cNvPr id="20" name="Rectangle 19"/>
          <p:cNvSpPr/>
          <p:nvPr/>
        </p:nvSpPr>
        <p:spPr bwMode="auto">
          <a:xfrm>
            <a:off x="7220580" y="2533022"/>
            <a:ext cx="4941258" cy="643238"/>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l" defTabSz="914367" rtl="0" eaLnBrk="1" fontAlgn="base" latinLnBrk="0" hangingPunct="1">
              <a:lnSpc>
                <a:spcPct val="90000"/>
              </a:lnSpc>
              <a:spcBef>
                <a:spcPts val="400"/>
              </a:spcBef>
              <a:spcAft>
                <a:spcPct val="0"/>
              </a:spcAft>
              <a:buClrTx/>
              <a:buSzTx/>
              <a:buFontTx/>
              <a:buNone/>
              <a:tabLst/>
              <a:defRPr/>
            </a:pPr>
            <a:r>
              <a:rPr kumimoji="0" lang="en-US" sz="1800" b="1" i="0" u="none" strike="noStrike" kern="1200" cap="none" spc="50" normalizeH="0" baseline="0" noProof="0" dirty="0" smtClean="0">
                <a:ln w="3175">
                  <a:noFill/>
                </a:ln>
                <a:gradFill>
                  <a:gsLst>
                    <a:gs pos="62832">
                      <a:srgbClr val="FFFFFF">
                        <a:alpha val="60000"/>
                      </a:srgbClr>
                    </a:gs>
                    <a:gs pos="28319">
                      <a:srgbClr val="FFFFFF">
                        <a:alpha val="60000"/>
                      </a:srgbClr>
                    </a:gs>
                  </a:gsLst>
                  <a:lin ang="5400000" scaled="0"/>
                </a:gradFill>
                <a:effectLst/>
                <a:uLnTx/>
                <a:uFillTx/>
                <a:latin typeface="Segoe UI"/>
                <a:ea typeface="+mn-ea"/>
                <a:cs typeface="Segoe UI" pitchFamily="34" charset="0"/>
              </a:rPr>
              <a:t>ENTERPRISE MOBILITY</a:t>
            </a:r>
          </a:p>
          <a:p>
            <a:pPr marL="0" marR="0" lvl="0" indent="0" algn="l" defTabSz="914367" rtl="0" eaLnBrk="1" fontAlgn="base" latinLnBrk="0" hangingPunct="1">
              <a:lnSpc>
                <a:spcPct val="90000"/>
              </a:lnSpc>
              <a:spcBef>
                <a:spcPts val="400"/>
              </a:spcBef>
              <a:spcAft>
                <a:spcPct val="0"/>
              </a:spcAft>
              <a:buClrTx/>
              <a:buSzTx/>
              <a:buFontTx/>
              <a:buNone/>
              <a:tabLst/>
              <a:defRPr/>
            </a:pPr>
            <a:r>
              <a:rPr kumimoji="0" lang="en-US" sz="1400" b="0" i="0" u="none" strike="noStrike" kern="1200" cap="none" spc="0" normalizeH="0" baseline="0" noProof="0" dirty="0" smtClean="0">
                <a:ln>
                  <a:noFill/>
                </a:ln>
                <a:gradFill>
                  <a:gsLst>
                    <a:gs pos="23009">
                      <a:srgbClr val="FFFFFF"/>
                    </a:gs>
                    <a:gs pos="54000">
                      <a:srgbClr val="FFFFFF"/>
                    </a:gs>
                  </a:gsLst>
                  <a:lin ang="5400000" scaled="0"/>
                </a:gradFill>
                <a:effectLst/>
                <a:uLnTx/>
                <a:uFillTx/>
                <a:latin typeface="Segoe UI"/>
                <a:ea typeface="Segoe UI" pitchFamily="34" charset="0"/>
                <a:cs typeface="Segoe UI" pitchFamily="34" charset="0"/>
              </a:rPr>
              <a:t>Enterprise Mobility Suite</a:t>
            </a:r>
            <a:endParaRPr kumimoji="0" lang="en-US" sz="1400" b="0" i="0" u="none" strike="noStrike" kern="1200" cap="none" spc="0" normalizeH="0" baseline="0" noProof="0" dirty="0">
              <a:ln>
                <a:noFill/>
              </a:ln>
              <a:gradFill>
                <a:gsLst>
                  <a:gs pos="23009">
                    <a:srgbClr val="FFFFFF"/>
                  </a:gs>
                  <a:gs pos="54000">
                    <a:srgbClr val="FFFFFF"/>
                  </a:gs>
                </a:gsLst>
                <a:lin ang="5400000" scaled="0"/>
              </a:gradFill>
              <a:effectLst/>
              <a:uLnTx/>
              <a:uFillTx/>
              <a:latin typeface="Segoe UI"/>
              <a:ea typeface="Segoe UI" pitchFamily="34" charset="0"/>
              <a:cs typeface="Segoe UI" pitchFamily="34" charset="0"/>
            </a:endParaRPr>
          </a:p>
        </p:txBody>
      </p:sp>
      <p:sp>
        <p:nvSpPr>
          <p:cNvPr id="21" name="Rectangle 20"/>
          <p:cNvSpPr/>
          <p:nvPr/>
        </p:nvSpPr>
        <p:spPr bwMode="auto">
          <a:xfrm>
            <a:off x="7220580" y="3653177"/>
            <a:ext cx="4941258" cy="643238"/>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l" defTabSz="914367" rtl="0" eaLnBrk="1" fontAlgn="base" latinLnBrk="0" hangingPunct="1">
              <a:lnSpc>
                <a:spcPct val="90000"/>
              </a:lnSpc>
              <a:spcBef>
                <a:spcPts val="400"/>
              </a:spcBef>
              <a:spcAft>
                <a:spcPct val="0"/>
              </a:spcAft>
              <a:buClrTx/>
              <a:buSzTx/>
              <a:buFontTx/>
              <a:buNone/>
              <a:tabLst/>
              <a:defRPr/>
            </a:pPr>
            <a:r>
              <a:rPr lang="ru-RU" b="1" spc="50" dirty="0" smtClean="0">
                <a:ln w="3175">
                  <a:noFill/>
                </a:ln>
                <a:gradFill>
                  <a:gsLst>
                    <a:gs pos="62832">
                      <a:srgbClr val="FFFFFF">
                        <a:alpha val="60000"/>
                      </a:srgbClr>
                    </a:gs>
                    <a:gs pos="28319">
                      <a:srgbClr val="FFFFFF">
                        <a:alpha val="60000"/>
                      </a:srgbClr>
                    </a:gs>
                  </a:gsLst>
                  <a:lin ang="5400000" scaled="0"/>
                </a:gradFill>
                <a:latin typeface="Segoe UI"/>
                <a:cs typeface="Segoe UI" pitchFamily="34" charset="0"/>
              </a:rPr>
              <a:t>БД И АНАЛИТИКА</a:t>
            </a:r>
            <a:endParaRPr kumimoji="0" lang="en-US" sz="1800" b="1" i="0" u="none" strike="noStrike" kern="1200" cap="none" spc="50" normalizeH="0" baseline="0" noProof="0" dirty="0" smtClean="0">
              <a:ln w="3175">
                <a:noFill/>
              </a:ln>
              <a:gradFill>
                <a:gsLst>
                  <a:gs pos="62832">
                    <a:srgbClr val="FFFFFF">
                      <a:alpha val="60000"/>
                    </a:srgbClr>
                  </a:gs>
                  <a:gs pos="28319">
                    <a:srgbClr val="FFFFFF">
                      <a:alpha val="60000"/>
                    </a:srgbClr>
                  </a:gs>
                </a:gsLst>
                <a:lin ang="5400000" scaled="0"/>
              </a:gradFill>
              <a:effectLst/>
              <a:uLnTx/>
              <a:uFillTx/>
              <a:latin typeface="Segoe UI"/>
              <a:ea typeface="+mn-ea"/>
              <a:cs typeface="Segoe UI" pitchFamily="34" charset="0"/>
            </a:endParaRPr>
          </a:p>
          <a:p>
            <a:pPr marL="0" marR="0" lvl="0" indent="0" algn="l" defTabSz="914367" rtl="0" eaLnBrk="1" fontAlgn="base" latinLnBrk="0" hangingPunct="1">
              <a:lnSpc>
                <a:spcPct val="90000"/>
              </a:lnSpc>
              <a:spcBef>
                <a:spcPts val="400"/>
              </a:spcBef>
              <a:spcAft>
                <a:spcPct val="0"/>
              </a:spcAft>
              <a:buClrTx/>
              <a:buSzTx/>
              <a:buFontTx/>
              <a:buNone/>
              <a:tabLst/>
              <a:defRPr/>
            </a:pPr>
            <a:r>
              <a:rPr kumimoji="0" lang="en-US" sz="1400" b="0" i="0" u="none" strike="noStrike" kern="1200" cap="none" spc="0" normalizeH="0" baseline="0" noProof="0" dirty="0" smtClean="0">
                <a:ln>
                  <a:noFill/>
                </a:ln>
                <a:gradFill>
                  <a:gsLst>
                    <a:gs pos="23009">
                      <a:srgbClr val="FFFFFF"/>
                    </a:gs>
                    <a:gs pos="54000">
                      <a:srgbClr val="FFFFFF"/>
                    </a:gs>
                  </a:gsLst>
                  <a:lin ang="5400000" scaled="0"/>
                </a:gradFill>
                <a:effectLst/>
                <a:uLnTx/>
                <a:uFillTx/>
                <a:latin typeface="Segoe UI"/>
                <a:ea typeface="Segoe UI" pitchFamily="34" charset="0"/>
                <a:cs typeface="Segoe UI" pitchFamily="34" charset="0"/>
              </a:rPr>
              <a:t>SQL Server, Cortana Analytics Suite</a:t>
            </a:r>
            <a:endParaRPr kumimoji="0" lang="en-US" sz="1400" b="0" i="0" u="none" strike="noStrike" kern="1200" cap="none" spc="0" normalizeH="0" baseline="0" noProof="0" dirty="0">
              <a:ln>
                <a:noFill/>
              </a:ln>
              <a:gradFill>
                <a:gsLst>
                  <a:gs pos="23009">
                    <a:srgbClr val="FFFFFF"/>
                  </a:gs>
                  <a:gs pos="54000">
                    <a:srgbClr val="FFFFFF"/>
                  </a:gs>
                </a:gsLst>
                <a:lin ang="5400000" scaled="0"/>
              </a:gradFill>
              <a:effectLst/>
              <a:uLnTx/>
              <a:uFillTx/>
              <a:latin typeface="Segoe UI"/>
              <a:ea typeface="Segoe UI" pitchFamily="34" charset="0"/>
              <a:cs typeface="Segoe UI" pitchFamily="34" charset="0"/>
            </a:endParaRPr>
          </a:p>
        </p:txBody>
      </p:sp>
      <p:sp>
        <p:nvSpPr>
          <p:cNvPr id="22" name="Rectangle 21"/>
          <p:cNvSpPr/>
          <p:nvPr/>
        </p:nvSpPr>
        <p:spPr bwMode="auto">
          <a:xfrm>
            <a:off x="7220580" y="4773332"/>
            <a:ext cx="4941258" cy="643238"/>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l" defTabSz="914367" rtl="0" eaLnBrk="1" fontAlgn="base" latinLnBrk="0" hangingPunct="1">
              <a:lnSpc>
                <a:spcPct val="90000"/>
              </a:lnSpc>
              <a:spcBef>
                <a:spcPts val="400"/>
              </a:spcBef>
              <a:spcAft>
                <a:spcPct val="0"/>
              </a:spcAft>
              <a:buClrTx/>
              <a:buSzTx/>
              <a:buFontTx/>
              <a:buNone/>
              <a:tabLst/>
              <a:defRPr/>
            </a:pPr>
            <a:r>
              <a:rPr kumimoji="0" lang="ru-RU" sz="1800" b="1" i="0" u="none" strike="noStrike" kern="1200" cap="none" spc="50" normalizeH="0" baseline="0" noProof="0" dirty="0" smtClean="0">
                <a:ln w="3175">
                  <a:noFill/>
                </a:ln>
                <a:gradFill>
                  <a:gsLst>
                    <a:gs pos="62832">
                      <a:srgbClr val="FFFFFF">
                        <a:alpha val="60000"/>
                      </a:srgbClr>
                    </a:gs>
                    <a:gs pos="28319">
                      <a:srgbClr val="FFFFFF">
                        <a:alpha val="60000"/>
                      </a:srgbClr>
                    </a:gs>
                  </a:gsLst>
                  <a:lin ang="5400000" scaled="0"/>
                </a:gradFill>
                <a:effectLst/>
                <a:uLnTx/>
                <a:uFillTx/>
                <a:latin typeface="Segoe UI"/>
                <a:ea typeface="+mn-ea"/>
                <a:cs typeface="Segoe UI" pitchFamily="34" charset="0"/>
              </a:rPr>
              <a:t>ПРИЛОЖЕНИЯ ДЛЯ ПРОДУКТИВНОСТИ</a:t>
            </a:r>
            <a:endParaRPr kumimoji="0" lang="en-US" sz="1800" b="1" i="0" u="none" strike="noStrike" kern="1200" cap="none" spc="50" normalizeH="0" baseline="0" noProof="0" dirty="0" smtClean="0">
              <a:ln w="3175">
                <a:noFill/>
              </a:ln>
              <a:gradFill>
                <a:gsLst>
                  <a:gs pos="62832">
                    <a:srgbClr val="FFFFFF">
                      <a:alpha val="60000"/>
                    </a:srgbClr>
                  </a:gs>
                  <a:gs pos="28319">
                    <a:srgbClr val="FFFFFF">
                      <a:alpha val="60000"/>
                    </a:srgbClr>
                  </a:gs>
                </a:gsLst>
                <a:lin ang="5400000" scaled="0"/>
              </a:gradFill>
              <a:effectLst/>
              <a:uLnTx/>
              <a:uFillTx/>
              <a:latin typeface="Segoe UI"/>
              <a:ea typeface="+mn-ea"/>
              <a:cs typeface="Segoe UI" pitchFamily="34" charset="0"/>
            </a:endParaRPr>
          </a:p>
          <a:p>
            <a:pPr marL="0" marR="0" lvl="0" indent="0" algn="l" defTabSz="914367" rtl="0" eaLnBrk="1" fontAlgn="base" latinLnBrk="0" hangingPunct="1">
              <a:lnSpc>
                <a:spcPct val="90000"/>
              </a:lnSpc>
              <a:spcBef>
                <a:spcPts val="400"/>
              </a:spcBef>
              <a:spcAft>
                <a:spcPct val="0"/>
              </a:spcAft>
              <a:buClrTx/>
              <a:buSzTx/>
              <a:buFontTx/>
              <a:buNone/>
              <a:tabLst/>
              <a:defRPr/>
            </a:pPr>
            <a:r>
              <a:rPr kumimoji="0" lang="en-US" sz="1400" b="0" i="0" u="none" strike="noStrike" kern="1200" cap="none" spc="0" normalizeH="0" baseline="0" noProof="0" dirty="0" smtClean="0">
                <a:ln>
                  <a:noFill/>
                </a:ln>
                <a:gradFill>
                  <a:gsLst>
                    <a:gs pos="23009">
                      <a:srgbClr val="FFFFFF"/>
                    </a:gs>
                    <a:gs pos="54000">
                      <a:srgbClr val="FFFFFF"/>
                    </a:gs>
                  </a:gsLst>
                  <a:lin ang="5400000" scaled="0"/>
                </a:gradFill>
                <a:effectLst/>
                <a:uLnTx/>
                <a:uFillTx/>
                <a:latin typeface="Segoe UI"/>
                <a:ea typeface="Segoe UI" pitchFamily="34" charset="0"/>
                <a:cs typeface="Segoe UI" pitchFamily="34" charset="0"/>
              </a:rPr>
              <a:t>Office 365, CRM Online</a:t>
            </a:r>
            <a:endParaRPr kumimoji="0" lang="en-US" sz="1400" b="0" i="0" u="none" strike="noStrike" kern="1200" cap="none" spc="0" normalizeH="0" baseline="0" noProof="0" dirty="0">
              <a:ln>
                <a:noFill/>
              </a:ln>
              <a:gradFill>
                <a:gsLst>
                  <a:gs pos="23009">
                    <a:srgbClr val="FFFFFF"/>
                  </a:gs>
                  <a:gs pos="54000">
                    <a:srgbClr val="FFFFFF"/>
                  </a:gs>
                </a:gsLst>
                <a:lin ang="5400000" scaled="0"/>
              </a:gradFill>
              <a:effectLst/>
              <a:uLnTx/>
              <a:uFillTx/>
              <a:latin typeface="Segoe UI"/>
              <a:ea typeface="Segoe UI" pitchFamily="34" charset="0"/>
              <a:cs typeface="Segoe UI" pitchFamily="34" charset="0"/>
            </a:endParaRPr>
          </a:p>
        </p:txBody>
      </p:sp>
      <p:sp>
        <p:nvSpPr>
          <p:cNvPr id="23" name="Rectangle 22"/>
          <p:cNvSpPr/>
          <p:nvPr/>
        </p:nvSpPr>
        <p:spPr bwMode="auto">
          <a:xfrm>
            <a:off x="7220580" y="5893486"/>
            <a:ext cx="4941258" cy="643238"/>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l" defTabSz="914367" rtl="0" eaLnBrk="1" fontAlgn="base" latinLnBrk="0" hangingPunct="1">
              <a:lnSpc>
                <a:spcPct val="90000"/>
              </a:lnSpc>
              <a:spcBef>
                <a:spcPts val="400"/>
              </a:spcBef>
              <a:spcAft>
                <a:spcPct val="0"/>
              </a:spcAft>
              <a:buClrTx/>
              <a:buSzTx/>
              <a:buFontTx/>
              <a:buNone/>
              <a:tabLst/>
              <a:defRPr/>
            </a:pPr>
            <a:r>
              <a:rPr kumimoji="0" lang="ru-RU" sz="1800" b="1" i="0" u="none" strike="noStrike" kern="1200" cap="none" spc="50" normalizeH="0" baseline="0" noProof="0" dirty="0" smtClean="0">
                <a:ln w="3175">
                  <a:noFill/>
                </a:ln>
                <a:gradFill>
                  <a:gsLst>
                    <a:gs pos="62832">
                      <a:srgbClr val="FFFFFF">
                        <a:alpha val="60000"/>
                      </a:srgbClr>
                    </a:gs>
                    <a:gs pos="28319">
                      <a:srgbClr val="FFFFFF">
                        <a:alpha val="60000"/>
                      </a:srgbClr>
                    </a:gs>
                  </a:gsLst>
                  <a:lin ang="5400000" scaled="0"/>
                </a:gradFill>
                <a:effectLst/>
                <a:uLnTx/>
                <a:uFillTx/>
                <a:latin typeface="Segoe UI"/>
                <a:ea typeface="+mn-ea"/>
                <a:cs typeface="Segoe UI" pitchFamily="34" charset="0"/>
              </a:rPr>
              <a:t>ИНТЕРНЕТ «ВЕЩЕЙ»</a:t>
            </a:r>
            <a:endParaRPr kumimoji="0" lang="en-US" sz="1800" b="1" i="0" u="none" strike="noStrike" kern="1200" cap="none" spc="50" normalizeH="0" baseline="0" noProof="0" dirty="0" smtClean="0">
              <a:ln w="3175">
                <a:noFill/>
              </a:ln>
              <a:gradFill>
                <a:gsLst>
                  <a:gs pos="62832">
                    <a:srgbClr val="FFFFFF">
                      <a:alpha val="60000"/>
                    </a:srgbClr>
                  </a:gs>
                  <a:gs pos="28319">
                    <a:srgbClr val="FFFFFF">
                      <a:alpha val="60000"/>
                    </a:srgbClr>
                  </a:gs>
                </a:gsLst>
                <a:lin ang="5400000" scaled="0"/>
              </a:gradFill>
              <a:effectLst/>
              <a:uLnTx/>
              <a:uFillTx/>
              <a:latin typeface="Segoe UI"/>
              <a:ea typeface="+mn-ea"/>
              <a:cs typeface="Segoe UI" pitchFamily="34" charset="0"/>
            </a:endParaRPr>
          </a:p>
          <a:p>
            <a:pPr marL="0" marR="0" lvl="0" indent="0" algn="l" defTabSz="914367" rtl="0" eaLnBrk="1" fontAlgn="base" latinLnBrk="0" hangingPunct="1">
              <a:lnSpc>
                <a:spcPct val="90000"/>
              </a:lnSpc>
              <a:spcBef>
                <a:spcPts val="400"/>
              </a:spcBef>
              <a:spcAft>
                <a:spcPct val="0"/>
              </a:spcAft>
              <a:buClrTx/>
              <a:buSzTx/>
              <a:buFontTx/>
              <a:buNone/>
              <a:tabLst/>
              <a:defRPr/>
            </a:pPr>
            <a:r>
              <a:rPr kumimoji="0" lang="en-US" sz="1400" b="0" i="0" u="none" strike="noStrike" kern="1200" cap="none" spc="0" normalizeH="0" baseline="0" noProof="0" dirty="0" smtClean="0">
                <a:ln>
                  <a:noFill/>
                </a:ln>
                <a:gradFill>
                  <a:gsLst>
                    <a:gs pos="23009">
                      <a:srgbClr val="FFFFFF"/>
                    </a:gs>
                    <a:gs pos="54000">
                      <a:srgbClr val="FFFFFF"/>
                    </a:gs>
                  </a:gsLst>
                  <a:lin ang="5400000" scaled="0"/>
                </a:gradFill>
                <a:effectLst/>
                <a:uLnTx/>
                <a:uFillTx/>
                <a:latin typeface="Segoe UI"/>
                <a:ea typeface="Segoe UI" pitchFamily="34" charset="0"/>
                <a:cs typeface="Segoe UI" pitchFamily="34" charset="0"/>
              </a:rPr>
              <a:t>Azure </a:t>
            </a:r>
            <a:r>
              <a:rPr kumimoji="0" lang="en-US" sz="1400" b="0" i="0" u="none" strike="noStrike" kern="1200" cap="none" spc="0" normalizeH="0" baseline="0" noProof="0" dirty="0" err="1" smtClean="0">
                <a:ln>
                  <a:noFill/>
                </a:ln>
                <a:gradFill>
                  <a:gsLst>
                    <a:gs pos="23009">
                      <a:srgbClr val="FFFFFF"/>
                    </a:gs>
                    <a:gs pos="54000">
                      <a:srgbClr val="FFFFFF"/>
                    </a:gs>
                  </a:gsLst>
                  <a:lin ang="5400000" scaled="0"/>
                </a:gradFill>
                <a:effectLst/>
                <a:uLnTx/>
                <a:uFillTx/>
                <a:latin typeface="Segoe UI"/>
                <a:ea typeface="Segoe UI" pitchFamily="34" charset="0"/>
                <a:cs typeface="Segoe UI" pitchFamily="34" charset="0"/>
              </a:rPr>
              <a:t>IoT</a:t>
            </a:r>
            <a:r>
              <a:rPr kumimoji="0" lang="en-US" sz="1400" b="0" i="0" u="none" strike="noStrike" kern="1200" cap="none" spc="0" normalizeH="0" baseline="0" noProof="0" dirty="0" smtClean="0">
                <a:ln>
                  <a:noFill/>
                </a:ln>
                <a:gradFill>
                  <a:gsLst>
                    <a:gs pos="23009">
                      <a:srgbClr val="FFFFFF"/>
                    </a:gs>
                    <a:gs pos="54000">
                      <a:srgbClr val="FFFFFF"/>
                    </a:gs>
                  </a:gsLst>
                  <a:lin ang="5400000" scaled="0"/>
                </a:gradFill>
                <a:effectLst/>
                <a:uLnTx/>
                <a:uFillTx/>
                <a:latin typeface="Segoe UI"/>
                <a:ea typeface="Segoe UI" pitchFamily="34" charset="0"/>
                <a:cs typeface="Segoe UI" pitchFamily="34" charset="0"/>
              </a:rPr>
              <a:t> Suite</a:t>
            </a:r>
            <a:endParaRPr kumimoji="0" lang="en-US" sz="1400" b="0" i="0" u="none" strike="noStrike" kern="1200" cap="none" spc="0" normalizeH="0" baseline="0" noProof="0" dirty="0">
              <a:ln>
                <a:noFill/>
              </a:ln>
              <a:gradFill>
                <a:gsLst>
                  <a:gs pos="23009">
                    <a:srgbClr val="FFFFFF"/>
                  </a:gs>
                  <a:gs pos="54000">
                    <a:srgbClr val="FFFFFF"/>
                  </a:gs>
                </a:gsLst>
                <a:lin ang="5400000" scaled="0"/>
              </a:gradFill>
              <a:effectLst/>
              <a:uLnTx/>
              <a:uFillTx/>
              <a:latin typeface="Segoe UI"/>
              <a:ea typeface="Segoe UI" pitchFamily="34" charset="0"/>
              <a:cs typeface="Segoe UI" pitchFamily="34" charset="0"/>
            </a:endParaRPr>
          </a:p>
        </p:txBody>
      </p:sp>
      <p:grpSp>
        <p:nvGrpSpPr>
          <p:cNvPr id="48" name="Group 47"/>
          <p:cNvGrpSpPr/>
          <p:nvPr/>
        </p:nvGrpSpPr>
        <p:grpSpPr>
          <a:xfrm>
            <a:off x="6266364" y="5774908"/>
            <a:ext cx="880394" cy="880394"/>
            <a:chOff x="6266364" y="5774908"/>
            <a:chExt cx="880394" cy="880394"/>
          </a:xfrm>
        </p:grpSpPr>
        <p:sp>
          <p:nvSpPr>
            <p:cNvPr id="16" name="Oval 15"/>
            <p:cNvSpPr/>
            <p:nvPr/>
          </p:nvSpPr>
          <p:spPr bwMode="auto">
            <a:xfrm>
              <a:off x="6266364" y="5774908"/>
              <a:ext cx="880394" cy="880394"/>
            </a:xfrm>
            <a:prstGeom prst="ellipse">
              <a:avLst/>
            </a:prstGeom>
            <a:solidFill>
              <a:schemeClr val="bg1">
                <a:alpha val="2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dirty="0" err="1" smtClean="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7" name="Freeform 5"/>
            <p:cNvSpPr>
              <a:spLocks noEditPoints="1"/>
            </p:cNvSpPr>
            <p:nvPr/>
          </p:nvSpPr>
          <p:spPr bwMode="auto">
            <a:xfrm>
              <a:off x="6516688" y="6025971"/>
              <a:ext cx="379412" cy="378184"/>
            </a:xfrm>
            <a:custGeom>
              <a:avLst/>
              <a:gdLst>
                <a:gd name="T0" fmla="*/ 64 w 128"/>
                <a:gd name="T1" fmla="*/ 0 h 128"/>
                <a:gd name="T2" fmla="*/ 0 w 128"/>
                <a:gd name="T3" fmla="*/ 64 h 128"/>
                <a:gd name="T4" fmla="*/ 64 w 128"/>
                <a:gd name="T5" fmla="*/ 128 h 128"/>
                <a:gd name="T6" fmla="*/ 128 w 128"/>
                <a:gd name="T7" fmla="*/ 64 h 128"/>
                <a:gd name="T8" fmla="*/ 64 w 128"/>
                <a:gd name="T9" fmla="*/ 0 h 128"/>
                <a:gd name="T10" fmla="*/ 115 w 128"/>
                <a:gd name="T11" fmla="*/ 40 h 128"/>
                <a:gd name="T12" fmla="*/ 89 w 128"/>
                <a:gd name="T13" fmla="*/ 40 h 128"/>
                <a:gd name="T14" fmla="*/ 79 w 128"/>
                <a:gd name="T15" fmla="*/ 10 h 128"/>
                <a:gd name="T16" fmla="*/ 115 w 128"/>
                <a:gd name="T17" fmla="*/ 40 h 128"/>
                <a:gd name="T18" fmla="*/ 120 w 128"/>
                <a:gd name="T19" fmla="*/ 64 h 128"/>
                <a:gd name="T20" fmla="*/ 118 w 128"/>
                <a:gd name="T21" fmla="*/ 80 h 128"/>
                <a:gd name="T22" fmla="*/ 90 w 128"/>
                <a:gd name="T23" fmla="*/ 80 h 128"/>
                <a:gd name="T24" fmla="*/ 91 w 128"/>
                <a:gd name="T25" fmla="*/ 64 h 128"/>
                <a:gd name="T26" fmla="*/ 90 w 128"/>
                <a:gd name="T27" fmla="*/ 48 h 128"/>
                <a:gd name="T28" fmla="*/ 118 w 128"/>
                <a:gd name="T29" fmla="*/ 48 h 128"/>
                <a:gd name="T30" fmla="*/ 120 w 128"/>
                <a:gd name="T31" fmla="*/ 64 h 128"/>
                <a:gd name="T32" fmla="*/ 64 w 128"/>
                <a:gd name="T33" fmla="*/ 120 h 128"/>
                <a:gd name="T34" fmla="*/ 47 w 128"/>
                <a:gd name="T35" fmla="*/ 88 h 128"/>
                <a:gd name="T36" fmla="*/ 81 w 128"/>
                <a:gd name="T37" fmla="*/ 88 h 128"/>
                <a:gd name="T38" fmla="*/ 64 w 128"/>
                <a:gd name="T39" fmla="*/ 120 h 128"/>
                <a:gd name="T40" fmla="*/ 46 w 128"/>
                <a:gd name="T41" fmla="*/ 80 h 128"/>
                <a:gd name="T42" fmla="*/ 45 w 128"/>
                <a:gd name="T43" fmla="*/ 64 h 128"/>
                <a:gd name="T44" fmla="*/ 46 w 128"/>
                <a:gd name="T45" fmla="*/ 48 h 128"/>
                <a:gd name="T46" fmla="*/ 82 w 128"/>
                <a:gd name="T47" fmla="*/ 48 h 128"/>
                <a:gd name="T48" fmla="*/ 83 w 128"/>
                <a:gd name="T49" fmla="*/ 64 h 128"/>
                <a:gd name="T50" fmla="*/ 82 w 128"/>
                <a:gd name="T51" fmla="*/ 80 h 128"/>
                <a:gd name="T52" fmla="*/ 46 w 128"/>
                <a:gd name="T53" fmla="*/ 80 h 128"/>
                <a:gd name="T54" fmla="*/ 8 w 128"/>
                <a:gd name="T55" fmla="*/ 64 h 128"/>
                <a:gd name="T56" fmla="*/ 10 w 128"/>
                <a:gd name="T57" fmla="*/ 48 h 128"/>
                <a:gd name="T58" fmla="*/ 38 w 128"/>
                <a:gd name="T59" fmla="*/ 48 h 128"/>
                <a:gd name="T60" fmla="*/ 37 w 128"/>
                <a:gd name="T61" fmla="*/ 64 h 128"/>
                <a:gd name="T62" fmla="*/ 38 w 128"/>
                <a:gd name="T63" fmla="*/ 80 h 128"/>
                <a:gd name="T64" fmla="*/ 10 w 128"/>
                <a:gd name="T65" fmla="*/ 80 h 128"/>
                <a:gd name="T66" fmla="*/ 8 w 128"/>
                <a:gd name="T67" fmla="*/ 64 h 128"/>
                <a:gd name="T68" fmla="*/ 64 w 128"/>
                <a:gd name="T69" fmla="*/ 8 h 128"/>
                <a:gd name="T70" fmla="*/ 81 w 128"/>
                <a:gd name="T71" fmla="*/ 40 h 128"/>
                <a:gd name="T72" fmla="*/ 47 w 128"/>
                <a:gd name="T73" fmla="*/ 40 h 128"/>
                <a:gd name="T74" fmla="*/ 64 w 128"/>
                <a:gd name="T75" fmla="*/ 8 h 128"/>
                <a:gd name="T76" fmla="*/ 49 w 128"/>
                <a:gd name="T77" fmla="*/ 10 h 128"/>
                <a:gd name="T78" fmla="*/ 39 w 128"/>
                <a:gd name="T79" fmla="*/ 40 h 128"/>
                <a:gd name="T80" fmla="*/ 13 w 128"/>
                <a:gd name="T81" fmla="*/ 40 h 128"/>
                <a:gd name="T82" fmla="*/ 49 w 128"/>
                <a:gd name="T83" fmla="*/ 10 h 128"/>
                <a:gd name="T84" fmla="*/ 13 w 128"/>
                <a:gd name="T85" fmla="*/ 88 h 128"/>
                <a:gd name="T86" fmla="*/ 39 w 128"/>
                <a:gd name="T87" fmla="*/ 88 h 128"/>
                <a:gd name="T88" fmla="*/ 49 w 128"/>
                <a:gd name="T89" fmla="*/ 118 h 128"/>
                <a:gd name="T90" fmla="*/ 13 w 128"/>
                <a:gd name="T91" fmla="*/ 88 h 128"/>
                <a:gd name="T92" fmla="*/ 79 w 128"/>
                <a:gd name="T93" fmla="*/ 118 h 128"/>
                <a:gd name="T94" fmla="*/ 89 w 128"/>
                <a:gd name="T95" fmla="*/ 88 h 128"/>
                <a:gd name="T96" fmla="*/ 115 w 128"/>
                <a:gd name="T97" fmla="*/ 88 h 128"/>
                <a:gd name="T98" fmla="*/ 79 w 128"/>
                <a:gd name="T99" fmla="*/ 118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28" h="128">
                  <a:moveTo>
                    <a:pt x="64" y="0"/>
                  </a:moveTo>
                  <a:cubicBezTo>
                    <a:pt x="29" y="0"/>
                    <a:pt x="0" y="29"/>
                    <a:pt x="0" y="64"/>
                  </a:cubicBezTo>
                  <a:cubicBezTo>
                    <a:pt x="0" y="99"/>
                    <a:pt x="29" y="128"/>
                    <a:pt x="64" y="128"/>
                  </a:cubicBezTo>
                  <a:cubicBezTo>
                    <a:pt x="99" y="128"/>
                    <a:pt x="128" y="99"/>
                    <a:pt x="128" y="64"/>
                  </a:cubicBezTo>
                  <a:cubicBezTo>
                    <a:pt x="128" y="29"/>
                    <a:pt x="99" y="0"/>
                    <a:pt x="64" y="0"/>
                  </a:cubicBezTo>
                  <a:moveTo>
                    <a:pt x="115" y="40"/>
                  </a:moveTo>
                  <a:cubicBezTo>
                    <a:pt x="89" y="40"/>
                    <a:pt x="89" y="40"/>
                    <a:pt x="89" y="40"/>
                  </a:cubicBezTo>
                  <a:cubicBezTo>
                    <a:pt x="87" y="28"/>
                    <a:pt x="84" y="17"/>
                    <a:pt x="79" y="10"/>
                  </a:cubicBezTo>
                  <a:cubicBezTo>
                    <a:pt x="95" y="14"/>
                    <a:pt x="108" y="26"/>
                    <a:pt x="115" y="40"/>
                  </a:cubicBezTo>
                  <a:moveTo>
                    <a:pt x="120" y="64"/>
                  </a:moveTo>
                  <a:cubicBezTo>
                    <a:pt x="120" y="70"/>
                    <a:pt x="119" y="75"/>
                    <a:pt x="118" y="80"/>
                  </a:cubicBezTo>
                  <a:cubicBezTo>
                    <a:pt x="90" y="80"/>
                    <a:pt x="90" y="80"/>
                    <a:pt x="90" y="80"/>
                  </a:cubicBezTo>
                  <a:cubicBezTo>
                    <a:pt x="91" y="75"/>
                    <a:pt x="91" y="69"/>
                    <a:pt x="91" y="64"/>
                  </a:cubicBezTo>
                  <a:cubicBezTo>
                    <a:pt x="91" y="59"/>
                    <a:pt x="91" y="53"/>
                    <a:pt x="90" y="48"/>
                  </a:cubicBezTo>
                  <a:cubicBezTo>
                    <a:pt x="118" y="48"/>
                    <a:pt x="118" y="48"/>
                    <a:pt x="118" y="48"/>
                  </a:cubicBezTo>
                  <a:cubicBezTo>
                    <a:pt x="119" y="53"/>
                    <a:pt x="120" y="58"/>
                    <a:pt x="120" y="64"/>
                  </a:cubicBezTo>
                  <a:moveTo>
                    <a:pt x="64" y="120"/>
                  </a:moveTo>
                  <a:cubicBezTo>
                    <a:pt x="57" y="120"/>
                    <a:pt x="50" y="107"/>
                    <a:pt x="47" y="88"/>
                  </a:cubicBezTo>
                  <a:cubicBezTo>
                    <a:pt x="81" y="88"/>
                    <a:pt x="81" y="88"/>
                    <a:pt x="81" y="88"/>
                  </a:cubicBezTo>
                  <a:cubicBezTo>
                    <a:pt x="78" y="107"/>
                    <a:pt x="71" y="120"/>
                    <a:pt x="64" y="120"/>
                  </a:cubicBezTo>
                  <a:moveTo>
                    <a:pt x="46" y="80"/>
                  </a:moveTo>
                  <a:cubicBezTo>
                    <a:pt x="45" y="75"/>
                    <a:pt x="45" y="70"/>
                    <a:pt x="45" y="64"/>
                  </a:cubicBezTo>
                  <a:cubicBezTo>
                    <a:pt x="45" y="58"/>
                    <a:pt x="45" y="53"/>
                    <a:pt x="46" y="48"/>
                  </a:cubicBezTo>
                  <a:cubicBezTo>
                    <a:pt x="82" y="48"/>
                    <a:pt x="82" y="48"/>
                    <a:pt x="82" y="48"/>
                  </a:cubicBezTo>
                  <a:cubicBezTo>
                    <a:pt x="83" y="53"/>
                    <a:pt x="83" y="58"/>
                    <a:pt x="83" y="64"/>
                  </a:cubicBezTo>
                  <a:cubicBezTo>
                    <a:pt x="83" y="70"/>
                    <a:pt x="83" y="75"/>
                    <a:pt x="82" y="80"/>
                  </a:cubicBezTo>
                  <a:lnTo>
                    <a:pt x="46" y="80"/>
                  </a:lnTo>
                  <a:close/>
                  <a:moveTo>
                    <a:pt x="8" y="64"/>
                  </a:moveTo>
                  <a:cubicBezTo>
                    <a:pt x="8" y="58"/>
                    <a:pt x="9" y="53"/>
                    <a:pt x="10" y="48"/>
                  </a:cubicBezTo>
                  <a:cubicBezTo>
                    <a:pt x="38" y="48"/>
                    <a:pt x="38" y="48"/>
                    <a:pt x="38" y="48"/>
                  </a:cubicBezTo>
                  <a:cubicBezTo>
                    <a:pt x="37" y="53"/>
                    <a:pt x="37" y="59"/>
                    <a:pt x="37" y="64"/>
                  </a:cubicBezTo>
                  <a:cubicBezTo>
                    <a:pt x="37" y="69"/>
                    <a:pt x="37" y="75"/>
                    <a:pt x="38" y="80"/>
                  </a:cubicBezTo>
                  <a:cubicBezTo>
                    <a:pt x="10" y="80"/>
                    <a:pt x="10" y="80"/>
                    <a:pt x="10" y="80"/>
                  </a:cubicBezTo>
                  <a:cubicBezTo>
                    <a:pt x="9" y="75"/>
                    <a:pt x="8" y="70"/>
                    <a:pt x="8" y="64"/>
                  </a:cubicBezTo>
                  <a:moveTo>
                    <a:pt x="64" y="8"/>
                  </a:moveTo>
                  <a:cubicBezTo>
                    <a:pt x="71" y="8"/>
                    <a:pt x="78" y="21"/>
                    <a:pt x="81" y="40"/>
                  </a:cubicBezTo>
                  <a:cubicBezTo>
                    <a:pt x="47" y="40"/>
                    <a:pt x="47" y="40"/>
                    <a:pt x="47" y="40"/>
                  </a:cubicBezTo>
                  <a:cubicBezTo>
                    <a:pt x="50" y="21"/>
                    <a:pt x="57" y="8"/>
                    <a:pt x="64" y="8"/>
                  </a:cubicBezTo>
                  <a:moveTo>
                    <a:pt x="49" y="10"/>
                  </a:moveTo>
                  <a:cubicBezTo>
                    <a:pt x="44" y="17"/>
                    <a:pt x="41" y="28"/>
                    <a:pt x="39" y="40"/>
                  </a:cubicBezTo>
                  <a:cubicBezTo>
                    <a:pt x="13" y="40"/>
                    <a:pt x="13" y="40"/>
                    <a:pt x="13" y="40"/>
                  </a:cubicBezTo>
                  <a:cubicBezTo>
                    <a:pt x="20" y="26"/>
                    <a:pt x="33" y="14"/>
                    <a:pt x="49" y="10"/>
                  </a:cubicBezTo>
                  <a:moveTo>
                    <a:pt x="13" y="88"/>
                  </a:moveTo>
                  <a:cubicBezTo>
                    <a:pt x="39" y="88"/>
                    <a:pt x="39" y="88"/>
                    <a:pt x="39" y="88"/>
                  </a:cubicBezTo>
                  <a:cubicBezTo>
                    <a:pt x="41" y="100"/>
                    <a:pt x="44" y="111"/>
                    <a:pt x="49" y="118"/>
                  </a:cubicBezTo>
                  <a:cubicBezTo>
                    <a:pt x="33" y="114"/>
                    <a:pt x="20" y="102"/>
                    <a:pt x="13" y="88"/>
                  </a:cubicBezTo>
                  <a:moveTo>
                    <a:pt x="79" y="118"/>
                  </a:moveTo>
                  <a:cubicBezTo>
                    <a:pt x="84" y="111"/>
                    <a:pt x="87" y="100"/>
                    <a:pt x="89" y="88"/>
                  </a:cubicBezTo>
                  <a:cubicBezTo>
                    <a:pt x="115" y="88"/>
                    <a:pt x="115" y="88"/>
                    <a:pt x="115" y="88"/>
                  </a:cubicBezTo>
                  <a:cubicBezTo>
                    <a:pt x="108" y="102"/>
                    <a:pt x="95" y="114"/>
                    <a:pt x="79" y="118"/>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32688" rtl="0" eaLnBrk="1" fontAlgn="auto" latinLnBrk="0" hangingPunct="1">
                <a:lnSpc>
                  <a:spcPct val="100000"/>
                </a:lnSpc>
                <a:spcBef>
                  <a:spcPts val="0"/>
                </a:spcBef>
                <a:spcAft>
                  <a:spcPts val="0"/>
                </a:spcAft>
                <a:buClrTx/>
                <a:buSzTx/>
                <a:buFontTx/>
                <a:buNone/>
                <a:tabLst/>
                <a:defRPr/>
              </a:pPr>
              <a:endParaRPr kumimoji="0" lang="en-US" sz="1836" b="0" i="0" u="none" strike="noStrike" kern="1200" cap="none" spc="0" normalizeH="0" baseline="0" noProof="0">
                <a:ln>
                  <a:noFill/>
                </a:ln>
                <a:solidFill>
                  <a:srgbClr val="5C005C"/>
                </a:solidFill>
                <a:effectLst/>
                <a:uLnTx/>
                <a:uFillTx/>
                <a:latin typeface="Segoe UI"/>
                <a:ea typeface="+mn-ea"/>
                <a:cs typeface="+mn-cs"/>
              </a:endParaRPr>
            </a:p>
          </p:txBody>
        </p:sp>
      </p:grpSp>
      <p:grpSp>
        <p:nvGrpSpPr>
          <p:cNvPr id="49" name="Group 48"/>
          <p:cNvGrpSpPr/>
          <p:nvPr/>
        </p:nvGrpSpPr>
        <p:grpSpPr>
          <a:xfrm>
            <a:off x="6266364" y="4654754"/>
            <a:ext cx="880394" cy="880394"/>
            <a:chOff x="6266364" y="4654754"/>
            <a:chExt cx="880394" cy="880394"/>
          </a:xfrm>
        </p:grpSpPr>
        <p:sp>
          <p:nvSpPr>
            <p:cNvPr id="15" name="Oval 14"/>
            <p:cNvSpPr/>
            <p:nvPr/>
          </p:nvSpPr>
          <p:spPr bwMode="auto">
            <a:xfrm>
              <a:off x="6266364" y="4654754"/>
              <a:ext cx="880394" cy="880394"/>
            </a:xfrm>
            <a:prstGeom prst="ellipse">
              <a:avLst/>
            </a:prstGeom>
            <a:solidFill>
              <a:schemeClr val="bg1">
                <a:alpha val="2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dirty="0" err="1" smtClean="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nvGrpSpPr>
            <p:cNvPr id="30" name="Group 8"/>
            <p:cNvGrpSpPr>
              <a:grpSpLocks noChangeAspect="1"/>
            </p:cNvGrpSpPr>
            <p:nvPr/>
          </p:nvGrpSpPr>
          <p:grpSpPr bwMode="auto">
            <a:xfrm>
              <a:off x="6484333" y="4957764"/>
              <a:ext cx="442548" cy="276240"/>
              <a:chOff x="4067" y="3112"/>
              <a:chExt cx="314" cy="196"/>
            </a:xfrm>
            <a:solidFill>
              <a:schemeClr val="bg1"/>
            </a:solidFill>
          </p:grpSpPr>
          <p:sp>
            <p:nvSpPr>
              <p:cNvPr id="32" name="Rectangle 9"/>
              <p:cNvSpPr>
                <a:spLocks noChangeArrowheads="1"/>
              </p:cNvSpPr>
              <p:nvPr/>
            </p:nvSpPr>
            <p:spPr bwMode="auto">
              <a:xfrm>
                <a:off x="4072" y="3288"/>
                <a:ext cx="309" cy="2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688" rtl="0" eaLnBrk="1" fontAlgn="auto" latinLnBrk="0" hangingPunct="1">
                  <a:lnSpc>
                    <a:spcPct val="100000"/>
                  </a:lnSpc>
                  <a:spcBef>
                    <a:spcPts val="0"/>
                  </a:spcBef>
                  <a:spcAft>
                    <a:spcPts val="0"/>
                  </a:spcAft>
                  <a:buClrTx/>
                  <a:buSzTx/>
                  <a:buFontTx/>
                  <a:buNone/>
                  <a:tabLst/>
                  <a:defRPr/>
                </a:pPr>
                <a:endParaRPr kumimoji="0" lang="en-US" sz="1836" b="0" i="0" u="none" strike="noStrike" kern="1200" cap="none" spc="0" normalizeH="0" baseline="0" noProof="0">
                  <a:ln>
                    <a:noFill/>
                  </a:ln>
                  <a:solidFill>
                    <a:srgbClr val="5C005C"/>
                  </a:solidFill>
                  <a:effectLst/>
                  <a:uLnTx/>
                  <a:uFillTx/>
                  <a:latin typeface="Segoe UI"/>
                  <a:ea typeface="+mn-ea"/>
                  <a:cs typeface="+mn-cs"/>
                </a:endParaRPr>
              </a:p>
            </p:txBody>
          </p:sp>
          <p:sp>
            <p:nvSpPr>
              <p:cNvPr id="33" name="Freeform 10"/>
              <p:cNvSpPr>
                <a:spLocks/>
              </p:cNvSpPr>
              <p:nvPr/>
            </p:nvSpPr>
            <p:spPr bwMode="auto">
              <a:xfrm>
                <a:off x="4067" y="3112"/>
                <a:ext cx="314" cy="151"/>
              </a:xfrm>
              <a:custGeom>
                <a:avLst/>
                <a:gdLst>
                  <a:gd name="T0" fmla="*/ 247 w 314"/>
                  <a:gd name="T1" fmla="*/ 19 h 151"/>
                  <a:gd name="T2" fmla="*/ 283 w 314"/>
                  <a:gd name="T3" fmla="*/ 19 h 151"/>
                  <a:gd name="T4" fmla="*/ 179 w 314"/>
                  <a:gd name="T5" fmla="*/ 122 h 151"/>
                  <a:gd name="T6" fmla="*/ 92 w 314"/>
                  <a:gd name="T7" fmla="*/ 34 h 151"/>
                  <a:gd name="T8" fmla="*/ 0 w 314"/>
                  <a:gd name="T9" fmla="*/ 129 h 151"/>
                  <a:gd name="T10" fmla="*/ 12 w 314"/>
                  <a:gd name="T11" fmla="*/ 144 h 151"/>
                  <a:gd name="T12" fmla="*/ 92 w 314"/>
                  <a:gd name="T13" fmla="*/ 63 h 151"/>
                  <a:gd name="T14" fmla="*/ 179 w 314"/>
                  <a:gd name="T15" fmla="*/ 151 h 151"/>
                  <a:gd name="T16" fmla="*/ 295 w 314"/>
                  <a:gd name="T17" fmla="*/ 34 h 151"/>
                  <a:gd name="T18" fmla="*/ 295 w 314"/>
                  <a:gd name="T19" fmla="*/ 68 h 151"/>
                  <a:gd name="T20" fmla="*/ 314 w 314"/>
                  <a:gd name="T21" fmla="*/ 68 h 151"/>
                  <a:gd name="T22" fmla="*/ 314 w 314"/>
                  <a:gd name="T23" fmla="*/ 0 h 151"/>
                  <a:gd name="T24" fmla="*/ 247 w 314"/>
                  <a:gd name="T25" fmla="*/ 0 h 151"/>
                  <a:gd name="T26" fmla="*/ 247 w 314"/>
                  <a:gd name="T27" fmla="*/ 19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14" h="151">
                    <a:moveTo>
                      <a:pt x="247" y="19"/>
                    </a:moveTo>
                    <a:lnTo>
                      <a:pt x="283" y="19"/>
                    </a:lnTo>
                    <a:lnTo>
                      <a:pt x="179" y="122"/>
                    </a:lnTo>
                    <a:lnTo>
                      <a:pt x="92" y="34"/>
                    </a:lnTo>
                    <a:lnTo>
                      <a:pt x="0" y="129"/>
                    </a:lnTo>
                    <a:lnTo>
                      <a:pt x="12" y="144"/>
                    </a:lnTo>
                    <a:lnTo>
                      <a:pt x="92" y="63"/>
                    </a:lnTo>
                    <a:lnTo>
                      <a:pt x="179" y="151"/>
                    </a:lnTo>
                    <a:lnTo>
                      <a:pt x="295" y="34"/>
                    </a:lnTo>
                    <a:lnTo>
                      <a:pt x="295" y="68"/>
                    </a:lnTo>
                    <a:lnTo>
                      <a:pt x="314" y="68"/>
                    </a:lnTo>
                    <a:lnTo>
                      <a:pt x="314" y="0"/>
                    </a:lnTo>
                    <a:lnTo>
                      <a:pt x="247" y="0"/>
                    </a:lnTo>
                    <a:lnTo>
                      <a:pt x="247" y="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688" rtl="0" eaLnBrk="1" fontAlgn="auto" latinLnBrk="0" hangingPunct="1">
                  <a:lnSpc>
                    <a:spcPct val="100000"/>
                  </a:lnSpc>
                  <a:spcBef>
                    <a:spcPts val="0"/>
                  </a:spcBef>
                  <a:spcAft>
                    <a:spcPts val="0"/>
                  </a:spcAft>
                  <a:buClrTx/>
                  <a:buSzTx/>
                  <a:buFontTx/>
                  <a:buNone/>
                  <a:tabLst/>
                  <a:defRPr/>
                </a:pPr>
                <a:endParaRPr kumimoji="0" lang="en-US" sz="1836" b="0" i="0" u="none" strike="noStrike" kern="1200" cap="none" spc="0" normalizeH="0" baseline="0" noProof="0">
                  <a:ln>
                    <a:noFill/>
                  </a:ln>
                  <a:solidFill>
                    <a:srgbClr val="5C005C"/>
                  </a:solidFill>
                  <a:effectLst/>
                  <a:uLnTx/>
                  <a:uFillTx/>
                  <a:latin typeface="Segoe UI"/>
                  <a:ea typeface="+mn-ea"/>
                  <a:cs typeface="+mn-cs"/>
                </a:endParaRPr>
              </a:p>
            </p:txBody>
          </p:sp>
        </p:grpSp>
      </p:grpSp>
      <p:grpSp>
        <p:nvGrpSpPr>
          <p:cNvPr id="50" name="Group 49"/>
          <p:cNvGrpSpPr/>
          <p:nvPr/>
        </p:nvGrpSpPr>
        <p:grpSpPr>
          <a:xfrm>
            <a:off x="6266364" y="3534599"/>
            <a:ext cx="880394" cy="880394"/>
            <a:chOff x="6266364" y="3534599"/>
            <a:chExt cx="880394" cy="880394"/>
          </a:xfrm>
        </p:grpSpPr>
        <p:sp>
          <p:nvSpPr>
            <p:cNvPr id="14" name="Oval 13"/>
            <p:cNvSpPr/>
            <p:nvPr/>
          </p:nvSpPr>
          <p:spPr bwMode="auto">
            <a:xfrm>
              <a:off x="6266364" y="3534599"/>
              <a:ext cx="880394" cy="880394"/>
            </a:xfrm>
            <a:prstGeom prst="ellipse">
              <a:avLst/>
            </a:prstGeom>
            <a:solidFill>
              <a:schemeClr val="bg1">
                <a:alpha val="2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dirty="0" err="1" smtClean="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37" name="Freeform 14"/>
            <p:cNvSpPr>
              <a:spLocks noEditPoints="1"/>
            </p:cNvSpPr>
            <p:nvPr/>
          </p:nvSpPr>
          <p:spPr bwMode="auto">
            <a:xfrm>
              <a:off x="6514307" y="3782221"/>
              <a:ext cx="384174" cy="384172"/>
            </a:xfrm>
            <a:custGeom>
              <a:avLst/>
              <a:gdLst>
                <a:gd name="T0" fmla="*/ 155 w 309"/>
                <a:gd name="T1" fmla="*/ 0 h 309"/>
                <a:gd name="T2" fmla="*/ 46 w 309"/>
                <a:gd name="T3" fmla="*/ 67 h 309"/>
                <a:gd name="T4" fmla="*/ 0 w 309"/>
                <a:gd name="T5" fmla="*/ 67 h 309"/>
                <a:gd name="T6" fmla="*/ 0 w 309"/>
                <a:gd name="T7" fmla="*/ 309 h 309"/>
                <a:gd name="T8" fmla="*/ 309 w 309"/>
                <a:gd name="T9" fmla="*/ 309 h 309"/>
                <a:gd name="T10" fmla="*/ 309 w 309"/>
                <a:gd name="T11" fmla="*/ 67 h 309"/>
                <a:gd name="T12" fmla="*/ 263 w 309"/>
                <a:gd name="T13" fmla="*/ 67 h 309"/>
                <a:gd name="T14" fmla="*/ 155 w 309"/>
                <a:gd name="T15" fmla="*/ 0 h 309"/>
                <a:gd name="T16" fmla="*/ 58 w 309"/>
                <a:gd name="T17" fmla="*/ 96 h 309"/>
                <a:gd name="T18" fmla="*/ 145 w 309"/>
                <a:gd name="T19" fmla="*/ 159 h 309"/>
                <a:gd name="T20" fmla="*/ 145 w 309"/>
                <a:gd name="T21" fmla="*/ 244 h 309"/>
                <a:gd name="T22" fmla="*/ 58 w 309"/>
                <a:gd name="T23" fmla="*/ 184 h 309"/>
                <a:gd name="T24" fmla="*/ 58 w 309"/>
                <a:gd name="T25" fmla="*/ 96 h 309"/>
                <a:gd name="T26" fmla="*/ 164 w 309"/>
                <a:gd name="T27" fmla="*/ 159 h 309"/>
                <a:gd name="T28" fmla="*/ 251 w 309"/>
                <a:gd name="T29" fmla="*/ 96 h 309"/>
                <a:gd name="T30" fmla="*/ 251 w 309"/>
                <a:gd name="T31" fmla="*/ 184 h 309"/>
                <a:gd name="T32" fmla="*/ 164 w 309"/>
                <a:gd name="T33" fmla="*/ 244 h 309"/>
                <a:gd name="T34" fmla="*/ 164 w 309"/>
                <a:gd name="T35" fmla="*/ 159 h 309"/>
                <a:gd name="T36" fmla="*/ 244 w 309"/>
                <a:gd name="T37" fmla="*/ 79 h 309"/>
                <a:gd name="T38" fmla="*/ 155 w 309"/>
                <a:gd name="T39" fmla="*/ 142 h 309"/>
                <a:gd name="T40" fmla="*/ 65 w 309"/>
                <a:gd name="T41" fmla="*/ 79 h 309"/>
                <a:gd name="T42" fmla="*/ 155 w 309"/>
                <a:gd name="T43" fmla="*/ 21 h 309"/>
                <a:gd name="T44" fmla="*/ 244 w 309"/>
                <a:gd name="T45" fmla="*/ 79 h 309"/>
                <a:gd name="T46" fmla="*/ 290 w 309"/>
                <a:gd name="T47" fmla="*/ 290 h 309"/>
                <a:gd name="T48" fmla="*/ 19 w 309"/>
                <a:gd name="T49" fmla="*/ 290 h 309"/>
                <a:gd name="T50" fmla="*/ 19 w 309"/>
                <a:gd name="T51" fmla="*/ 87 h 309"/>
                <a:gd name="T52" fmla="*/ 38 w 309"/>
                <a:gd name="T53" fmla="*/ 87 h 309"/>
                <a:gd name="T54" fmla="*/ 38 w 309"/>
                <a:gd name="T55" fmla="*/ 193 h 309"/>
                <a:gd name="T56" fmla="*/ 155 w 309"/>
                <a:gd name="T57" fmla="*/ 273 h 309"/>
                <a:gd name="T58" fmla="*/ 271 w 309"/>
                <a:gd name="T59" fmla="*/ 193 h 309"/>
                <a:gd name="T60" fmla="*/ 271 w 309"/>
                <a:gd name="T61" fmla="*/ 87 h 309"/>
                <a:gd name="T62" fmla="*/ 290 w 309"/>
                <a:gd name="T63" fmla="*/ 87 h 309"/>
                <a:gd name="T64" fmla="*/ 290 w 309"/>
                <a:gd name="T65" fmla="*/ 290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09" h="309">
                  <a:moveTo>
                    <a:pt x="155" y="0"/>
                  </a:moveTo>
                  <a:lnTo>
                    <a:pt x="46" y="67"/>
                  </a:lnTo>
                  <a:lnTo>
                    <a:pt x="0" y="67"/>
                  </a:lnTo>
                  <a:lnTo>
                    <a:pt x="0" y="309"/>
                  </a:lnTo>
                  <a:lnTo>
                    <a:pt x="309" y="309"/>
                  </a:lnTo>
                  <a:lnTo>
                    <a:pt x="309" y="67"/>
                  </a:lnTo>
                  <a:lnTo>
                    <a:pt x="263" y="67"/>
                  </a:lnTo>
                  <a:lnTo>
                    <a:pt x="155" y="0"/>
                  </a:lnTo>
                  <a:close/>
                  <a:moveTo>
                    <a:pt x="58" y="96"/>
                  </a:moveTo>
                  <a:lnTo>
                    <a:pt x="145" y="159"/>
                  </a:lnTo>
                  <a:lnTo>
                    <a:pt x="145" y="244"/>
                  </a:lnTo>
                  <a:lnTo>
                    <a:pt x="58" y="184"/>
                  </a:lnTo>
                  <a:lnTo>
                    <a:pt x="58" y="96"/>
                  </a:lnTo>
                  <a:close/>
                  <a:moveTo>
                    <a:pt x="164" y="159"/>
                  </a:moveTo>
                  <a:lnTo>
                    <a:pt x="251" y="96"/>
                  </a:lnTo>
                  <a:lnTo>
                    <a:pt x="251" y="184"/>
                  </a:lnTo>
                  <a:lnTo>
                    <a:pt x="164" y="244"/>
                  </a:lnTo>
                  <a:lnTo>
                    <a:pt x="164" y="159"/>
                  </a:lnTo>
                  <a:close/>
                  <a:moveTo>
                    <a:pt x="244" y="79"/>
                  </a:moveTo>
                  <a:lnTo>
                    <a:pt x="155" y="142"/>
                  </a:lnTo>
                  <a:lnTo>
                    <a:pt x="65" y="79"/>
                  </a:lnTo>
                  <a:lnTo>
                    <a:pt x="155" y="21"/>
                  </a:lnTo>
                  <a:lnTo>
                    <a:pt x="244" y="79"/>
                  </a:lnTo>
                  <a:close/>
                  <a:moveTo>
                    <a:pt x="290" y="290"/>
                  </a:moveTo>
                  <a:lnTo>
                    <a:pt x="19" y="290"/>
                  </a:lnTo>
                  <a:lnTo>
                    <a:pt x="19" y="87"/>
                  </a:lnTo>
                  <a:lnTo>
                    <a:pt x="38" y="87"/>
                  </a:lnTo>
                  <a:lnTo>
                    <a:pt x="38" y="193"/>
                  </a:lnTo>
                  <a:lnTo>
                    <a:pt x="155" y="273"/>
                  </a:lnTo>
                  <a:lnTo>
                    <a:pt x="271" y="193"/>
                  </a:lnTo>
                  <a:lnTo>
                    <a:pt x="271" y="87"/>
                  </a:lnTo>
                  <a:lnTo>
                    <a:pt x="290" y="87"/>
                  </a:lnTo>
                  <a:lnTo>
                    <a:pt x="290" y="29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32688" rtl="0" eaLnBrk="1" fontAlgn="auto" latinLnBrk="0" hangingPunct="1">
                <a:lnSpc>
                  <a:spcPct val="100000"/>
                </a:lnSpc>
                <a:spcBef>
                  <a:spcPts val="0"/>
                </a:spcBef>
                <a:spcAft>
                  <a:spcPts val="0"/>
                </a:spcAft>
                <a:buClrTx/>
                <a:buSzTx/>
                <a:buFontTx/>
                <a:buNone/>
                <a:tabLst/>
                <a:defRPr/>
              </a:pPr>
              <a:endParaRPr kumimoji="0" lang="en-US" sz="1836" b="0" i="0" u="none" strike="noStrike" kern="1200" cap="none" spc="0" normalizeH="0" baseline="0" noProof="0">
                <a:ln>
                  <a:noFill/>
                </a:ln>
                <a:solidFill>
                  <a:srgbClr val="5C005C"/>
                </a:solidFill>
                <a:effectLst/>
                <a:uLnTx/>
                <a:uFillTx/>
                <a:latin typeface="Segoe UI"/>
                <a:ea typeface="+mn-ea"/>
                <a:cs typeface="+mn-cs"/>
              </a:endParaRPr>
            </a:p>
          </p:txBody>
        </p:sp>
      </p:grpSp>
      <p:grpSp>
        <p:nvGrpSpPr>
          <p:cNvPr id="51" name="Group 50"/>
          <p:cNvGrpSpPr/>
          <p:nvPr/>
        </p:nvGrpSpPr>
        <p:grpSpPr>
          <a:xfrm>
            <a:off x="6266364" y="2414444"/>
            <a:ext cx="880394" cy="880394"/>
            <a:chOff x="6266364" y="2414444"/>
            <a:chExt cx="880394" cy="880394"/>
          </a:xfrm>
        </p:grpSpPr>
        <p:sp>
          <p:nvSpPr>
            <p:cNvPr id="13" name="Oval 12"/>
            <p:cNvSpPr/>
            <p:nvPr/>
          </p:nvSpPr>
          <p:spPr bwMode="auto">
            <a:xfrm>
              <a:off x="6266364" y="2414444"/>
              <a:ext cx="880394" cy="880394"/>
            </a:xfrm>
            <a:prstGeom prst="ellipse">
              <a:avLst/>
            </a:prstGeom>
            <a:solidFill>
              <a:schemeClr val="bg1">
                <a:alpha val="2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dirty="0" err="1" smtClean="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nvGrpSpPr>
            <p:cNvPr id="39" name="Group 17"/>
            <p:cNvGrpSpPr>
              <a:grpSpLocks noChangeAspect="1"/>
            </p:cNvGrpSpPr>
            <p:nvPr/>
          </p:nvGrpSpPr>
          <p:grpSpPr bwMode="auto">
            <a:xfrm>
              <a:off x="6578581" y="2652382"/>
              <a:ext cx="257194" cy="405474"/>
              <a:chOff x="4127" y="1644"/>
              <a:chExt cx="196" cy="309"/>
            </a:xfrm>
            <a:solidFill>
              <a:schemeClr val="bg1"/>
            </a:solidFill>
          </p:grpSpPr>
          <p:sp>
            <p:nvSpPr>
              <p:cNvPr id="41" name="Freeform 18"/>
              <p:cNvSpPr>
                <a:spLocks noEditPoints="1"/>
              </p:cNvSpPr>
              <p:nvPr/>
            </p:nvSpPr>
            <p:spPr bwMode="auto">
              <a:xfrm>
                <a:off x="4127" y="1644"/>
                <a:ext cx="196" cy="309"/>
              </a:xfrm>
              <a:custGeom>
                <a:avLst/>
                <a:gdLst>
                  <a:gd name="T0" fmla="*/ 0 w 196"/>
                  <a:gd name="T1" fmla="*/ 309 h 309"/>
                  <a:gd name="T2" fmla="*/ 196 w 196"/>
                  <a:gd name="T3" fmla="*/ 309 h 309"/>
                  <a:gd name="T4" fmla="*/ 196 w 196"/>
                  <a:gd name="T5" fmla="*/ 0 h 309"/>
                  <a:gd name="T6" fmla="*/ 0 w 196"/>
                  <a:gd name="T7" fmla="*/ 0 h 309"/>
                  <a:gd name="T8" fmla="*/ 0 w 196"/>
                  <a:gd name="T9" fmla="*/ 309 h 309"/>
                  <a:gd name="T10" fmla="*/ 176 w 196"/>
                  <a:gd name="T11" fmla="*/ 213 h 309"/>
                  <a:gd name="T12" fmla="*/ 19 w 196"/>
                  <a:gd name="T13" fmla="*/ 213 h 309"/>
                  <a:gd name="T14" fmla="*/ 19 w 196"/>
                  <a:gd name="T15" fmla="*/ 58 h 309"/>
                  <a:gd name="T16" fmla="*/ 176 w 196"/>
                  <a:gd name="T17" fmla="*/ 58 h 309"/>
                  <a:gd name="T18" fmla="*/ 176 w 196"/>
                  <a:gd name="T19" fmla="*/ 213 h 309"/>
                  <a:gd name="T20" fmla="*/ 19 w 196"/>
                  <a:gd name="T21" fmla="*/ 232 h 309"/>
                  <a:gd name="T22" fmla="*/ 176 w 196"/>
                  <a:gd name="T23" fmla="*/ 232 h 309"/>
                  <a:gd name="T24" fmla="*/ 176 w 196"/>
                  <a:gd name="T25" fmla="*/ 290 h 309"/>
                  <a:gd name="T26" fmla="*/ 19 w 196"/>
                  <a:gd name="T27" fmla="*/ 290 h 309"/>
                  <a:gd name="T28" fmla="*/ 19 w 196"/>
                  <a:gd name="T29" fmla="*/ 232 h 309"/>
                  <a:gd name="T30" fmla="*/ 176 w 196"/>
                  <a:gd name="T31" fmla="*/ 38 h 309"/>
                  <a:gd name="T32" fmla="*/ 19 w 196"/>
                  <a:gd name="T33" fmla="*/ 38 h 309"/>
                  <a:gd name="T34" fmla="*/ 19 w 196"/>
                  <a:gd name="T35" fmla="*/ 19 h 309"/>
                  <a:gd name="T36" fmla="*/ 176 w 196"/>
                  <a:gd name="T37" fmla="*/ 19 h 309"/>
                  <a:gd name="T38" fmla="*/ 176 w 196"/>
                  <a:gd name="T39" fmla="*/ 38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96" h="309">
                    <a:moveTo>
                      <a:pt x="0" y="309"/>
                    </a:moveTo>
                    <a:lnTo>
                      <a:pt x="196" y="309"/>
                    </a:lnTo>
                    <a:lnTo>
                      <a:pt x="196" y="0"/>
                    </a:lnTo>
                    <a:lnTo>
                      <a:pt x="0" y="0"/>
                    </a:lnTo>
                    <a:lnTo>
                      <a:pt x="0" y="309"/>
                    </a:lnTo>
                    <a:close/>
                    <a:moveTo>
                      <a:pt x="176" y="213"/>
                    </a:moveTo>
                    <a:lnTo>
                      <a:pt x="19" y="213"/>
                    </a:lnTo>
                    <a:lnTo>
                      <a:pt x="19" y="58"/>
                    </a:lnTo>
                    <a:lnTo>
                      <a:pt x="176" y="58"/>
                    </a:lnTo>
                    <a:lnTo>
                      <a:pt x="176" y="213"/>
                    </a:lnTo>
                    <a:close/>
                    <a:moveTo>
                      <a:pt x="19" y="232"/>
                    </a:moveTo>
                    <a:lnTo>
                      <a:pt x="176" y="232"/>
                    </a:lnTo>
                    <a:lnTo>
                      <a:pt x="176" y="290"/>
                    </a:lnTo>
                    <a:lnTo>
                      <a:pt x="19" y="290"/>
                    </a:lnTo>
                    <a:lnTo>
                      <a:pt x="19" y="232"/>
                    </a:lnTo>
                    <a:close/>
                    <a:moveTo>
                      <a:pt x="176" y="38"/>
                    </a:moveTo>
                    <a:lnTo>
                      <a:pt x="19" y="38"/>
                    </a:lnTo>
                    <a:lnTo>
                      <a:pt x="19" y="19"/>
                    </a:lnTo>
                    <a:lnTo>
                      <a:pt x="176" y="19"/>
                    </a:lnTo>
                    <a:lnTo>
                      <a:pt x="176" y="3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688" rtl="0" eaLnBrk="1" fontAlgn="auto" latinLnBrk="0" hangingPunct="1">
                  <a:lnSpc>
                    <a:spcPct val="100000"/>
                  </a:lnSpc>
                  <a:spcBef>
                    <a:spcPts val="0"/>
                  </a:spcBef>
                  <a:spcAft>
                    <a:spcPts val="0"/>
                  </a:spcAft>
                  <a:buClrTx/>
                  <a:buSzTx/>
                  <a:buFontTx/>
                  <a:buNone/>
                  <a:tabLst/>
                  <a:defRPr/>
                </a:pPr>
                <a:endParaRPr kumimoji="0" lang="en-US" sz="1836" b="0" i="0" u="none" strike="noStrike" kern="1200" cap="none" spc="0" normalizeH="0" baseline="0" noProof="0">
                  <a:ln>
                    <a:noFill/>
                  </a:ln>
                  <a:solidFill>
                    <a:srgbClr val="5C005C"/>
                  </a:solidFill>
                  <a:effectLst/>
                  <a:uLnTx/>
                  <a:uFillTx/>
                  <a:latin typeface="Segoe UI"/>
                  <a:ea typeface="+mn-ea"/>
                  <a:cs typeface="+mn-cs"/>
                </a:endParaRPr>
              </a:p>
            </p:txBody>
          </p:sp>
          <p:sp>
            <p:nvSpPr>
              <p:cNvPr id="42" name="Rectangle 19"/>
              <p:cNvSpPr>
                <a:spLocks noChangeArrowheads="1"/>
              </p:cNvSpPr>
              <p:nvPr/>
            </p:nvSpPr>
            <p:spPr bwMode="auto">
              <a:xfrm>
                <a:off x="4215" y="1895"/>
                <a:ext cx="19" cy="2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688" rtl="0" eaLnBrk="1" fontAlgn="auto" latinLnBrk="0" hangingPunct="1">
                  <a:lnSpc>
                    <a:spcPct val="100000"/>
                  </a:lnSpc>
                  <a:spcBef>
                    <a:spcPts val="0"/>
                  </a:spcBef>
                  <a:spcAft>
                    <a:spcPts val="0"/>
                  </a:spcAft>
                  <a:buClrTx/>
                  <a:buSzTx/>
                  <a:buFontTx/>
                  <a:buNone/>
                  <a:tabLst/>
                  <a:defRPr/>
                </a:pPr>
                <a:endParaRPr kumimoji="0" lang="en-US" sz="1836" b="0" i="0" u="none" strike="noStrike" kern="1200" cap="none" spc="0" normalizeH="0" baseline="0" noProof="0">
                  <a:ln>
                    <a:noFill/>
                  </a:ln>
                  <a:solidFill>
                    <a:srgbClr val="5C005C"/>
                  </a:solidFill>
                  <a:effectLst/>
                  <a:uLnTx/>
                  <a:uFillTx/>
                  <a:latin typeface="Segoe UI"/>
                  <a:ea typeface="+mn-ea"/>
                  <a:cs typeface="+mn-cs"/>
                </a:endParaRPr>
              </a:p>
            </p:txBody>
          </p:sp>
        </p:grpSp>
      </p:grpSp>
      <p:grpSp>
        <p:nvGrpSpPr>
          <p:cNvPr id="52" name="Group 51"/>
          <p:cNvGrpSpPr/>
          <p:nvPr/>
        </p:nvGrpSpPr>
        <p:grpSpPr>
          <a:xfrm>
            <a:off x="6266364" y="1294289"/>
            <a:ext cx="880394" cy="880394"/>
            <a:chOff x="6266364" y="1294289"/>
            <a:chExt cx="880394" cy="880394"/>
          </a:xfrm>
        </p:grpSpPr>
        <p:sp>
          <p:nvSpPr>
            <p:cNvPr id="12" name="Oval 11"/>
            <p:cNvSpPr/>
            <p:nvPr/>
          </p:nvSpPr>
          <p:spPr bwMode="auto">
            <a:xfrm>
              <a:off x="6266364" y="1294289"/>
              <a:ext cx="880394" cy="880394"/>
            </a:xfrm>
            <a:prstGeom prst="ellipse">
              <a:avLst/>
            </a:prstGeom>
            <a:solidFill>
              <a:schemeClr val="bg1">
                <a:alpha val="2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dirty="0" err="1" smtClean="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nvGrpSpPr>
            <p:cNvPr id="44" name="Group 22"/>
            <p:cNvGrpSpPr>
              <a:grpSpLocks noChangeAspect="1"/>
            </p:cNvGrpSpPr>
            <p:nvPr/>
          </p:nvGrpSpPr>
          <p:grpSpPr bwMode="auto">
            <a:xfrm>
              <a:off x="6514307" y="1556331"/>
              <a:ext cx="384174" cy="356030"/>
              <a:chOff x="4088" y="966"/>
              <a:chExt cx="273" cy="253"/>
            </a:xfrm>
            <a:solidFill>
              <a:schemeClr val="bg1"/>
            </a:solidFill>
          </p:grpSpPr>
          <p:sp>
            <p:nvSpPr>
              <p:cNvPr id="46" name="Freeform 23"/>
              <p:cNvSpPr>
                <a:spLocks/>
              </p:cNvSpPr>
              <p:nvPr/>
            </p:nvSpPr>
            <p:spPr bwMode="auto">
              <a:xfrm>
                <a:off x="4098" y="966"/>
                <a:ext cx="263" cy="127"/>
              </a:xfrm>
              <a:custGeom>
                <a:avLst/>
                <a:gdLst>
                  <a:gd name="T0" fmla="*/ 100 w 108"/>
                  <a:gd name="T1" fmla="*/ 32 h 52"/>
                  <a:gd name="T2" fmla="*/ 52 w 108"/>
                  <a:gd name="T3" fmla="*/ 0 h 52"/>
                  <a:gd name="T4" fmla="*/ 0 w 108"/>
                  <a:gd name="T5" fmla="*/ 52 h 52"/>
                  <a:gd name="T6" fmla="*/ 8 w 108"/>
                  <a:gd name="T7" fmla="*/ 52 h 52"/>
                  <a:gd name="T8" fmla="*/ 52 w 108"/>
                  <a:gd name="T9" fmla="*/ 8 h 52"/>
                  <a:gd name="T10" fmla="*/ 93 w 108"/>
                  <a:gd name="T11" fmla="*/ 36 h 52"/>
                  <a:gd name="T12" fmla="*/ 80 w 108"/>
                  <a:gd name="T13" fmla="*/ 36 h 52"/>
                  <a:gd name="T14" fmla="*/ 80 w 108"/>
                  <a:gd name="T15" fmla="*/ 44 h 52"/>
                  <a:gd name="T16" fmla="*/ 108 w 108"/>
                  <a:gd name="T17" fmla="*/ 44 h 52"/>
                  <a:gd name="T18" fmla="*/ 108 w 108"/>
                  <a:gd name="T19" fmla="*/ 16 h 52"/>
                  <a:gd name="T20" fmla="*/ 100 w 108"/>
                  <a:gd name="T21" fmla="*/ 16 h 52"/>
                  <a:gd name="T22" fmla="*/ 100 w 108"/>
                  <a:gd name="T23" fmla="*/ 32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 h="52">
                    <a:moveTo>
                      <a:pt x="100" y="32"/>
                    </a:moveTo>
                    <a:cubicBezTo>
                      <a:pt x="92" y="13"/>
                      <a:pt x="73" y="0"/>
                      <a:pt x="52" y="0"/>
                    </a:cubicBezTo>
                    <a:cubicBezTo>
                      <a:pt x="23" y="0"/>
                      <a:pt x="0" y="23"/>
                      <a:pt x="0" y="52"/>
                    </a:cubicBezTo>
                    <a:cubicBezTo>
                      <a:pt x="8" y="52"/>
                      <a:pt x="8" y="52"/>
                      <a:pt x="8" y="52"/>
                    </a:cubicBezTo>
                    <a:cubicBezTo>
                      <a:pt x="8" y="28"/>
                      <a:pt x="28" y="8"/>
                      <a:pt x="52" y="8"/>
                    </a:cubicBezTo>
                    <a:cubicBezTo>
                      <a:pt x="70" y="8"/>
                      <a:pt x="86" y="19"/>
                      <a:pt x="93" y="36"/>
                    </a:cubicBezTo>
                    <a:cubicBezTo>
                      <a:pt x="80" y="36"/>
                      <a:pt x="80" y="36"/>
                      <a:pt x="80" y="36"/>
                    </a:cubicBezTo>
                    <a:cubicBezTo>
                      <a:pt x="80" y="44"/>
                      <a:pt x="80" y="44"/>
                      <a:pt x="80" y="44"/>
                    </a:cubicBezTo>
                    <a:cubicBezTo>
                      <a:pt x="108" y="44"/>
                      <a:pt x="108" y="44"/>
                      <a:pt x="108" y="44"/>
                    </a:cubicBezTo>
                    <a:cubicBezTo>
                      <a:pt x="108" y="16"/>
                      <a:pt x="108" y="16"/>
                      <a:pt x="108" y="16"/>
                    </a:cubicBezTo>
                    <a:cubicBezTo>
                      <a:pt x="100" y="16"/>
                      <a:pt x="100" y="16"/>
                      <a:pt x="100" y="16"/>
                    </a:cubicBezTo>
                    <a:lnTo>
                      <a:pt x="100" y="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688" rtl="0" eaLnBrk="1" fontAlgn="auto" latinLnBrk="0" hangingPunct="1">
                  <a:lnSpc>
                    <a:spcPct val="100000"/>
                  </a:lnSpc>
                  <a:spcBef>
                    <a:spcPts val="0"/>
                  </a:spcBef>
                  <a:spcAft>
                    <a:spcPts val="0"/>
                  </a:spcAft>
                  <a:buClrTx/>
                  <a:buSzTx/>
                  <a:buFontTx/>
                  <a:buNone/>
                  <a:tabLst/>
                  <a:defRPr/>
                </a:pPr>
                <a:endParaRPr kumimoji="0" lang="en-US" sz="1836" b="0" i="0" u="none" strike="noStrike" kern="1200" cap="none" spc="0" normalizeH="0" baseline="0" noProof="0">
                  <a:ln>
                    <a:noFill/>
                  </a:ln>
                  <a:solidFill>
                    <a:srgbClr val="5C005C"/>
                  </a:solidFill>
                  <a:effectLst/>
                  <a:uLnTx/>
                  <a:uFillTx/>
                  <a:latin typeface="Segoe UI"/>
                  <a:ea typeface="+mn-ea"/>
                  <a:cs typeface="+mn-cs"/>
                </a:endParaRPr>
              </a:p>
            </p:txBody>
          </p:sp>
          <p:sp>
            <p:nvSpPr>
              <p:cNvPr id="47" name="Freeform 24"/>
              <p:cNvSpPr>
                <a:spLocks/>
              </p:cNvSpPr>
              <p:nvPr/>
            </p:nvSpPr>
            <p:spPr bwMode="auto">
              <a:xfrm>
                <a:off x="4088" y="1093"/>
                <a:ext cx="263" cy="126"/>
              </a:xfrm>
              <a:custGeom>
                <a:avLst/>
                <a:gdLst>
                  <a:gd name="T0" fmla="*/ 56 w 108"/>
                  <a:gd name="T1" fmla="*/ 44 h 52"/>
                  <a:gd name="T2" fmla="*/ 15 w 108"/>
                  <a:gd name="T3" fmla="*/ 16 h 52"/>
                  <a:gd name="T4" fmla="*/ 28 w 108"/>
                  <a:gd name="T5" fmla="*/ 16 h 52"/>
                  <a:gd name="T6" fmla="*/ 28 w 108"/>
                  <a:gd name="T7" fmla="*/ 8 h 52"/>
                  <a:gd name="T8" fmla="*/ 0 w 108"/>
                  <a:gd name="T9" fmla="*/ 8 h 52"/>
                  <a:gd name="T10" fmla="*/ 0 w 108"/>
                  <a:gd name="T11" fmla="*/ 36 h 52"/>
                  <a:gd name="T12" fmla="*/ 8 w 108"/>
                  <a:gd name="T13" fmla="*/ 36 h 52"/>
                  <a:gd name="T14" fmla="*/ 8 w 108"/>
                  <a:gd name="T15" fmla="*/ 20 h 52"/>
                  <a:gd name="T16" fmla="*/ 56 w 108"/>
                  <a:gd name="T17" fmla="*/ 52 h 52"/>
                  <a:gd name="T18" fmla="*/ 108 w 108"/>
                  <a:gd name="T19" fmla="*/ 0 h 52"/>
                  <a:gd name="T20" fmla="*/ 100 w 108"/>
                  <a:gd name="T21" fmla="*/ 0 h 52"/>
                  <a:gd name="T22" fmla="*/ 56 w 108"/>
                  <a:gd name="T23" fmla="*/ 4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 h="52">
                    <a:moveTo>
                      <a:pt x="56" y="44"/>
                    </a:moveTo>
                    <a:cubicBezTo>
                      <a:pt x="38" y="44"/>
                      <a:pt x="22" y="33"/>
                      <a:pt x="15" y="16"/>
                    </a:cubicBezTo>
                    <a:cubicBezTo>
                      <a:pt x="28" y="16"/>
                      <a:pt x="28" y="16"/>
                      <a:pt x="28" y="16"/>
                    </a:cubicBezTo>
                    <a:cubicBezTo>
                      <a:pt x="28" y="8"/>
                      <a:pt x="28" y="8"/>
                      <a:pt x="28" y="8"/>
                    </a:cubicBezTo>
                    <a:cubicBezTo>
                      <a:pt x="0" y="8"/>
                      <a:pt x="0" y="8"/>
                      <a:pt x="0" y="8"/>
                    </a:cubicBezTo>
                    <a:cubicBezTo>
                      <a:pt x="0" y="36"/>
                      <a:pt x="0" y="36"/>
                      <a:pt x="0" y="36"/>
                    </a:cubicBezTo>
                    <a:cubicBezTo>
                      <a:pt x="8" y="36"/>
                      <a:pt x="8" y="36"/>
                      <a:pt x="8" y="36"/>
                    </a:cubicBezTo>
                    <a:cubicBezTo>
                      <a:pt x="8" y="20"/>
                      <a:pt x="8" y="20"/>
                      <a:pt x="8" y="20"/>
                    </a:cubicBezTo>
                    <a:cubicBezTo>
                      <a:pt x="16" y="39"/>
                      <a:pt x="35" y="52"/>
                      <a:pt x="56" y="52"/>
                    </a:cubicBezTo>
                    <a:cubicBezTo>
                      <a:pt x="85" y="52"/>
                      <a:pt x="108" y="29"/>
                      <a:pt x="108" y="0"/>
                    </a:cubicBezTo>
                    <a:cubicBezTo>
                      <a:pt x="100" y="0"/>
                      <a:pt x="100" y="0"/>
                      <a:pt x="100" y="0"/>
                    </a:cubicBezTo>
                    <a:cubicBezTo>
                      <a:pt x="100" y="24"/>
                      <a:pt x="80" y="44"/>
                      <a:pt x="56" y="4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688" rtl="0" eaLnBrk="1" fontAlgn="auto" latinLnBrk="0" hangingPunct="1">
                  <a:lnSpc>
                    <a:spcPct val="100000"/>
                  </a:lnSpc>
                  <a:spcBef>
                    <a:spcPts val="0"/>
                  </a:spcBef>
                  <a:spcAft>
                    <a:spcPts val="0"/>
                  </a:spcAft>
                  <a:buClrTx/>
                  <a:buSzTx/>
                  <a:buFontTx/>
                  <a:buNone/>
                  <a:tabLst/>
                  <a:defRPr/>
                </a:pPr>
                <a:endParaRPr kumimoji="0" lang="en-US" sz="1836" b="0" i="0" u="none" strike="noStrike" kern="1200" cap="none" spc="0" normalizeH="0" baseline="0" noProof="0">
                  <a:ln>
                    <a:noFill/>
                  </a:ln>
                  <a:solidFill>
                    <a:srgbClr val="5C005C"/>
                  </a:solidFill>
                  <a:effectLst/>
                  <a:uLnTx/>
                  <a:uFillTx/>
                  <a:latin typeface="Segoe UI"/>
                  <a:ea typeface="+mn-ea"/>
                  <a:cs typeface="+mn-cs"/>
                </a:endParaRPr>
              </a:p>
            </p:txBody>
          </p:sp>
        </p:grpSp>
      </p:grpSp>
      <p:graphicFrame>
        <p:nvGraphicFramePr>
          <p:cNvPr id="34" name="Chart 33"/>
          <p:cNvGraphicFramePr/>
          <p:nvPr>
            <p:extLst/>
          </p:nvPr>
        </p:nvGraphicFramePr>
        <p:xfrm>
          <a:off x="-215052" y="1933179"/>
          <a:ext cx="5931935" cy="4280994"/>
        </p:xfrm>
        <a:graphic>
          <a:graphicData uri="http://schemas.openxmlformats.org/drawingml/2006/chart">
            <c:chart xmlns:c="http://schemas.openxmlformats.org/drawingml/2006/chart" xmlns:r="http://schemas.openxmlformats.org/officeDocument/2006/relationships" r:id="rId2"/>
          </a:graphicData>
        </a:graphic>
      </p:graphicFrame>
      <p:sp>
        <p:nvSpPr>
          <p:cNvPr id="35" name="TextBox 34"/>
          <p:cNvSpPr txBox="1"/>
          <p:nvPr/>
        </p:nvSpPr>
        <p:spPr>
          <a:xfrm rot="19287636">
            <a:off x="1313034" y="2326128"/>
            <a:ext cx="3799196" cy="3801205"/>
          </a:xfrm>
          <a:prstGeom prst="rect">
            <a:avLst/>
          </a:prstGeom>
          <a:noFill/>
          <a:ln>
            <a:noFill/>
          </a:ln>
        </p:spPr>
        <p:txBody>
          <a:bodyPr wrap="square" lIns="182880" tIns="146304" rIns="182880" bIns="146304" rtlCol="0">
            <a:prstTxWarp prst="textArchUp">
              <a:avLst/>
            </a:prstTxWarp>
            <a:spAutoFit/>
          </a:bodyPr>
          <a:lstStyle/>
          <a:p>
            <a:pPr marL="0" marR="0" lvl="0" indent="0" algn="ctr" defTabSz="932688" rtl="0" eaLnBrk="1" fontAlgn="auto" latinLnBrk="0" hangingPunct="1">
              <a:lnSpc>
                <a:spcPct val="90000"/>
              </a:lnSpc>
              <a:spcBef>
                <a:spcPts val="0"/>
              </a:spcBef>
              <a:spcAft>
                <a:spcPts val="600"/>
              </a:spcAft>
              <a:buClrTx/>
              <a:buSzTx/>
              <a:buFontTx/>
              <a:buNone/>
              <a:tabLst/>
              <a:defRPr/>
            </a:pPr>
            <a:r>
              <a:rPr kumimoji="0" lang="en-US" sz="1600" b="0" i="0" u="none" strike="noStrike" kern="1200" cap="none" spc="0" normalizeH="0" baseline="0" noProof="0" dirty="0" smtClean="0">
                <a:ln>
                  <a:noFill/>
                </a:ln>
                <a:gradFill>
                  <a:gsLst>
                    <a:gs pos="48673">
                      <a:srgbClr val="FFFFFF"/>
                    </a:gs>
                    <a:gs pos="30000">
                      <a:srgbClr val="FFFFFF"/>
                    </a:gs>
                  </a:gsLst>
                  <a:lin ang="5400000" scaled="0"/>
                </a:gradFill>
                <a:effectLst/>
                <a:uLnTx/>
                <a:uFillTx/>
                <a:latin typeface="Segoe UI"/>
                <a:ea typeface="+mn-ea"/>
                <a:cs typeface="+mn-cs"/>
              </a:rPr>
              <a:t>Managed services</a:t>
            </a:r>
          </a:p>
        </p:txBody>
      </p:sp>
      <p:sp>
        <p:nvSpPr>
          <p:cNvPr id="36" name="TextBox 35"/>
          <p:cNvSpPr txBox="1"/>
          <p:nvPr/>
        </p:nvSpPr>
        <p:spPr>
          <a:xfrm rot="2474436">
            <a:off x="769055" y="2278019"/>
            <a:ext cx="3799195" cy="3801206"/>
          </a:xfrm>
          <a:prstGeom prst="rect">
            <a:avLst/>
          </a:prstGeom>
          <a:noFill/>
          <a:ln>
            <a:noFill/>
          </a:ln>
        </p:spPr>
        <p:txBody>
          <a:bodyPr wrap="square" lIns="182880" tIns="146304" rIns="182880" bIns="146304" rtlCol="0">
            <a:prstTxWarp prst="textArchUp">
              <a:avLst/>
            </a:prstTxWarp>
            <a:spAutoFit/>
          </a:bodyPr>
          <a:lstStyle/>
          <a:p>
            <a:pPr marL="0" marR="0" lvl="0" indent="0" algn="ctr" defTabSz="932688" rtl="0" eaLnBrk="1" fontAlgn="auto" latinLnBrk="0" hangingPunct="1">
              <a:lnSpc>
                <a:spcPct val="90000"/>
              </a:lnSpc>
              <a:spcBef>
                <a:spcPts val="0"/>
              </a:spcBef>
              <a:spcAft>
                <a:spcPts val="600"/>
              </a:spcAft>
              <a:buClrTx/>
              <a:buSzTx/>
              <a:buFontTx/>
              <a:buNone/>
              <a:tabLst/>
              <a:defRPr/>
            </a:pPr>
            <a:r>
              <a:rPr kumimoji="0" lang="en-US" sz="1600" b="0" i="0" u="none" strike="noStrike" kern="1200" cap="none" spc="0" normalizeH="0" baseline="0" noProof="0" dirty="0" smtClean="0">
                <a:ln>
                  <a:noFill/>
                </a:ln>
                <a:gradFill>
                  <a:gsLst>
                    <a:gs pos="48673">
                      <a:srgbClr val="FFFFFF"/>
                    </a:gs>
                    <a:gs pos="30000">
                      <a:srgbClr val="FFFFFF"/>
                    </a:gs>
                  </a:gsLst>
                  <a:lin ang="5400000" scaled="0"/>
                </a:gradFill>
                <a:effectLst/>
                <a:uLnTx/>
                <a:uFillTx/>
                <a:latin typeface="Segoe UI"/>
                <a:ea typeface="+mn-ea"/>
                <a:cs typeface="+mn-cs"/>
              </a:rPr>
              <a:t>Security services</a:t>
            </a:r>
          </a:p>
        </p:txBody>
      </p:sp>
      <p:sp>
        <p:nvSpPr>
          <p:cNvPr id="38" name="TextBox 37"/>
          <p:cNvSpPr txBox="1"/>
          <p:nvPr/>
        </p:nvSpPr>
        <p:spPr>
          <a:xfrm rot="18522712">
            <a:off x="904108" y="1874215"/>
            <a:ext cx="3799195" cy="3801206"/>
          </a:xfrm>
          <a:prstGeom prst="rect">
            <a:avLst/>
          </a:prstGeom>
          <a:noFill/>
          <a:ln>
            <a:noFill/>
          </a:ln>
        </p:spPr>
        <p:txBody>
          <a:bodyPr wrap="square" lIns="182880" tIns="146304" rIns="182880" bIns="146304" rtlCol="0">
            <a:prstTxWarp prst="textArchDown">
              <a:avLst/>
            </a:prstTxWarp>
            <a:spAutoFit/>
          </a:bodyPr>
          <a:lstStyle/>
          <a:p>
            <a:pPr marL="0" marR="0" lvl="0" indent="0" algn="ctr" defTabSz="932688" rtl="0" eaLnBrk="1" fontAlgn="auto" latinLnBrk="0" hangingPunct="1">
              <a:lnSpc>
                <a:spcPct val="90000"/>
              </a:lnSpc>
              <a:spcBef>
                <a:spcPts val="0"/>
              </a:spcBef>
              <a:spcAft>
                <a:spcPts val="600"/>
              </a:spcAft>
              <a:buClrTx/>
              <a:buSzTx/>
              <a:buFontTx/>
              <a:buNone/>
              <a:tabLst/>
              <a:defRPr/>
            </a:pPr>
            <a:r>
              <a:rPr kumimoji="0" lang="en-US" sz="1600" b="0" i="0" u="none" strike="noStrike" kern="1200" cap="none" spc="0" normalizeH="0" baseline="0" noProof="0" dirty="0" smtClean="0">
                <a:ln>
                  <a:noFill/>
                </a:ln>
                <a:gradFill>
                  <a:gsLst>
                    <a:gs pos="48673">
                      <a:srgbClr val="FFFFFF"/>
                    </a:gs>
                    <a:gs pos="30000">
                      <a:srgbClr val="FFFFFF"/>
                    </a:gs>
                  </a:gsLst>
                  <a:lin ang="5400000" scaled="0"/>
                </a:gradFill>
                <a:effectLst/>
                <a:uLnTx/>
                <a:uFillTx/>
                <a:latin typeface="Segoe UI"/>
                <a:ea typeface="+mn-ea"/>
                <a:cs typeface="+mn-cs"/>
              </a:rPr>
              <a:t>Infrastructure hosting</a:t>
            </a:r>
            <a:endParaRPr kumimoji="0" lang="en-US" sz="1600" b="1" i="0" u="none" strike="noStrike" kern="1200" cap="none" spc="0" normalizeH="0" baseline="0" noProof="0" dirty="0" smtClean="0">
              <a:ln>
                <a:noFill/>
              </a:ln>
              <a:gradFill>
                <a:gsLst>
                  <a:gs pos="48673">
                    <a:srgbClr val="FFFFFF"/>
                  </a:gs>
                  <a:gs pos="30000">
                    <a:srgbClr val="FFFFFF"/>
                  </a:gs>
                </a:gsLst>
                <a:lin ang="5400000" scaled="0"/>
              </a:gradFill>
              <a:effectLst/>
              <a:uLnTx/>
              <a:uFillTx/>
              <a:latin typeface="Segoe UI"/>
              <a:ea typeface="+mn-ea"/>
              <a:cs typeface="+mn-cs"/>
            </a:endParaRPr>
          </a:p>
        </p:txBody>
      </p:sp>
      <p:sp>
        <p:nvSpPr>
          <p:cNvPr id="40" name="TextBox 39"/>
          <p:cNvSpPr txBox="1"/>
          <p:nvPr/>
        </p:nvSpPr>
        <p:spPr>
          <a:xfrm rot="3240299">
            <a:off x="1180808" y="1891201"/>
            <a:ext cx="3799195" cy="3801206"/>
          </a:xfrm>
          <a:prstGeom prst="rect">
            <a:avLst/>
          </a:prstGeom>
          <a:noFill/>
          <a:ln>
            <a:noFill/>
          </a:ln>
        </p:spPr>
        <p:txBody>
          <a:bodyPr wrap="square" lIns="182880" tIns="146304" rIns="182880" bIns="146304" rtlCol="0">
            <a:prstTxWarp prst="textArchDown">
              <a:avLst/>
            </a:prstTxWarp>
            <a:spAutoFit/>
          </a:bodyPr>
          <a:lstStyle/>
          <a:p>
            <a:pPr marL="0" marR="0" lvl="0" indent="0" algn="ctr" defTabSz="932688" rtl="0" eaLnBrk="1" fontAlgn="auto" latinLnBrk="0" hangingPunct="1">
              <a:lnSpc>
                <a:spcPct val="90000"/>
              </a:lnSpc>
              <a:spcBef>
                <a:spcPts val="0"/>
              </a:spcBef>
              <a:spcAft>
                <a:spcPts val="600"/>
              </a:spcAft>
              <a:buClrTx/>
              <a:buSzTx/>
              <a:buFontTx/>
              <a:buNone/>
              <a:tabLst/>
              <a:defRPr/>
            </a:pPr>
            <a:r>
              <a:rPr kumimoji="0" lang="en-US" sz="1600" b="0" i="0" u="none" strike="noStrike" kern="1200" cap="none" spc="0" normalizeH="0" baseline="0" noProof="0" dirty="0" smtClean="0">
                <a:ln>
                  <a:noFill/>
                </a:ln>
                <a:gradFill>
                  <a:gsLst>
                    <a:gs pos="48673">
                      <a:srgbClr val="FFFFFF"/>
                    </a:gs>
                    <a:gs pos="30000">
                      <a:srgbClr val="FFFFFF"/>
                    </a:gs>
                  </a:gsLst>
                  <a:lin ang="5400000" scaled="0"/>
                </a:gradFill>
                <a:effectLst/>
                <a:uLnTx/>
                <a:uFillTx/>
                <a:latin typeface="Segoe UI"/>
                <a:ea typeface="+mn-ea"/>
                <a:cs typeface="+mn-cs"/>
              </a:rPr>
              <a:t>Application hosting</a:t>
            </a:r>
            <a:endParaRPr kumimoji="0" lang="en-US" sz="1600" b="1" i="0" u="none" strike="noStrike" kern="1200" cap="none" spc="0" normalizeH="0" baseline="0" noProof="0" dirty="0" smtClean="0">
              <a:ln>
                <a:noFill/>
              </a:ln>
              <a:gradFill>
                <a:gsLst>
                  <a:gs pos="48673">
                    <a:srgbClr val="FFFFFF"/>
                  </a:gs>
                  <a:gs pos="30000">
                    <a:srgbClr val="FFFFFF"/>
                  </a:gs>
                </a:gsLst>
                <a:lin ang="5400000" scaled="0"/>
              </a:gradFill>
              <a:effectLst/>
              <a:uLnTx/>
              <a:uFillTx/>
              <a:latin typeface="Segoe UI"/>
              <a:ea typeface="+mn-ea"/>
              <a:cs typeface="+mn-cs"/>
            </a:endParaRPr>
          </a:p>
        </p:txBody>
      </p:sp>
      <p:sp>
        <p:nvSpPr>
          <p:cNvPr id="45" name="Rectangle 44"/>
          <p:cNvSpPr/>
          <p:nvPr/>
        </p:nvSpPr>
        <p:spPr bwMode="auto">
          <a:xfrm>
            <a:off x="1582024" y="3517083"/>
            <a:ext cx="2795502" cy="91440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14367" rtl="0" eaLnBrk="1" fontAlgn="base" latinLnBrk="0" hangingPunct="1">
              <a:lnSpc>
                <a:spcPct val="90000"/>
              </a:lnSpc>
              <a:spcBef>
                <a:spcPct val="0"/>
              </a:spcBef>
              <a:spcAft>
                <a:spcPct val="0"/>
              </a:spcAft>
              <a:buClrTx/>
              <a:buSzTx/>
              <a:buFontTx/>
              <a:buNone/>
              <a:tabLst/>
              <a:defRPr/>
            </a:pPr>
            <a:r>
              <a:rPr kumimoji="0" lang="ru-RU" sz="2200" b="0" i="0" u="none" strike="noStrike" kern="1200" cap="none" spc="0" normalizeH="0" baseline="0" noProof="0" dirty="0" smtClean="0">
                <a:ln>
                  <a:noFill/>
                </a:ln>
                <a:gradFill>
                  <a:gsLst>
                    <a:gs pos="23009">
                      <a:srgbClr val="FFFFFF"/>
                    </a:gs>
                    <a:gs pos="54000">
                      <a:srgbClr val="FFFFFF"/>
                    </a:gs>
                  </a:gsLst>
                  <a:lin ang="5400000" scaled="0"/>
                </a:gradFill>
                <a:effectLst/>
                <a:uLnTx/>
                <a:uFillTx/>
                <a:latin typeface="Segoe UI Semilight" panose="020B0402040204020203" pitchFamily="34" charset="0"/>
                <a:ea typeface="Segoe UI" pitchFamily="34" charset="0"/>
                <a:cs typeface="Segoe UI Semilight" panose="020B0402040204020203" pitchFamily="34" charset="0"/>
              </a:rPr>
              <a:t>Клиентам нужно больше</a:t>
            </a:r>
            <a:endParaRPr kumimoji="0" lang="en-US" sz="2200" b="0" i="0" u="none" strike="noStrike" kern="1200" cap="none" spc="0" normalizeH="0" baseline="0" noProof="0" dirty="0">
              <a:ln>
                <a:noFill/>
              </a:ln>
              <a:gradFill>
                <a:gsLst>
                  <a:gs pos="23009">
                    <a:srgbClr val="FFFFFF"/>
                  </a:gs>
                  <a:gs pos="54000">
                    <a:srgbClr val="FFFFFF"/>
                  </a:gs>
                </a:gsLst>
                <a:lin ang="5400000" scaled="0"/>
              </a:gradFill>
              <a:effectLst/>
              <a:uLnTx/>
              <a:uFillTx/>
              <a:latin typeface="Segoe UI Semilight" panose="020B0402040204020203" pitchFamily="34" charset="0"/>
              <a:ea typeface="Segoe UI" pitchFamily="34" charset="0"/>
              <a:cs typeface="Segoe UI Semilight" panose="020B0402040204020203" pitchFamily="34" charset="0"/>
            </a:endParaRPr>
          </a:p>
        </p:txBody>
      </p:sp>
      <p:sp>
        <p:nvSpPr>
          <p:cNvPr id="5" name="Rectangle 4"/>
          <p:cNvSpPr/>
          <p:nvPr/>
        </p:nvSpPr>
        <p:spPr bwMode="auto">
          <a:xfrm>
            <a:off x="426266" y="1686315"/>
            <a:ext cx="1366614" cy="1001577"/>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5400" b="0" i="0" u="none" strike="noStrike" kern="1200" cap="none" spc="0" normalizeH="0" baseline="0" noProof="0" dirty="0" smtClean="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70%</a:t>
            </a:r>
          </a:p>
        </p:txBody>
      </p:sp>
      <p:sp>
        <p:nvSpPr>
          <p:cNvPr id="53" name="Rectangle 52"/>
          <p:cNvSpPr/>
          <p:nvPr/>
        </p:nvSpPr>
        <p:spPr bwMode="auto">
          <a:xfrm>
            <a:off x="4469454" y="4798984"/>
            <a:ext cx="1001577" cy="1001577"/>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3200" b="0" i="0" u="none" strike="noStrike" kern="1200" cap="none" spc="0" normalizeH="0" baseline="0" noProof="0" dirty="0" smtClean="0">
                <a:ln>
                  <a:noFill/>
                </a:ln>
                <a:solidFill>
                  <a:srgbClr val="FFFFFF">
                    <a:lumMod val="50000"/>
                  </a:srgbClr>
                </a:solidFill>
                <a:effectLst/>
                <a:uLnTx/>
                <a:uFillTx/>
                <a:latin typeface="Segoe UI"/>
                <a:ea typeface="Segoe UI" pitchFamily="34" charset="0"/>
                <a:cs typeface="Segoe UI" pitchFamily="34" charset="0"/>
              </a:rPr>
              <a:t>30%</a:t>
            </a:r>
          </a:p>
        </p:txBody>
      </p:sp>
    </p:spTree>
    <p:extLst>
      <p:ext uri="{BB962C8B-B14F-4D97-AF65-F5344CB8AC3E}">
        <p14:creationId xmlns:p14="http://schemas.microsoft.com/office/powerpoint/2010/main" val="8002690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499"/>
                                          </p:stCondLst>
                                        </p:cTn>
                                        <p:tgtEl>
                                          <p:spTgt spid="52"/>
                                        </p:tgtEl>
                                        <p:attrNameLst>
                                          <p:attrName>style.visibility</p:attrName>
                                        </p:attrNameLst>
                                      </p:cBhvr>
                                      <p:to>
                                        <p:strVal val="visible"/>
                                      </p:to>
                                    </p:set>
                                  </p:childTnLst>
                                </p:cTn>
                              </p:par>
                              <p:par>
                                <p:cTn id="7" presetID="6" presetClass="emph" presetSubtype="0" accel="100000" autoRev="1" fill="hold" nodeType="withEffect">
                                  <p:stCondLst>
                                    <p:cond delay="0"/>
                                  </p:stCondLst>
                                  <p:childTnLst>
                                    <p:animScale>
                                      <p:cBhvr>
                                        <p:cTn id="8" dur="500" fill="hold"/>
                                        <p:tgtEl>
                                          <p:spTgt spid="52"/>
                                        </p:tgtEl>
                                      </p:cBhvr>
                                      <p:by x="0" y="0"/>
                                    </p:animScale>
                                  </p:childTnLst>
                                </p:cTn>
                              </p:par>
                              <p:par>
                                <p:cTn id="9" presetID="1" presetClass="entr" presetSubtype="0" fill="hold" nodeType="withEffect">
                                  <p:stCondLst>
                                    <p:cond delay="100"/>
                                  </p:stCondLst>
                                  <p:childTnLst>
                                    <p:set>
                                      <p:cBhvr>
                                        <p:cTn id="10" dur="1" fill="hold">
                                          <p:stCondLst>
                                            <p:cond delay="499"/>
                                          </p:stCondLst>
                                        </p:cTn>
                                        <p:tgtEl>
                                          <p:spTgt spid="51"/>
                                        </p:tgtEl>
                                        <p:attrNameLst>
                                          <p:attrName>style.visibility</p:attrName>
                                        </p:attrNameLst>
                                      </p:cBhvr>
                                      <p:to>
                                        <p:strVal val="visible"/>
                                      </p:to>
                                    </p:set>
                                  </p:childTnLst>
                                </p:cTn>
                              </p:par>
                              <p:par>
                                <p:cTn id="11" presetID="6" presetClass="emph" presetSubtype="0" accel="100000" autoRev="1" fill="hold" nodeType="withEffect">
                                  <p:stCondLst>
                                    <p:cond delay="100"/>
                                  </p:stCondLst>
                                  <p:childTnLst>
                                    <p:animScale>
                                      <p:cBhvr>
                                        <p:cTn id="12" dur="500" fill="hold"/>
                                        <p:tgtEl>
                                          <p:spTgt spid="51"/>
                                        </p:tgtEl>
                                      </p:cBhvr>
                                      <p:by x="0" y="0"/>
                                    </p:animScale>
                                  </p:childTnLst>
                                </p:cTn>
                              </p:par>
                              <p:par>
                                <p:cTn id="13" presetID="1" presetClass="entr" presetSubtype="0" fill="hold" nodeType="withEffect">
                                  <p:stCondLst>
                                    <p:cond delay="200"/>
                                  </p:stCondLst>
                                  <p:childTnLst>
                                    <p:set>
                                      <p:cBhvr>
                                        <p:cTn id="14" dur="1" fill="hold">
                                          <p:stCondLst>
                                            <p:cond delay="499"/>
                                          </p:stCondLst>
                                        </p:cTn>
                                        <p:tgtEl>
                                          <p:spTgt spid="50"/>
                                        </p:tgtEl>
                                        <p:attrNameLst>
                                          <p:attrName>style.visibility</p:attrName>
                                        </p:attrNameLst>
                                      </p:cBhvr>
                                      <p:to>
                                        <p:strVal val="visible"/>
                                      </p:to>
                                    </p:set>
                                  </p:childTnLst>
                                </p:cTn>
                              </p:par>
                              <p:par>
                                <p:cTn id="15" presetID="6" presetClass="emph" presetSubtype="0" accel="100000" autoRev="1" fill="hold" nodeType="withEffect">
                                  <p:stCondLst>
                                    <p:cond delay="200"/>
                                  </p:stCondLst>
                                  <p:childTnLst>
                                    <p:animScale>
                                      <p:cBhvr>
                                        <p:cTn id="16" dur="500" fill="hold"/>
                                        <p:tgtEl>
                                          <p:spTgt spid="50"/>
                                        </p:tgtEl>
                                      </p:cBhvr>
                                      <p:by x="0" y="0"/>
                                    </p:animScale>
                                  </p:childTnLst>
                                </p:cTn>
                              </p:par>
                              <p:par>
                                <p:cTn id="17" presetID="1" presetClass="entr" presetSubtype="0" fill="hold" nodeType="withEffect">
                                  <p:stCondLst>
                                    <p:cond delay="300"/>
                                  </p:stCondLst>
                                  <p:childTnLst>
                                    <p:set>
                                      <p:cBhvr>
                                        <p:cTn id="18" dur="1" fill="hold">
                                          <p:stCondLst>
                                            <p:cond delay="499"/>
                                          </p:stCondLst>
                                        </p:cTn>
                                        <p:tgtEl>
                                          <p:spTgt spid="49"/>
                                        </p:tgtEl>
                                        <p:attrNameLst>
                                          <p:attrName>style.visibility</p:attrName>
                                        </p:attrNameLst>
                                      </p:cBhvr>
                                      <p:to>
                                        <p:strVal val="visible"/>
                                      </p:to>
                                    </p:set>
                                  </p:childTnLst>
                                </p:cTn>
                              </p:par>
                              <p:par>
                                <p:cTn id="19" presetID="6" presetClass="emph" presetSubtype="0" accel="100000" autoRev="1" fill="hold" nodeType="withEffect">
                                  <p:stCondLst>
                                    <p:cond delay="300"/>
                                  </p:stCondLst>
                                  <p:childTnLst>
                                    <p:animScale>
                                      <p:cBhvr>
                                        <p:cTn id="20" dur="500" fill="hold"/>
                                        <p:tgtEl>
                                          <p:spTgt spid="49"/>
                                        </p:tgtEl>
                                      </p:cBhvr>
                                      <p:by x="0" y="0"/>
                                    </p:animScale>
                                  </p:childTnLst>
                                </p:cTn>
                              </p:par>
                              <p:par>
                                <p:cTn id="21" presetID="1" presetClass="entr" presetSubtype="0" fill="hold" nodeType="withEffect">
                                  <p:stCondLst>
                                    <p:cond delay="400"/>
                                  </p:stCondLst>
                                  <p:childTnLst>
                                    <p:set>
                                      <p:cBhvr>
                                        <p:cTn id="22" dur="1" fill="hold">
                                          <p:stCondLst>
                                            <p:cond delay="499"/>
                                          </p:stCondLst>
                                        </p:cTn>
                                        <p:tgtEl>
                                          <p:spTgt spid="48"/>
                                        </p:tgtEl>
                                        <p:attrNameLst>
                                          <p:attrName>style.visibility</p:attrName>
                                        </p:attrNameLst>
                                      </p:cBhvr>
                                      <p:to>
                                        <p:strVal val="visible"/>
                                      </p:to>
                                    </p:set>
                                  </p:childTnLst>
                                </p:cTn>
                              </p:par>
                              <p:par>
                                <p:cTn id="23" presetID="6" presetClass="emph" presetSubtype="0" accel="100000" autoRev="1" fill="hold" nodeType="withEffect">
                                  <p:stCondLst>
                                    <p:cond delay="400"/>
                                  </p:stCondLst>
                                  <p:childTnLst>
                                    <p:animScale>
                                      <p:cBhvr>
                                        <p:cTn id="24" dur="500" fill="hold"/>
                                        <p:tgtEl>
                                          <p:spTgt spid="48"/>
                                        </p:tgtEl>
                                      </p:cBhvr>
                                      <p:by x="0" y="0"/>
                                    </p:animScale>
                                  </p:childTnLst>
                                </p:cTn>
                              </p:par>
                              <p:par>
                                <p:cTn id="25" presetID="10" presetClass="entr" presetSubtype="0" fill="hold" grpId="0" nodeType="withEffect">
                                  <p:stCondLst>
                                    <p:cond delay="50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500"/>
                                        <p:tgtEl>
                                          <p:spTgt spid="19"/>
                                        </p:tgtEl>
                                      </p:cBhvr>
                                    </p:animEffect>
                                  </p:childTnLst>
                                </p:cTn>
                              </p:par>
                              <p:par>
                                <p:cTn id="28" presetID="63" presetClass="path" presetSubtype="0" decel="100000" fill="hold" grpId="1" nodeType="withEffect">
                                  <p:stCondLst>
                                    <p:cond delay="500"/>
                                  </p:stCondLst>
                                  <p:childTnLst>
                                    <p:animMotion origin="layout" path="M -1.69262E-6 1.06673E-6 L 0.02323 1.06673E-6 " pathEditMode="relative" rAng="0" ptsTypes="AA">
                                      <p:cBhvr>
                                        <p:cTn id="29" dur="500" spd="-100000" fill="hold"/>
                                        <p:tgtEl>
                                          <p:spTgt spid="19"/>
                                        </p:tgtEl>
                                        <p:attrNameLst>
                                          <p:attrName>ppt_x</p:attrName>
                                          <p:attrName>ppt_y</p:attrName>
                                        </p:attrNameLst>
                                      </p:cBhvr>
                                      <p:rCtr x="1162" y="0"/>
                                    </p:animMotion>
                                  </p:childTnLst>
                                </p:cTn>
                              </p:par>
                              <p:par>
                                <p:cTn id="30" presetID="10" presetClass="entr" presetSubtype="0" fill="hold" grpId="0" nodeType="withEffect">
                                  <p:stCondLst>
                                    <p:cond delay="600"/>
                                  </p:stCondLst>
                                  <p:childTnLst>
                                    <p:set>
                                      <p:cBhvr>
                                        <p:cTn id="31" dur="1" fill="hold">
                                          <p:stCondLst>
                                            <p:cond delay="0"/>
                                          </p:stCondLst>
                                        </p:cTn>
                                        <p:tgtEl>
                                          <p:spTgt spid="20"/>
                                        </p:tgtEl>
                                        <p:attrNameLst>
                                          <p:attrName>style.visibility</p:attrName>
                                        </p:attrNameLst>
                                      </p:cBhvr>
                                      <p:to>
                                        <p:strVal val="visible"/>
                                      </p:to>
                                    </p:set>
                                    <p:animEffect transition="in" filter="fade">
                                      <p:cBhvr>
                                        <p:cTn id="32" dur="500"/>
                                        <p:tgtEl>
                                          <p:spTgt spid="20"/>
                                        </p:tgtEl>
                                      </p:cBhvr>
                                    </p:animEffect>
                                  </p:childTnLst>
                                </p:cTn>
                              </p:par>
                              <p:par>
                                <p:cTn id="33" presetID="63" presetClass="path" presetSubtype="0" decel="100000" fill="hold" grpId="1" nodeType="withEffect">
                                  <p:stCondLst>
                                    <p:cond delay="600"/>
                                  </p:stCondLst>
                                  <p:childTnLst>
                                    <p:animMotion origin="layout" path="M -1.69262E-6 1.06673E-6 L 0.02323 1.06673E-6 " pathEditMode="relative" rAng="0" ptsTypes="AA">
                                      <p:cBhvr>
                                        <p:cTn id="34" dur="500" spd="-100000" fill="hold"/>
                                        <p:tgtEl>
                                          <p:spTgt spid="20"/>
                                        </p:tgtEl>
                                        <p:attrNameLst>
                                          <p:attrName>ppt_x</p:attrName>
                                          <p:attrName>ppt_y</p:attrName>
                                        </p:attrNameLst>
                                      </p:cBhvr>
                                      <p:rCtr x="1162" y="0"/>
                                    </p:animMotion>
                                  </p:childTnLst>
                                </p:cTn>
                              </p:par>
                              <p:par>
                                <p:cTn id="35" presetID="10" presetClass="entr" presetSubtype="0" fill="hold" grpId="0" nodeType="withEffect">
                                  <p:stCondLst>
                                    <p:cond delay="700"/>
                                  </p:stCondLst>
                                  <p:childTnLst>
                                    <p:set>
                                      <p:cBhvr>
                                        <p:cTn id="36" dur="1" fill="hold">
                                          <p:stCondLst>
                                            <p:cond delay="0"/>
                                          </p:stCondLst>
                                        </p:cTn>
                                        <p:tgtEl>
                                          <p:spTgt spid="21"/>
                                        </p:tgtEl>
                                        <p:attrNameLst>
                                          <p:attrName>style.visibility</p:attrName>
                                        </p:attrNameLst>
                                      </p:cBhvr>
                                      <p:to>
                                        <p:strVal val="visible"/>
                                      </p:to>
                                    </p:set>
                                    <p:animEffect transition="in" filter="fade">
                                      <p:cBhvr>
                                        <p:cTn id="37" dur="500"/>
                                        <p:tgtEl>
                                          <p:spTgt spid="21"/>
                                        </p:tgtEl>
                                      </p:cBhvr>
                                    </p:animEffect>
                                  </p:childTnLst>
                                </p:cTn>
                              </p:par>
                              <p:par>
                                <p:cTn id="38" presetID="63" presetClass="path" presetSubtype="0" decel="100000" fill="hold" grpId="1" nodeType="withEffect">
                                  <p:stCondLst>
                                    <p:cond delay="700"/>
                                  </p:stCondLst>
                                  <p:childTnLst>
                                    <p:animMotion origin="layout" path="M -1.69262E-6 1.06673E-6 L 0.02323 1.06673E-6 " pathEditMode="relative" rAng="0" ptsTypes="AA">
                                      <p:cBhvr>
                                        <p:cTn id="39" dur="500" spd="-100000" fill="hold"/>
                                        <p:tgtEl>
                                          <p:spTgt spid="21"/>
                                        </p:tgtEl>
                                        <p:attrNameLst>
                                          <p:attrName>ppt_x</p:attrName>
                                          <p:attrName>ppt_y</p:attrName>
                                        </p:attrNameLst>
                                      </p:cBhvr>
                                      <p:rCtr x="1162" y="0"/>
                                    </p:animMotion>
                                  </p:childTnLst>
                                </p:cTn>
                              </p:par>
                              <p:par>
                                <p:cTn id="40" presetID="10" presetClass="entr" presetSubtype="0" fill="hold" grpId="0" nodeType="withEffect">
                                  <p:stCondLst>
                                    <p:cond delay="800"/>
                                  </p:stCondLst>
                                  <p:childTnLst>
                                    <p:set>
                                      <p:cBhvr>
                                        <p:cTn id="41" dur="1" fill="hold">
                                          <p:stCondLst>
                                            <p:cond delay="0"/>
                                          </p:stCondLst>
                                        </p:cTn>
                                        <p:tgtEl>
                                          <p:spTgt spid="22"/>
                                        </p:tgtEl>
                                        <p:attrNameLst>
                                          <p:attrName>style.visibility</p:attrName>
                                        </p:attrNameLst>
                                      </p:cBhvr>
                                      <p:to>
                                        <p:strVal val="visible"/>
                                      </p:to>
                                    </p:set>
                                    <p:animEffect transition="in" filter="fade">
                                      <p:cBhvr>
                                        <p:cTn id="42" dur="500"/>
                                        <p:tgtEl>
                                          <p:spTgt spid="22"/>
                                        </p:tgtEl>
                                      </p:cBhvr>
                                    </p:animEffect>
                                  </p:childTnLst>
                                </p:cTn>
                              </p:par>
                              <p:par>
                                <p:cTn id="43" presetID="63" presetClass="path" presetSubtype="0" decel="100000" fill="hold" grpId="1" nodeType="withEffect">
                                  <p:stCondLst>
                                    <p:cond delay="800"/>
                                  </p:stCondLst>
                                  <p:childTnLst>
                                    <p:animMotion origin="layout" path="M -1.69262E-6 1.06673E-6 L 0.02323 1.06673E-6 " pathEditMode="relative" rAng="0" ptsTypes="AA">
                                      <p:cBhvr>
                                        <p:cTn id="44" dur="500" spd="-100000" fill="hold"/>
                                        <p:tgtEl>
                                          <p:spTgt spid="22"/>
                                        </p:tgtEl>
                                        <p:attrNameLst>
                                          <p:attrName>ppt_x</p:attrName>
                                          <p:attrName>ppt_y</p:attrName>
                                        </p:attrNameLst>
                                      </p:cBhvr>
                                      <p:rCtr x="1162" y="0"/>
                                    </p:animMotion>
                                  </p:childTnLst>
                                </p:cTn>
                              </p:par>
                              <p:par>
                                <p:cTn id="45" presetID="10" presetClass="entr" presetSubtype="0" fill="hold" grpId="0" nodeType="withEffect">
                                  <p:stCondLst>
                                    <p:cond delay="900"/>
                                  </p:stCondLst>
                                  <p:childTnLst>
                                    <p:set>
                                      <p:cBhvr>
                                        <p:cTn id="46" dur="1" fill="hold">
                                          <p:stCondLst>
                                            <p:cond delay="0"/>
                                          </p:stCondLst>
                                        </p:cTn>
                                        <p:tgtEl>
                                          <p:spTgt spid="23"/>
                                        </p:tgtEl>
                                        <p:attrNameLst>
                                          <p:attrName>style.visibility</p:attrName>
                                        </p:attrNameLst>
                                      </p:cBhvr>
                                      <p:to>
                                        <p:strVal val="visible"/>
                                      </p:to>
                                    </p:set>
                                    <p:animEffect transition="in" filter="fade">
                                      <p:cBhvr>
                                        <p:cTn id="47" dur="500"/>
                                        <p:tgtEl>
                                          <p:spTgt spid="23"/>
                                        </p:tgtEl>
                                      </p:cBhvr>
                                    </p:animEffect>
                                  </p:childTnLst>
                                </p:cTn>
                              </p:par>
                              <p:par>
                                <p:cTn id="48" presetID="63" presetClass="path" presetSubtype="0" decel="100000" fill="hold" grpId="1" nodeType="withEffect">
                                  <p:stCondLst>
                                    <p:cond delay="900"/>
                                  </p:stCondLst>
                                  <p:childTnLst>
                                    <p:animMotion origin="layout" path="M -1.69262E-6 1.06673E-6 L 0.02323 1.06673E-6 " pathEditMode="relative" rAng="0" ptsTypes="AA">
                                      <p:cBhvr>
                                        <p:cTn id="49" dur="500" spd="-100000" fill="hold"/>
                                        <p:tgtEl>
                                          <p:spTgt spid="23"/>
                                        </p:tgtEl>
                                        <p:attrNameLst>
                                          <p:attrName>ppt_x</p:attrName>
                                          <p:attrName>ppt_y</p:attrName>
                                        </p:attrNameLst>
                                      </p:cBhvr>
                                      <p:rCtr x="1162"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9" grpId="1"/>
      <p:bldP spid="20" grpId="0"/>
      <p:bldP spid="20" grpId="1"/>
      <p:bldP spid="21" grpId="0"/>
      <p:bldP spid="21" grpId="1"/>
      <p:bldP spid="22" grpId="0"/>
      <p:bldP spid="22" grpId="1"/>
      <p:bldP spid="23" grpId="0"/>
      <p:bldP spid="23" grpId="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graphicFrame>
        <p:nvGraphicFramePr>
          <p:cNvPr id="13" name="Table 12"/>
          <p:cNvGraphicFramePr>
            <a:graphicFrameLocks noGrp="1"/>
          </p:cNvGraphicFramePr>
          <p:nvPr>
            <p:extLst/>
          </p:nvPr>
        </p:nvGraphicFramePr>
        <p:xfrm>
          <a:off x="2813506" y="3210068"/>
          <a:ext cx="2122807" cy="2282952"/>
        </p:xfrm>
        <a:graphic>
          <a:graphicData uri="http://schemas.openxmlformats.org/drawingml/2006/table">
            <a:tbl>
              <a:tblPr/>
              <a:tblGrid>
                <a:gridCol w="1083065">
                  <a:extLst>
                    <a:ext uri="{9D8B030D-6E8A-4147-A177-3AD203B41FA5}">
                      <a16:colId xmlns="" xmlns:a16="http://schemas.microsoft.com/office/drawing/2014/main" val="20000"/>
                    </a:ext>
                  </a:extLst>
                </a:gridCol>
                <a:gridCol w="519871">
                  <a:extLst>
                    <a:ext uri="{9D8B030D-6E8A-4147-A177-3AD203B41FA5}">
                      <a16:colId xmlns="" xmlns:a16="http://schemas.microsoft.com/office/drawing/2014/main" val="20001"/>
                    </a:ext>
                  </a:extLst>
                </a:gridCol>
                <a:gridCol w="519871">
                  <a:extLst>
                    <a:ext uri="{9D8B030D-6E8A-4147-A177-3AD203B41FA5}">
                      <a16:colId xmlns="" xmlns:a16="http://schemas.microsoft.com/office/drawing/2014/main" val="20002"/>
                    </a:ext>
                  </a:extLst>
                </a:gridCol>
              </a:tblGrid>
              <a:tr h="400050">
                <a:tc>
                  <a:txBody>
                    <a:bodyPr/>
                    <a:lstStyle/>
                    <a:p>
                      <a:pPr algn="l" fontAlgn="b"/>
                      <a:r>
                        <a:rPr lang="en-US" sz="1100" b="0" i="0" u="none" strike="noStrike" dirty="0">
                          <a:solidFill>
                            <a:schemeClr val="bg1"/>
                          </a:solidFill>
                          <a:effectLst/>
                          <a:latin typeface="+mn-lt"/>
                        </a:rPr>
                        <a:t> </a:t>
                      </a:r>
                    </a:p>
                  </a:txBody>
                  <a:tcPr marL="0" marR="0" marT="36576" marB="36576" anchor="b">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b="0" i="0" u="none" strike="noStrike" dirty="0">
                          <a:solidFill>
                            <a:schemeClr val="bg1"/>
                          </a:solidFill>
                          <a:effectLst/>
                          <a:latin typeface="+mn-lt"/>
                        </a:rPr>
                        <a:t>% Select Top 3</a:t>
                      </a:r>
                    </a:p>
                  </a:txBody>
                  <a:tcPr marL="0" marR="27432" marT="36576" marB="36576" anchor="b">
                    <a:lnL>
                      <a:noFill/>
                    </a:lnL>
                    <a:lnR>
                      <a:noFill/>
                    </a:lnR>
                    <a:lnT w="12700" cap="flat" cmpd="sng" algn="ctr">
                      <a:no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b="0" i="0" u="none" strike="noStrike" dirty="0">
                          <a:solidFill>
                            <a:schemeClr val="bg1"/>
                          </a:solidFill>
                          <a:effectLst/>
                          <a:latin typeface="+mn-lt"/>
                        </a:rPr>
                        <a:t>% Few</a:t>
                      </a:r>
                      <a:r>
                        <a:rPr lang="en-US" sz="1100" b="0" i="0" u="none" strike="noStrike" dirty="0" smtClean="0">
                          <a:solidFill>
                            <a:schemeClr val="bg1"/>
                          </a:solidFill>
                          <a:effectLst/>
                          <a:latin typeface="+mn-lt"/>
                        </a:rPr>
                        <a:t>/ None </a:t>
                      </a:r>
                      <a:r>
                        <a:rPr lang="en-US" sz="1100" b="0" i="0" u="none" strike="noStrike" dirty="0">
                          <a:solidFill>
                            <a:schemeClr val="bg1"/>
                          </a:solidFill>
                          <a:effectLst/>
                          <a:latin typeface="+mn-lt"/>
                        </a:rPr>
                        <a:t>Meet Need</a:t>
                      </a:r>
                    </a:p>
                  </a:txBody>
                  <a:tcPr marL="0" marR="27432" marT="36576" marB="36576" anchor="b">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10000"/>
                  </a:ext>
                </a:extLst>
              </a:tr>
              <a:tr h="0">
                <a:tc>
                  <a:txBody>
                    <a:bodyPr/>
                    <a:lstStyle/>
                    <a:p>
                      <a:pPr algn="l" fontAlgn="b"/>
                      <a:r>
                        <a:rPr lang="en-US" sz="1100" b="0" i="0" u="none" strike="noStrike" dirty="0">
                          <a:solidFill>
                            <a:schemeClr val="bg1"/>
                          </a:solidFill>
                          <a:effectLst/>
                          <a:latin typeface="+mn-lt"/>
                        </a:rPr>
                        <a:t>Trustworthy</a:t>
                      </a:r>
                    </a:p>
                  </a:txBody>
                  <a:tcPr marL="27432" marR="0" marT="36576" marB="36576" anchor="b">
                    <a:lnL w="12700" cap="flat" cmpd="sng" algn="ctr">
                      <a:noFill/>
                      <a:prstDash val="solid"/>
                      <a:round/>
                      <a:headEnd type="none" w="med" len="med"/>
                      <a:tailEnd type="none" w="med" len="med"/>
                    </a:lnL>
                    <a:lnR>
                      <a:noFill/>
                    </a:lnR>
                    <a:lnT w="6350" cap="flat" cmpd="sng" algn="ctr">
                      <a:solidFill>
                        <a:schemeClr val="bg2">
                          <a:lumMod val="75000"/>
                        </a:schemeClr>
                      </a:solid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b="0" i="0" u="none" strike="noStrike" dirty="0">
                          <a:solidFill>
                            <a:schemeClr val="bg1"/>
                          </a:solidFill>
                          <a:effectLst/>
                          <a:latin typeface="+mn-lt"/>
                        </a:rPr>
                        <a:t>48%</a:t>
                      </a:r>
                    </a:p>
                  </a:txBody>
                  <a:tcPr marL="0" marR="27432" marT="36576" marB="36576" anchor="b">
                    <a:lnL>
                      <a:noFill/>
                    </a:lnL>
                    <a:lnR>
                      <a:noFill/>
                    </a:lnR>
                    <a:lnT w="6350" cap="flat" cmpd="sng" algn="ctr">
                      <a:solidFill>
                        <a:schemeClr val="bg2">
                          <a:lumMod val="75000"/>
                        </a:schemeClr>
                      </a:solid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b="0" i="0" u="none" strike="noStrike" dirty="0">
                          <a:solidFill>
                            <a:schemeClr val="bg1"/>
                          </a:solidFill>
                          <a:effectLst/>
                          <a:latin typeface="+mn-lt"/>
                        </a:rPr>
                        <a:t>34%</a:t>
                      </a:r>
                    </a:p>
                  </a:txBody>
                  <a:tcPr marL="0" marR="27432" marT="36576" marB="36576" anchor="b">
                    <a:lnL>
                      <a:noFill/>
                    </a:lnL>
                    <a:lnR w="12700" cap="flat" cmpd="sng" algn="ctr">
                      <a:noFill/>
                      <a:prstDash val="solid"/>
                      <a:round/>
                      <a:headEnd type="none" w="med" len="med"/>
                      <a:tailEnd type="none" w="med" len="med"/>
                    </a:lnR>
                    <a:lnT w="6350" cap="flat" cmpd="sng" algn="ctr">
                      <a:solidFill>
                        <a:schemeClr val="bg2">
                          <a:lumMod val="75000"/>
                        </a:schemeClr>
                      </a:solid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tx2"/>
                    </a:solidFill>
                  </a:tcPr>
                </a:tc>
                <a:extLst>
                  <a:ext uri="{0D108BD9-81ED-4DB2-BD59-A6C34878D82A}">
                    <a16:rowId xmlns="" xmlns:a16="http://schemas.microsoft.com/office/drawing/2014/main" val="10001"/>
                  </a:ext>
                </a:extLst>
              </a:tr>
              <a:tr h="0">
                <a:tc>
                  <a:txBody>
                    <a:bodyPr/>
                    <a:lstStyle/>
                    <a:p>
                      <a:pPr algn="l" fontAlgn="b"/>
                      <a:r>
                        <a:rPr lang="en-US" sz="1100" b="0" i="0" u="none" strike="noStrike" dirty="0">
                          <a:solidFill>
                            <a:schemeClr val="bg1"/>
                          </a:solidFill>
                          <a:effectLst/>
                          <a:latin typeface="+mn-lt"/>
                        </a:rPr>
                        <a:t>Technical Experts</a:t>
                      </a:r>
                    </a:p>
                  </a:txBody>
                  <a:tcPr marL="27432" marR="0" marT="36576" marB="36576" anchor="b">
                    <a:lnL w="12700" cap="flat" cmpd="sng" algn="ctr">
                      <a:noFill/>
                      <a:prstDash val="solid"/>
                      <a:round/>
                      <a:headEnd type="none" w="med" len="med"/>
                      <a:tailEnd type="none" w="med" len="med"/>
                    </a:lnL>
                    <a:lnR>
                      <a:noFill/>
                    </a:lnR>
                    <a:lnT w="6350" cap="flat" cmpd="sng" algn="ctr">
                      <a:solidFill>
                        <a:schemeClr val="bg2">
                          <a:lumMod val="75000"/>
                        </a:schemeClr>
                      </a:solid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b="0" i="0" u="none" strike="noStrike" dirty="0">
                          <a:solidFill>
                            <a:schemeClr val="bg1"/>
                          </a:solidFill>
                          <a:effectLst/>
                          <a:latin typeface="+mn-lt"/>
                        </a:rPr>
                        <a:t>41%</a:t>
                      </a:r>
                    </a:p>
                  </a:txBody>
                  <a:tcPr marL="0" marR="27432" marT="36576" marB="36576" anchor="b">
                    <a:lnL>
                      <a:noFill/>
                    </a:lnL>
                    <a:lnR>
                      <a:noFill/>
                    </a:lnR>
                    <a:lnT w="6350" cap="flat" cmpd="sng" algn="ctr">
                      <a:solidFill>
                        <a:schemeClr val="bg2">
                          <a:lumMod val="75000"/>
                        </a:schemeClr>
                      </a:solid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b="0" i="0" u="none" strike="noStrike" dirty="0">
                          <a:solidFill>
                            <a:schemeClr val="bg1"/>
                          </a:solidFill>
                          <a:effectLst/>
                          <a:latin typeface="+mn-lt"/>
                        </a:rPr>
                        <a:t>23%</a:t>
                      </a:r>
                    </a:p>
                  </a:txBody>
                  <a:tcPr marL="0" marR="27432" marT="36576" marB="36576" anchor="b">
                    <a:lnL>
                      <a:noFill/>
                    </a:lnL>
                    <a:lnR w="12700" cap="flat" cmpd="sng" algn="ctr">
                      <a:noFill/>
                      <a:prstDash val="solid"/>
                      <a:round/>
                      <a:headEnd type="none" w="med" len="med"/>
                      <a:tailEnd type="none" w="med" len="med"/>
                    </a:lnR>
                    <a:lnT w="6350" cap="flat" cmpd="sng" algn="ctr">
                      <a:solidFill>
                        <a:schemeClr val="bg2">
                          <a:lumMod val="75000"/>
                        </a:schemeClr>
                      </a:solid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10002"/>
                  </a:ext>
                </a:extLst>
              </a:tr>
              <a:tr h="0">
                <a:tc>
                  <a:txBody>
                    <a:bodyPr/>
                    <a:lstStyle/>
                    <a:p>
                      <a:pPr algn="l" fontAlgn="b"/>
                      <a:r>
                        <a:rPr lang="en-US" sz="1100" b="0" i="0" u="none" strike="noStrike">
                          <a:solidFill>
                            <a:schemeClr val="bg1"/>
                          </a:solidFill>
                          <a:effectLst/>
                          <a:latin typeface="+mn-lt"/>
                        </a:rPr>
                        <a:t>Experienced</a:t>
                      </a:r>
                    </a:p>
                  </a:txBody>
                  <a:tcPr marL="27432" marR="0" marT="36576" marB="36576" anchor="b">
                    <a:lnL w="12700" cap="flat" cmpd="sng" algn="ctr">
                      <a:noFill/>
                      <a:prstDash val="solid"/>
                      <a:round/>
                      <a:headEnd type="none" w="med" len="med"/>
                      <a:tailEnd type="none" w="med" len="med"/>
                    </a:lnL>
                    <a:lnR>
                      <a:noFill/>
                    </a:lnR>
                    <a:lnT w="6350" cap="flat" cmpd="sng" algn="ctr">
                      <a:solidFill>
                        <a:schemeClr val="bg2">
                          <a:lumMod val="75000"/>
                        </a:schemeClr>
                      </a:solid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b="0" i="0" u="none" strike="noStrike" dirty="0">
                          <a:solidFill>
                            <a:schemeClr val="bg1"/>
                          </a:solidFill>
                          <a:effectLst/>
                          <a:latin typeface="+mn-lt"/>
                        </a:rPr>
                        <a:t>35%</a:t>
                      </a:r>
                    </a:p>
                  </a:txBody>
                  <a:tcPr marL="0" marR="27432" marT="36576" marB="36576" anchor="b">
                    <a:lnL>
                      <a:noFill/>
                    </a:lnL>
                    <a:lnR>
                      <a:noFill/>
                    </a:lnR>
                    <a:lnT w="6350" cap="flat" cmpd="sng" algn="ctr">
                      <a:solidFill>
                        <a:schemeClr val="bg2">
                          <a:lumMod val="75000"/>
                        </a:schemeClr>
                      </a:solid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b="0" i="0" u="none" strike="noStrike" dirty="0">
                          <a:solidFill>
                            <a:schemeClr val="bg1"/>
                          </a:solidFill>
                          <a:effectLst/>
                          <a:latin typeface="+mn-lt"/>
                        </a:rPr>
                        <a:t>25%</a:t>
                      </a:r>
                    </a:p>
                  </a:txBody>
                  <a:tcPr marL="0" marR="27432" marT="36576" marB="36576" anchor="b">
                    <a:lnL>
                      <a:noFill/>
                    </a:lnL>
                    <a:lnR w="12700" cap="flat" cmpd="sng" algn="ctr">
                      <a:noFill/>
                      <a:prstDash val="solid"/>
                      <a:round/>
                      <a:headEnd type="none" w="med" len="med"/>
                      <a:tailEnd type="none" w="med" len="med"/>
                    </a:lnR>
                    <a:lnT w="6350" cap="flat" cmpd="sng" algn="ctr">
                      <a:solidFill>
                        <a:schemeClr val="bg2">
                          <a:lumMod val="75000"/>
                        </a:schemeClr>
                      </a:solid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10003"/>
                  </a:ext>
                </a:extLst>
              </a:tr>
              <a:tr h="0">
                <a:tc>
                  <a:txBody>
                    <a:bodyPr/>
                    <a:lstStyle/>
                    <a:p>
                      <a:pPr algn="l" fontAlgn="b"/>
                      <a:r>
                        <a:rPr lang="en-US" sz="1100" b="0" i="0" u="none" strike="noStrike" dirty="0">
                          <a:solidFill>
                            <a:schemeClr val="bg1"/>
                          </a:solidFill>
                          <a:effectLst/>
                          <a:latin typeface="+mn-lt"/>
                        </a:rPr>
                        <a:t>Consistently Deliver</a:t>
                      </a:r>
                    </a:p>
                  </a:txBody>
                  <a:tcPr marL="27432" marR="0" marT="36576" marB="36576" anchor="b">
                    <a:lnL w="12700" cap="flat" cmpd="sng" algn="ctr">
                      <a:noFill/>
                      <a:prstDash val="solid"/>
                      <a:round/>
                      <a:headEnd type="none" w="med" len="med"/>
                      <a:tailEnd type="none" w="med" len="med"/>
                    </a:lnL>
                    <a:lnR>
                      <a:noFill/>
                    </a:lnR>
                    <a:lnT w="6350" cap="flat" cmpd="sng" algn="ctr">
                      <a:solidFill>
                        <a:schemeClr val="bg2">
                          <a:lumMod val="75000"/>
                        </a:schemeClr>
                      </a:solid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b="0" i="0" u="none" strike="noStrike">
                          <a:solidFill>
                            <a:schemeClr val="bg1"/>
                          </a:solidFill>
                          <a:effectLst/>
                          <a:latin typeface="+mn-lt"/>
                        </a:rPr>
                        <a:t>27%</a:t>
                      </a:r>
                    </a:p>
                  </a:txBody>
                  <a:tcPr marL="0" marR="27432" marT="36576" marB="36576" anchor="b">
                    <a:lnL>
                      <a:noFill/>
                    </a:lnL>
                    <a:lnR>
                      <a:noFill/>
                    </a:lnR>
                    <a:lnT w="6350" cap="flat" cmpd="sng" algn="ctr">
                      <a:solidFill>
                        <a:schemeClr val="bg2">
                          <a:lumMod val="75000"/>
                        </a:schemeClr>
                      </a:solid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b="0" i="0" u="none" strike="noStrike" dirty="0">
                          <a:solidFill>
                            <a:schemeClr val="bg1"/>
                          </a:solidFill>
                          <a:effectLst/>
                          <a:latin typeface="+mn-lt"/>
                        </a:rPr>
                        <a:t>38%</a:t>
                      </a:r>
                    </a:p>
                  </a:txBody>
                  <a:tcPr marL="0" marR="27432" marT="36576" marB="36576" anchor="b">
                    <a:lnL>
                      <a:noFill/>
                    </a:lnL>
                    <a:lnR w="12700" cap="flat" cmpd="sng" algn="ctr">
                      <a:noFill/>
                      <a:prstDash val="solid"/>
                      <a:round/>
                      <a:headEnd type="none" w="med" len="med"/>
                      <a:tailEnd type="none" w="med" len="med"/>
                    </a:lnR>
                    <a:lnT w="6350" cap="flat" cmpd="sng" algn="ctr">
                      <a:solidFill>
                        <a:schemeClr val="bg2">
                          <a:lumMod val="75000"/>
                        </a:schemeClr>
                      </a:solid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tx2"/>
                    </a:solidFill>
                  </a:tcPr>
                </a:tc>
                <a:extLst>
                  <a:ext uri="{0D108BD9-81ED-4DB2-BD59-A6C34878D82A}">
                    <a16:rowId xmlns="" xmlns:a16="http://schemas.microsoft.com/office/drawing/2014/main" val="10004"/>
                  </a:ext>
                </a:extLst>
              </a:tr>
              <a:tr h="0">
                <a:tc>
                  <a:txBody>
                    <a:bodyPr/>
                    <a:lstStyle/>
                    <a:p>
                      <a:pPr algn="l" fontAlgn="b"/>
                      <a:r>
                        <a:rPr lang="en-US" sz="1100" b="0" i="0" u="none" strike="noStrike" dirty="0">
                          <a:solidFill>
                            <a:schemeClr val="bg1"/>
                          </a:solidFill>
                          <a:effectLst/>
                          <a:latin typeface="+mn-lt"/>
                        </a:rPr>
                        <a:t>Innovative</a:t>
                      </a:r>
                    </a:p>
                  </a:txBody>
                  <a:tcPr marL="27432" marR="0" marT="36576" marB="36576" anchor="b">
                    <a:lnL w="12700" cap="flat" cmpd="sng" algn="ctr">
                      <a:noFill/>
                      <a:prstDash val="solid"/>
                      <a:round/>
                      <a:headEnd type="none" w="med" len="med"/>
                      <a:tailEnd type="none" w="med" len="med"/>
                    </a:lnL>
                    <a:lnR>
                      <a:noFill/>
                    </a:lnR>
                    <a:lnT w="6350" cap="flat" cmpd="sng" algn="ctr">
                      <a:solidFill>
                        <a:schemeClr val="bg2">
                          <a:lumMod val="75000"/>
                        </a:schemeClr>
                      </a:solid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b="0" i="0" u="none" strike="noStrike" dirty="0">
                          <a:solidFill>
                            <a:schemeClr val="bg1"/>
                          </a:solidFill>
                          <a:effectLst/>
                          <a:latin typeface="+mn-lt"/>
                        </a:rPr>
                        <a:t>26%</a:t>
                      </a:r>
                    </a:p>
                  </a:txBody>
                  <a:tcPr marL="0" marR="27432" marT="36576" marB="36576" anchor="b">
                    <a:lnL>
                      <a:noFill/>
                    </a:lnL>
                    <a:lnR>
                      <a:noFill/>
                    </a:lnR>
                    <a:lnT w="6350" cap="flat" cmpd="sng" algn="ctr">
                      <a:solidFill>
                        <a:schemeClr val="bg2">
                          <a:lumMod val="75000"/>
                        </a:schemeClr>
                      </a:solid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b="0" i="0" u="none" strike="noStrike" dirty="0">
                          <a:solidFill>
                            <a:schemeClr val="bg1"/>
                          </a:solidFill>
                          <a:effectLst/>
                          <a:latin typeface="+mn-lt"/>
                        </a:rPr>
                        <a:t>29%</a:t>
                      </a:r>
                    </a:p>
                  </a:txBody>
                  <a:tcPr marL="0" marR="27432" marT="36576" marB="36576" anchor="b">
                    <a:lnL>
                      <a:noFill/>
                    </a:lnL>
                    <a:lnR w="12700" cap="flat" cmpd="sng" algn="ctr">
                      <a:noFill/>
                      <a:prstDash val="solid"/>
                      <a:round/>
                      <a:headEnd type="none" w="med" len="med"/>
                      <a:tailEnd type="none" w="med" len="med"/>
                    </a:lnR>
                    <a:lnT w="6350" cap="flat" cmpd="sng" algn="ctr">
                      <a:solidFill>
                        <a:schemeClr val="bg2">
                          <a:lumMod val="75000"/>
                        </a:schemeClr>
                      </a:solid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10005"/>
                  </a:ext>
                </a:extLst>
              </a:tr>
            </a:tbl>
          </a:graphicData>
        </a:graphic>
      </p:graphicFrame>
      <p:sp>
        <p:nvSpPr>
          <p:cNvPr id="2" name="Title 1"/>
          <p:cNvSpPr>
            <a:spLocks noGrp="1"/>
          </p:cNvSpPr>
          <p:nvPr>
            <p:ph type="title"/>
          </p:nvPr>
        </p:nvSpPr>
        <p:spPr>
          <a:xfrm>
            <a:off x="274639" y="295274"/>
            <a:ext cx="12161836" cy="917575"/>
          </a:xfrm>
        </p:spPr>
        <p:txBody>
          <a:bodyPr/>
          <a:lstStyle/>
          <a:p>
            <a:r>
              <a:rPr lang="ru-RU" sz="4700" dirty="0" smtClean="0">
                <a:solidFill>
                  <a:schemeClr val="bg1"/>
                </a:solidFill>
              </a:rPr>
              <a:t>Как клиенты выбирают сервис-провайдеров</a:t>
            </a:r>
            <a:endParaRPr lang="en-US" sz="4700" dirty="0">
              <a:solidFill>
                <a:schemeClr val="bg1"/>
              </a:solidFill>
            </a:endParaRPr>
          </a:p>
        </p:txBody>
      </p:sp>
      <p:sp>
        <p:nvSpPr>
          <p:cNvPr id="6" name="Rectangle 5"/>
          <p:cNvSpPr/>
          <p:nvPr/>
        </p:nvSpPr>
        <p:spPr>
          <a:xfrm>
            <a:off x="454025" y="1872740"/>
            <a:ext cx="2122808" cy="129718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124358" tIns="62179" rIns="124358" bIns="62179" rtlCol="0" anchor="ctr"/>
          <a:lstStyle/>
          <a:p>
            <a:pPr algn="ctr"/>
            <a:r>
              <a:rPr lang="ru-RU" sz="2400" dirty="0" smtClean="0">
                <a:solidFill>
                  <a:srgbClr val="FFFFFF"/>
                </a:solidFill>
                <a:latin typeface="Segoe UI Light"/>
              </a:rPr>
              <a:t>Продукты</a:t>
            </a:r>
            <a:r>
              <a:rPr lang="en-US" sz="2400" dirty="0" smtClean="0">
                <a:solidFill>
                  <a:srgbClr val="FFFFFF"/>
                </a:solidFill>
                <a:latin typeface="Segoe UI Light"/>
              </a:rPr>
              <a:t>/ </a:t>
            </a:r>
            <a:r>
              <a:rPr lang="ru-RU" sz="2400" dirty="0" smtClean="0">
                <a:solidFill>
                  <a:srgbClr val="FFFFFF"/>
                </a:solidFill>
                <a:latin typeface="Segoe UI Light"/>
              </a:rPr>
              <a:t>Услуги</a:t>
            </a:r>
            <a:endParaRPr lang="en-US" sz="2400" dirty="0" smtClean="0">
              <a:solidFill>
                <a:srgbClr val="FFFFFF"/>
              </a:solidFill>
              <a:latin typeface="Segoe UI Light"/>
            </a:endParaRPr>
          </a:p>
          <a:p>
            <a:pPr algn="ctr"/>
            <a:r>
              <a:rPr lang="en-US" sz="2400" b="1" dirty="0" smtClean="0">
                <a:solidFill>
                  <a:srgbClr val="FFFFFF"/>
                </a:solidFill>
              </a:rPr>
              <a:t>23%</a:t>
            </a:r>
            <a:endParaRPr lang="en-US" sz="2400" b="1" dirty="0">
              <a:solidFill>
                <a:srgbClr val="FFFFFF"/>
              </a:solidFill>
            </a:endParaRPr>
          </a:p>
        </p:txBody>
      </p:sp>
      <p:sp>
        <p:nvSpPr>
          <p:cNvPr id="7" name="Rectangle 6"/>
          <p:cNvSpPr/>
          <p:nvPr/>
        </p:nvSpPr>
        <p:spPr>
          <a:xfrm>
            <a:off x="2802674" y="1872740"/>
            <a:ext cx="2122808" cy="1297180"/>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lIns="124358" tIns="62179" rIns="124358" bIns="62179" rtlCol="0" anchor="ctr"/>
          <a:lstStyle/>
          <a:p>
            <a:pPr algn="ctr"/>
            <a:r>
              <a:rPr lang="ru-RU" sz="2400" dirty="0" smtClean="0">
                <a:solidFill>
                  <a:srgbClr val="FFFFFF"/>
                </a:solidFill>
                <a:latin typeface="Segoe UI Light"/>
              </a:rPr>
              <a:t>Качества компании</a:t>
            </a:r>
            <a:endParaRPr lang="en-US" sz="2400" dirty="0" smtClean="0">
              <a:solidFill>
                <a:srgbClr val="FFFFFF"/>
              </a:solidFill>
              <a:latin typeface="Segoe UI Light"/>
            </a:endParaRPr>
          </a:p>
          <a:p>
            <a:pPr algn="ctr"/>
            <a:r>
              <a:rPr lang="en-US" sz="2400" b="1" dirty="0" smtClean="0">
                <a:solidFill>
                  <a:srgbClr val="FFFFFF"/>
                </a:solidFill>
              </a:rPr>
              <a:t>22%</a:t>
            </a:r>
            <a:endParaRPr lang="en-US" sz="2400" b="1" dirty="0">
              <a:solidFill>
                <a:srgbClr val="FFFFFF"/>
              </a:solidFill>
            </a:endParaRPr>
          </a:p>
        </p:txBody>
      </p:sp>
      <p:sp>
        <p:nvSpPr>
          <p:cNvPr id="8" name="Rectangle 7"/>
          <p:cNvSpPr/>
          <p:nvPr/>
        </p:nvSpPr>
        <p:spPr>
          <a:xfrm>
            <a:off x="5151323" y="1872740"/>
            <a:ext cx="2122808" cy="1297180"/>
          </a:xfrm>
          <a:prstGeom prst="rect">
            <a:avLst/>
          </a:prstGeom>
          <a:solidFill>
            <a:srgbClr val="BDD700"/>
          </a:solidFill>
          <a:ln>
            <a:noFill/>
          </a:ln>
          <a:effectLst/>
        </p:spPr>
        <p:style>
          <a:lnRef idx="1">
            <a:schemeClr val="accent1"/>
          </a:lnRef>
          <a:fillRef idx="3">
            <a:schemeClr val="accent1"/>
          </a:fillRef>
          <a:effectRef idx="2">
            <a:schemeClr val="accent1"/>
          </a:effectRef>
          <a:fontRef idx="minor">
            <a:schemeClr val="lt1"/>
          </a:fontRef>
        </p:style>
        <p:txBody>
          <a:bodyPr lIns="124358" tIns="62179" rIns="124358" bIns="62179" rtlCol="0" anchor="ctr"/>
          <a:lstStyle/>
          <a:p>
            <a:pPr algn="ctr"/>
            <a:r>
              <a:rPr lang="ru-RU" sz="2000" dirty="0" smtClean="0">
                <a:solidFill>
                  <a:srgbClr val="FFFFFF"/>
                </a:solidFill>
                <a:latin typeface="Segoe UI Light"/>
              </a:rPr>
              <a:t>Качество обслуживания</a:t>
            </a:r>
            <a:endParaRPr lang="en-US" sz="2000" dirty="0" smtClean="0">
              <a:solidFill>
                <a:srgbClr val="FFFFFF"/>
              </a:solidFill>
              <a:latin typeface="Segoe UI Light"/>
            </a:endParaRPr>
          </a:p>
          <a:p>
            <a:pPr algn="ctr"/>
            <a:r>
              <a:rPr lang="en-US" sz="2400" b="1" dirty="0">
                <a:solidFill>
                  <a:srgbClr val="FFFFFF"/>
                </a:solidFill>
              </a:rPr>
              <a:t>21%</a:t>
            </a:r>
          </a:p>
        </p:txBody>
      </p:sp>
      <p:sp>
        <p:nvSpPr>
          <p:cNvPr id="9" name="Rectangle 8"/>
          <p:cNvSpPr/>
          <p:nvPr/>
        </p:nvSpPr>
        <p:spPr>
          <a:xfrm>
            <a:off x="7499972" y="1872740"/>
            <a:ext cx="2122808" cy="129718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lIns="124358" tIns="62179" rIns="124358" bIns="62179" rtlCol="0" anchor="ctr"/>
          <a:lstStyle/>
          <a:p>
            <a:pPr algn="ctr"/>
            <a:r>
              <a:rPr lang="ru-RU" dirty="0" smtClean="0">
                <a:solidFill>
                  <a:srgbClr val="FFFFFF"/>
                </a:solidFill>
                <a:latin typeface="Segoe UI Light"/>
              </a:rPr>
              <a:t>Ценообразование</a:t>
            </a:r>
            <a:endParaRPr lang="en-US" dirty="0" smtClean="0">
              <a:solidFill>
                <a:srgbClr val="FFFFFF"/>
              </a:solidFill>
              <a:latin typeface="Segoe UI Light"/>
            </a:endParaRPr>
          </a:p>
          <a:p>
            <a:pPr algn="ctr"/>
            <a:r>
              <a:rPr lang="en-US" sz="2400" b="1" dirty="0">
                <a:solidFill>
                  <a:srgbClr val="FFFFFF"/>
                </a:solidFill>
              </a:rPr>
              <a:t>19%</a:t>
            </a:r>
          </a:p>
        </p:txBody>
      </p:sp>
      <p:sp>
        <p:nvSpPr>
          <p:cNvPr id="10" name="Rectangle 9"/>
          <p:cNvSpPr/>
          <p:nvPr/>
        </p:nvSpPr>
        <p:spPr>
          <a:xfrm>
            <a:off x="9848623" y="1872740"/>
            <a:ext cx="2122808" cy="1297180"/>
          </a:xfrm>
          <a:prstGeom prst="rect">
            <a:avLst/>
          </a:prstGeom>
          <a:solidFill>
            <a:schemeClr val="tx1">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lIns="124358" tIns="62179" rIns="124358" bIns="62179" rtlCol="0" anchor="ctr"/>
          <a:lstStyle/>
          <a:p>
            <a:pPr algn="ctr"/>
            <a:r>
              <a:rPr lang="ru-RU" sz="2400" dirty="0" smtClean="0">
                <a:solidFill>
                  <a:srgbClr val="FFFFFF"/>
                </a:solidFill>
                <a:latin typeface="Segoe UI Light"/>
              </a:rPr>
              <a:t>Команда по продажам</a:t>
            </a:r>
            <a:endParaRPr lang="en-US" sz="2400" dirty="0" smtClean="0">
              <a:solidFill>
                <a:srgbClr val="FFFFFF"/>
              </a:solidFill>
              <a:latin typeface="Segoe UI Light"/>
            </a:endParaRPr>
          </a:p>
          <a:p>
            <a:pPr algn="ctr"/>
            <a:r>
              <a:rPr lang="en-US" sz="2400" b="1" dirty="0">
                <a:solidFill>
                  <a:srgbClr val="FFFFFF"/>
                </a:solidFill>
              </a:rPr>
              <a:t>15%</a:t>
            </a:r>
          </a:p>
        </p:txBody>
      </p:sp>
      <p:graphicFrame>
        <p:nvGraphicFramePr>
          <p:cNvPr id="14" name="Table 13"/>
          <p:cNvGraphicFramePr>
            <a:graphicFrameLocks noGrp="1"/>
          </p:cNvGraphicFramePr>
          <p:nvPr>
            <p:extLst/>
          </p:nvPr>
        </p:nvGraphicFramePr>
        <p:xfrm>
          <a:off x="9848624" y="3210068"/>
          <a:ext cx="2122807" cy="2450592"/>
        </p:xfrm>
        <a:graphic>
          <a:graphicData uri="http://schemas.openxmlformats.org/drawingml/2006/table">
            <a:tbl>
              <a:tblPr/>
              <a:tblGrid>
                <a:gridCol w="1083065">
                  <a:extLst>
                    <a:ext uri="{9D8B030D-6E8A-4147-A177-3AD203B41FA5}">
                      <a16:colId xmlns="" xmlns:a16="http://schemas.microsoft.com/office/drawing/2014/main" val="20000"/>
                    </a:ext>
                  </a:extLst>
                </a:gridCol>
                <a:gridCol w="519871">
                  <a:extLst>
                    <a:ext uri="{9D8B030D-6E8A-4147-A177-3AD203B41FA5}">
                      <a16:colId xmlns="" xmlns:a16="http://schemas.microsoft.com/office/drawing/2014/main" val="20001"/>
                    </a:ext>
                  </a:extLst>
                </a:gridCol>
                <a:gridCol w="519871">
                  <a:extLst>
                    <a:ext uri="{9D8B030D-6E8A-4147-A177-3AD203B41FA5}">
                      <a16:colId xmlns="" xmlns:a16="http://schemas.microsoft.com/office/drawing/2014/main" val="20002"/>
                    </a:ext>
                  </a:extLst>
                </a:gridCol>
              </a:tblGrid>
              <a:tr h="339654">
                <a:tc>
                  <a:txBody>
                    <a:bodyPr/>
                    <a:lstStyle/>
                    <a:p>
                      <a:pPr algn="l" fontAlgn="b"/>
                      <a:r>
                        <a:rPr lang="en-US" sz="1100" b="0" i="0" u="none" strike="noStrike" dirty="0">
                          <a:solidFill>
                            <a:schemeClr val="bg1"/>
                          </a:solidFill>
                          <a:effectLst/>
                          <a:latin typeface="+mn-lt"/>
                        </a:rPr>
                        <a:t> </a:t>
                      </a:r>
                    </a:p>
                  </a:txBody>
                  <a:tcPr marL="0" marR="0" marT="36576" marB="36576" anchor="b">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b="0" i="0" u="none" strike="noStrike" dirty="0">
                          <a:solidFill>
                            <a:schemeClr val="bg1"/>
                          </a:solidFill>
                          <a:effectLst/>
                          <a:latin typeface="+mn-lt"/>
                        </a:rPr>
                        <a:t>% Select Top 3</a:t>
                      </a:r>
                    </a:p>
                  </a:txBody>
                  <a:tcPr marL="0" marR="27432" marT="36576" marB="36576" anchor="b">
                    <a:lnL>
                      <a:noFill/>
                    </a:lnL>
                    <a:lnR>
                      <a:noFill/>
                    </a:lnR>
                    <a:lnT w="12700" cap="flat" cmpd="sng" algn="ctr">
                      <a:no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b="0" i="0" u="none" strike="noStrike" dirty="0">
                          <a:solidFill>
                            <a:schemeClr val="bg1"/>
                          </a:solidFill>
                          <a:effectLst/>
                          <a:latin typeface="+mn-lt"/>
                        </a:rPr>
                        <a:t>% Few</a:t>
                      </a:r>
                      <a:r>
                        <a:rPr lang="en-US" sz="1100" b="0" i="0" u="none" strike="noStrike" dirty="0" smtClean="0">
                          <a:solidFill>
                            <a:schemeClr val="bg1"/>
                          </a:solidFill>
                          <a:effectLst/>
                          <a:latin typeface="+mn-lt"/>
                        </a:rPr>
                        <a:t>/ None </a:t>
                      </a:r>
                      <a:r>
                        <a:rPr lang="en-US" sz="1100" b="0" i="0" u="none" strike="noStrike" dirty="0">
                          <a:solidFill>
                            <a:schemeClr val="bg1"/>
                          </a:solidFill>
                          <a:effectLst/>
                          <a:latin typeface="+mn-lt"/>
                        </a:rPr>
                        <a:t>Meet Need</a:t>
                      </a:r>
                    </a:p>
                  </a:txBody>
                  <a:tcPr marL="0" marR="27432" marT="36576" marB="36576" anchor="b">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10000"/>
                  </a:ext>
                </a:extLst>
              </a:tr>
              <a:tr h="108902">
                <a:tc>
                  <a:txBody>
                    <a:bodyPr/>
                    <a:lstStyle/>
                    <a:p>
                      <a:pPr algn="l" fontAlgn="b"/>
                      <a:r>
                        <a:rPr lang="en-US" sz="1100" b="0" i="0" u="none" strike="noStrike" dirty="0">
                          <a:solidFill>
                            <a:schemeClr val="bg1"/>
                          </a:solidFill>
                          <a:effectLst/>
                          <a:latin typeface="+mn-lt"/>
                        </a:rPr>
                        <a:t>Trustworthy</a:t>
                      </a:r>
                    </a:p>
                  </a:txBody>
                  <a:tcPr marL="27432" marR="0" marT="36576" marB="36576" anchor="ctr">
                    <a:lnL w="12700" cap="flat" cmpd="sng" algn="ctr">
                      <a:noFill/>
                      <a:prstDash val="solid"/>
                      <a:round/>
                      <a:headEnd type="none" w="med" len="med"/>
                      <a:tailEnd type="none" w="med" len="med"/>
                    </a:lnL>
                    <a:lnR>
                      <a:noFill/>
                    </a:lnR>
                    <a:lnT w="6350" cap="flat" cmpd="sng" algn="ctr">
                      <a:solidFill>
                        <a:schemeClr val="bg2">
                          <a:lumMod val="75000"/>
                        </a:schemeClr>
                      </a:solid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b="0" i="0" u="none" strike="noStrike" dirty="0">
                          <a:solidFill>
                            <a:schemeClr val="bg1"/>
                          </a:solidFill>
                          <a:effectLst/>
                          <a:latin typeface="+mn-lt"/>
                        </a:rPr>
                        <a:t>44%</a:t>
                      </a:r>
                    </a:p>
                  </a:txBody>
                  <a:tcPr marL="0" marR="27432" marT="36576" marB="36576" anchor="ctr">
                    <a:lnL>
                      <a:noFill/>
                    </a:lnL>
                    <a:lnR>
                      <a:noFill/>
                    </a:lnR>
                    <a:lnT w="6350" cap="flat" cmpd="sng" algn="ctr">
                      <a:solidFill>
                        <a:schemeClr val="bg2">
                          <a:lumMod val="75000"/>
                        </a:schemeClr>
                      </a:solid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b="0" i="0" u="none" strike="noStrike" dirty="0">
                          <a:solidFill>
                            <a:schemeClr val="bg1"/>
                          </a:solidFill>
                          <a:effectLst/>
                          <a:latin typeface="+mn-lt"/>
                        </a:rPr>
                        <a:t>33%</a:t>
                      </a:r>
                    </a:p>
                  </a:txBody>
                  <a:tcPr marL="0" marR="27432" marT="36576" marB="36576" anchor="ctr">
                    <a:lnL>
                      <a:noFill/>
                    </a:lnL>
                    <a:lnR w="12700" cap="flat" cmpd="sng" algn="ctr">
                      <a:noFill/>
                      <a:prstDash val="solid"/>
                      <a:round/>
                      <a:headEnd type="none" w="med" len="med"/>
                      <a:tailEnd type="none" w="med" len="med"/>
                    </a:lnR>
                    <a:lnT w="6350" cap="flat" cmpd="sng" algn="ctr">
                      <a:solidFill>
                        <a:schemeClr val="bg2">
                          <a:lumMod val="75000"/>
                        </a:schemeClr>
                      </a:solid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10001"/>
                  </a:ext>
                </a:extLst>
              </a:tr>
              <a:tr h="184719">
                <a:tc>
                  <a:txBody>
                    <a:bodyPr/>
                    <a:lstStyle/>
                    <a:p>
                      <a:pPr algn="l" fontAlgn="b"/>
                      <a:r>
                        <a:rPr lang="en-US" sz="1100" b="0" i="0" u="none" strike="noStrike" dirty="0">
                          <a:solidFill>
                            <a:schemeClr val="bg1"/>
                          </a:solidFill>
                          <a:effectLst/>
                          <a:latin typeface="+mn-lt"/>
                        </a:rPr>
                        <a:t>Product Knowledge</a:t>
                      </a:r>
                    </a:p>
                  </a:txBody>
                  <a:tcPr marL="27432" marR="0" marT="36576" marB="36576" anchor="ctr">
                    <a:lnL w="12700" cap="flat" cmpd="sng" algn="ctr">
                      <a:noFill/>
                      <a:prstDash val="solid"/>
                      <a:round/>
                      <a:headEnd type="none" w="med" len="med"/>
                      <a:tailEnd type="none" w="med" len="med"/>
                    </a:lnL>
                    <a:lnR>
                      <a:noFill/>
                    </a:lnR>
                    <a:lnT w="6350" cap="flat" cmpd="sng" algn="ctr">
                      <a:solidFill>
                        <a:schemeClr val="bg2">
                          <a:lumMod val="75000"/>
                        </a:schemeClr>
                      </a:solid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b="0" i="0" u="none" strike="noStrike" dirty="0">
                          <a:solidFill>
                            <a:schemeClr val="bg1"/>
                          </a:solidFill>
                          <a:effectLst/>
                          <a:latin typeface="+mn-lt"/>
                        </a:rPr>
                        <a:t>39%</a:t>
                      </a:r>
                    </a:p>
                  </a:txBody>
                  <a:tcPr marL="0" marR="27432" marT="36576" marB="36576" anchor="ctr">
                    <a:lnL>
                      <a:noFill/>
                    </a:lnL>
                    <a:lnR>
                      <a:noFill/>
                    </a:lnR>
                    <a:lnT w="6350" cap="flat" cmpd="sng" algn="ctr">
                      <a:solidFill>
                        <a:schemeClr val="bg2">
                          <a:lumMod val="75000"/>
                        </a:schemeClr>
                      </a:solid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b="0" i="0" u="none" strike="noStrike" dirty="0">
                          <a:solidFill>
                            <a:schemeClr val="bg1"/>
                          </a:solidFill>
                          <a:effectLst/>
                          <a:latin typeface="+mn-lt"/>
                        </a:rPr>
                        <a:t>21%</a:t>
                      </a:r>
                    </a:p>
                  </a:txBody>
                  <a:tcPr marL="0" marR="27432" marT="36576" marB="36576" anchor="ctr">
                    <a:lnL>
                      <a:noFill/>
                    </a:lnL>
                    <a:lnR w="12700" cap="flat" cmpd="sng" algn="ctr">
                      <a:noFill/>
                      <a:prstDash val="solid"/>
                      <a:round/>
                      <a:headEnd type="none" w="med" len="med"/>
                      <a:tailEnd type="none" w="med" len="med"/>
                    </a:lnR>
                    <a:lnT w="6350" cap="flat" cmpd="sng" algn="ctr">
                      <a:solidFill>
                        <a:schemeClr val="bg2">
                          <a:lumMod val="75000"/>
                        </a:schemeClr>
                      </a:solid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10002"/>
                  </a:ext>
                </a:extLst>
              </a:tr>
              <a:tr h="152226">
                <a:tc>
                  <a:txBody>
                    <a:bodyPr/>
                    <a:lstStyle/>
                    <a:p>
                      <a:pPr algn="l" fontAlgn="b"/>
                      <a:r>
                        <a:rPr lang="en-US" sz="1100" b="0" i="0" u="none" strike="noStrike" dirty="0">
                          <a:solidFill>
                            <a:schemeClr val="bg1"/>
                          </a:solidFill>
                          <a:effectLst/>
                          <a:latin typeface="+mn-lt"/>
                        </a:rPr>
                        <a:t>Responsive</a:t>
                      </a:r>
                    </a:p>
                  </a:txBody>
                  <a:tcPr marL="27432" marR="0" marT="36576" marB="36576" anchor="ctr">
                    <a:lnL w="12700" cap="flat" cmpd="sng" algn="ctr">
                      <a:noFill/>
                      <a:prstDash val="solid"/>
                      <a:round/>
                      <a:headEnd type="none" w="med" len="med"/>
                      <a:tailEnd type="none" w="med" len="med"/>
                    </a:lnL>
                    <a:lnR>
                      <a:noFill/>
                    </a:lnR>
                    <a:lnT w="6350" cap="flat" cmpd="sng" algn="ctr">
                      <a:solidFill>
                        <a:schemeClr val="bg2">
                          <a:lumMod val="75000"/>
                        </a:schemeClr>
                      </a:solid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b="0" i="0" u="none" strike="noStrike" dirty="0">
                          <a:solidFill>
                            <a:schemeClr val="bg1"/>
                          </a:solidFill>
                          <a:effectLst/>
                          <a:latin typeface="+mn-lt"/>
                        </a:rPr>
                        <a:t>33%</a:t>
                      </a:r>
                    </a:p>
                  </a:txBody>
                  <a:tcPr marL="0" marR="27432" marT="36576" marB="36576" anchor="ctr">
                    <a:lnL>
                      <a:noFill/>
                    </a:lnL>
                    <a:lnR>
                      <a:noFill/>
                    </a:lnR>
                    <a:lnT w="6350" cap="flat" cmpd="sng" algn="ctr">
                      <a:solidFill>
                        <a:schemeClr val="bg2">
                          <a:lumMod val="75000"/>
                        </a:schemeClr>
                      </a:solid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b="0" i="0" u="none" strike="noStrike" dirty="0">
                          <a:solidFill>
                            <a:schemeClr val="bg1"/>
                          </a:solidFill>
                          <a:effectLst/>
                          <a:latin typeface="+mn-lt"/>
                        </a:rPr>
                        <a:t>30%</a:t>
                      </a:r>
                    </a:p>
                  </a:txBody>
                  <a:tcPr marL="0" marR="27432" marT="36576" marB="36576" anchor="ctr">
                    <a:lnL>
                      <a:noFill/>
                    </a:lnL>
                    <a:lnR w="12700" cap="flat" cmpd="sng" algn="ctr">
                      <a:noFill/>
                      <a:prstDash val="solid"/>
                      <a:round/>
                      <a:headEnd type="none" w="med" len="med"/>
                      <a:tailEnd type="none" w="med" len="med"/>
                    </a:lnR>
                    <a:lnT w="6350" cap="flat" cmpd="sng" algn="ctr">
                      <a:solidFill>
                        <a:schemeClr val="bg2">
                          <a:lumMod val="75000"/>
                        </a:schemeClr>
                      </a:solid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10003"/>
                  </a:ext>
                </a:extLst>
              </a:tr>
              <a:tr h="184719">
                <a:tc>
                  <a:txBody>
                    <a:bodyPr/>
                    <a:lstStyle/>
                    <a:p>
                      <a:pPr algn="l" fontAlgn="b"/>
                      <a:r>
                        <a:rPr lang="en-US" sz="1100" b="0" i="0" u="none" strike="noStrike" dirty="0">
                          <a:solidFill>
                            <a:schemeClr val="bg1"/>
                          </a:solidFill>
                          <a:effectLst/>
                          <a:latin typeface="+mn-lt"/>
                        </a:rPr>
                        <a:t>Understands </a:t>
                      </a:r>
                      <a:r>
                        <a:rPr lang="en-US" sz="1100" b="0" i="0" u="none" strike="noStrike" dirty="0" smtClean="0">
                          <a:solidFill>
                            <a:schemeClr val="bg1"/>
                          </a:solidFill>
                          <a:effectLst/>
                          <a:latin typeface="+mn-lt"/>
                        </a:rPr>
                        <a:t/>
                      </a:r>
                      <a:br>
                        <a:rPr lang="en-US" sz="1100" b="0" i="0" u="none" strike="noStrike" dirty="0" smtClean="0">
                          <a:solidFill>
                            <a:schemeClr val="bg1"/>
                          </a:solidFill>
                          <a:effectLst/>
                          <a:latin typeface="+mn-lt"/>
                        </a:rPr>
                      </a:br>
                      <a:r>
                        <a:rPr lang="en-US" sz="1100" b="0" i="0" u="none" strike="noStrike" dirty="0" smtClean="0">
                          <a:solidFill>
                            <a:schemeClr val="bg1"/>
                          </a:solidFill>
                          <a:effectLst/>
                          <a:latin typeface="+mn-lt"/>
                        </a:rPr>
                        <a:t>my </a:t>
                      </a:r>
                      <a:r>
                        <a:rPr lang="en-US" sz="1100" b="0" i="0" u="none" strike="noStrike" dirty="0">
                          <a:solidFill>
                            <a:schemeClr val="bg1"/>
                          </a:solidFill>
                          <a:effectLst/>
                          <a:latin typeface="+mn-lt"/>
                        </a:rPr>
                        <a:t>Business</a:t>
                      </a:r>
                    </a:p>
                  </a:txBody>
                  <a:tcPr marL="27432" marR="0" marT="36576" marB="36576" anchor="ctr">
                    <a:lnL w="12700" cap="flat" cmpd="sng" algn="ctr">
                      <a:noFill/>
                      <a:prstDash val="solid"/>
                      <a:round/>
                      <a:headEnd type="none" w="med" len="med"/>
                      <a:tailEnd type="none" w="med" len="med"/>
                    </a:lnL>
                    <a:lnR>
                      <a:noFill/>
                    </a:lnR>
                    <a:lnT w="6350" cap="flat" cmpd="sng" algn="ctr">
                      <a:solidFill>
                        <a:schemeClr val="bg2">
                          <a:lumMod val="75000"/>
                        </a:schemeClr>
                      </a:solid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b="0" i="0" u="none" strike="noStrike" dirty="0">
                          <a:solidFill>
                            <a:schemeClr val="bg1"/>
                          </a:solidFill>
                          <a:effectLst/>
                          <a:latin typeface="+mn-lt"/>
                        </a:rPr>
                        <a:t>33%</a:t>
                      </a:r>
                    </a:p>
                  </a:txBody>
                  <a:tcPr marL="0" marR="27432" marT="36576" marB="36576" anchor="ctr">
                    <a:lnL>
                      <a:noFill/>
                    </a:lnL>
                    <a:lnR>
                      <a:noFill/>
                    </a:lnR>
                    <a:lnT w="6350" cap="flat" cmpd="sng" algn="ctr">
                      <a:solidFill>
                        <a:schemeClr val="bg2">
                          <a:lumMod val="75000"/>
                        </a:schemeClr>
                      </a:solid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b="0" i="0" u="none" strike="noStrike" dirty="0">
                          <a:solidFill>
                            <a:schemeClr val="bg1"/>
                          </a:solidFill>
                          <a:effectLst/>
                          <a:latin typeface="+mn-lt"/>
                        </a:rPr>
                        <a:t>44%</a:t>
                      </a:r>
                    </a:p>
                  </a:txBody>
                  <a:tcPr marL="0" marR="27432" marT="36576" marB="36576" anchor="ctr">
                    <a:lnL>
                      <a:noFill/>
                    </a:lnL>
                    <a:lnR w="12700" cap="flat" cmpd="sng" algn="ctr">
                      <a:noFill/>
                      <a:prstDash val="solid"/>
                      <a:round/>
                      <a:headEnd type="none" w="med" len="med"/>
                      <a:tailEnd type="none" w="med" len="med"/>
                    </a:lnR>
                    <a:lnT w="6350" cap="flat" cmpd="sng" algn="ctr">
                      <a:solidFill>
                        <a:schemeClr val="bg2">
                          <a:lumMod val="75000"/>
                        </a:schemeClr>
                      </a:solid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tx2"/>
                    </a:solidFill>
                  </a:tcPr>
                </a:tc>
                <a:extLst>
                  <a:ext uri="{0D108BD9-81ED-4DB2-BD59-A6C34878D82A}">
                    <a16:rowId xmlns="" xmlns:a16="http://schemas.microsoft.com/office/drawing/2014/main" val="10004"/>
                  </a:ext>
                </a:extLst>
              </a:tr>
              <a:tr h="184719">
                <a:tc>
                  <a:txBody>
                    <a:bodyPr/>
                    <a:lstStyle/>
                    <a:p>
                      <a:pPr algn="l" fontAlgn="b"/>
                      <a:r>
                        <a:rPr lang="en-US" sz="1100" b="0" i="0" u="none" strike="noStrike" dirty="0">
                          <a:solidFill>
                            <a:schemeClr val="bg1"/>
                          </a:solidFill>
                          <a:effectLst/>
                          <a:latin typeface="+mn-lt"/>
                        </a:rPr>
                        <a:t>Easy to do Business With</a:t>
                      </a:r>
                    </a:p>
                  </a:txBody>
                  <a:tcPr marL="27432" marR="0" marT="36576" marB="36576" anchor="ctr">
                    <a:lnL w="12700" cap="flat" cmpd="sng" algn="ctr">
                      <a:noFill/>
                      <a:prstDash val="solid"/>
                      <a:round/>
                      <a:headEnd type="none" w="med" len="med"/>
                      <a:tailEnd type="none" w="med" len="med"/>
                    </a:lnL>
                    <a:lnR>
                      <a:noFill/>
                    </a:lnR>
                    <a:lnT w="6350" cap="flat" cmpd="sng" algn="ctr">
                      <a:solidFill>
                        <a:schemeClr val="bg2">
                          <a:lumMod val="75000"/>
                        </a:schemeClr>
                      </a:solid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b="0" i="0" u="none" strike="noStrike" dirty="0">
                          <a:solidFill>
                            <a:schemeClr val="bg1"/>
                          </a:solidFill>
                          <a:effectLst/>
                          <a:latin typeface="+mn-lt"/>
                        </a:rPr>
                        <a:t>28%</a:t>
                      </a:r>
                    </a:p>
                  </a:txBody>
                  <a:tcPr marL="0" marR="27432" marT="36576" marB="36576" anchor="ctr">
                    <a:lnL>
                      <a:noFill/>
                    </a:lnL>
                    <a:lnR>
                      <a:noFill/>
                    </a:lnR>
                    <a:lnT w="6350" cap="flat" cmpd="sng" algn="ctr">
                      <a:solidFill>
                        <a:schemeClr val="bg2">
                          <a:lumMod val="75000"/>
                        </a:schemeClr>
                      </a:solid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b="0" i="0" u="none" strike="noStrike" dirty="0">
                          <a:solidFill>
                            <a:schemeClr val="bg1"/>
                          </a:solidFill>
                          <a:effectLst/>
                          <a:latin typeface="+mn-lt"/>
                        </a:rPr>
                        <a:t>29%</a:t>
                      </a:r>
                    </a:p>
                  </a:txBody>
                  <a:tcPr marL="0" marR="27432" marT="36576" marB="36576" anchor="ctr">
                    <a:lnL>
                      <a:noFill/>
                    </a:lnL>
                    <a:lnR w="12700" cap="flat" cmpd="sng" algn="ctr">
                      <a:noFill/>
                      <a:prstDash val="solid"/>
                      <a:round/>
                      <a:headEnd type="none" w="med" len="med"/>
                      <a:tailEnd type="none" w="med" len="med"/>
                    </a:lnR>
                    <a:lnT w="6350" cap="flat" cmpd="sng" algn="ctr">
                      <a:solidFill>
                        <a:schemeClr val="bg2">
                          <a:lumMod val="75000"/>
                        </a:schemeClr>
                      </a:solid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10005"/>
                  </a:ext>
                </a:extLst>
              </a:tr>
            </a:tbl>
          </a:graphicData>
        </a:graphic>
      </p:graphicFrame>
      <p:graphicFrame>
        <p:nvGraphicFramePr>
          <p:cNvPr id="16" name="Table 15"/>
          <p:cNvGraphicFramePr>
            <a:graphicFrameLocks noGrp="1"/>
          </p:cNvGraphicFramePr>
          <p:nvPr>
            <p:extLst/>
          </p:nvPr>
        </p:nvGraphicFramePr>
        <p:xfrm>
          <a:off x="5172986" y="3210068"/>
          <a:ext cx="2122807" cy="3529584"/>
        </p:xfrm>
        <a:graphic>
          <a:graphicData uri="http://schemas.openxmlformats.org/drawingml/2006/table">
            <a:tbl>
              <a:tblPr/>
              <a:tblGrid>
                <a:gridCol w="1083065">
                  <a:extLst>
                    <a:ext uri="{9D8B030D-6E8A-4147-A177-3AD203B41FA5}">
                      <a16:colId xmlns="" xmlns:a16="http://schemas.microsoft.com/office/drawing/2014/main" val="20000"/>
                    </a:ext>
                  </a:extLst>
                </a:gridCol>
                <a:gridCol w="519871">
                  <a:extLst>
                    <a:ext uri="{9D8B030D-6E8A-4147-A177-3AD203B41FA5}">
                      <a16:colId xmlns="" xmlns:a16="http://schemas.microsoft.com/office/drawing/2014/main" val="20001"/>
                    </a:ext>
                  </a:extLst>
                </a:gridCol>
                <a:gridCol w="519871">
                  <a:extLst>
                    <a:ext uri="{9D8B030D-6E8A-4147-A177-3AD203B41FA5}">
                      <a16:colId xmlns="" xmlns:a16="http://schemas.microsoft.com/office/drawing/2014/main" val="20002"/>
                    </a:ext>
                  </a:extLst>
                </a:gridCol>
              </a:tblGrid>
              <a:tr h="390525">
                <a:tc>
                  <a:txBody>
                    <a:bodyPr/>
                    <a:lstStyle/>
                    <a:p>
                      <a:pPr algn="l" fontAlgn="b"/>
                      <a:r>
                        <a:rPr lang="en-US" sz="1100" b="0" i="0" u="none" strike="noStrike" dirty="0">
                          <a:solidFill>
                            <a:schemeClr val="bg1"/>
                          </a:solidFill>
                          <a:effectLst/>
                          <a:latin typeface="+mn-lt"/>
                        </a:rPr>
                        <a:t> </a:t>
                      </a:r>
                    </a:p>
                  </a:txBody>
                  <a:tcPr marL="0" marR="0" marT="36576" marB="36576" anchor="b">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b="0" i="0" u="none" strike="noStrike" dirty="0">
                          <a:solidFill>
                            <a:schemeClr val="bg1"/>
                          </a:solidFill>
                          <a:effectLst/>
                          <a:latin typeface="+mn-lt"/>
                        </a:rPr>
                        <a:t>% Select Top 3</a:t>
                      </a:r>
                    </a:p>
                  </a:txBody>
                  <a:tcPr marL="0" marR="27432" marT="36576" marB="36576" anchor="b">
                    <a:lnL>
                      <a:noFill/>
                    </a:lnL>
                    <a:lnR>
                      <a:noFill/>
                    </a:lnR>
                    <a:lnT w="12700" cap="flat" cmpd="sng" algn="ctr">
                      <a:no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b="0" i="0" u="none" strike="noStrike" dirty="0">
                          <a:solidFill>
                            <a:schemeClr val="bg1"/>
                          </a:solidFill>
                          <a:effectLst/>
                          <a:latin typeface="+mn-lt"/>
                        </a:rPr>
                        <a:t>% Few</a:t>
                      </a:r>
                      <a:r>
                        <a:rPr lang="en-US" sz="1100" b="0" i="0" u="none" strike="noStrike" dirty="0" smtClean="0">
                          <a:solidFill>
                            <a:schemeClr val="bg1"/>
                          </a:solidFill>
                          <a:effectLst/>
                          <a:latin typeface="+mn-lt"/>
                        </a:rPr>
                        <a:t>/ None </a:t>
                      </a:r>
                      <a:r>
                        <a:rPr lang="en-US" sz="1100" b="0" i="0" u="none" strike="noStrike" dirty="0">
                          <a:solidFill>
                            <a:schemeClr val="bg1"/>
                          </a:solidFill>
                          <a:effectLst/>
                          <a:latin typeface="+mn-lt"/>
                        </a:rPr>
                        <a:t>Meet Need</a:t>
                      </a:r>
                    </a:p>
                  </a:txBody>
                  <a:tcPr marL="0" marR="27432" marT="36576" marB="36576" anchor="b">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10000"/>
                  </a:ext>
                </a:extLst>
              </a:tr>
              <a:tr h="190500">
                <a:tc>
                  <a:txBody>
                    <a:bodyPr/>
                    <a:lstStyle/>
                    <a:p>
                      <a:pPr algn="l" fontAlgn="b"/>
                      <a:r>
                        <a:rPr lang="en-US" sz="1100" b="0" i="0" u="none" strike="noStrike" dirty="0">
                          <a:solidFill>
                            <a:schemeClr val="bg1"/>
                          </a:solidFill>
                          <a:effectLst/>
                          <a:latin typeface="+mn-lt"/>
                        </a:rPr>
                        <a:t>Technical Knowledge</a:t>
                      </a:r>
                    </a:p>
                  </a:txBody>
                  <a:tcPr marL="27432" marR="0" marT="36576" marB="36576" anchor="b">
                    <a:lnL w="12700" cap="flat" cmpd="sng" algn="ctr">
                      <a:noFill/>
                      <a:prstDash val="solid"/>
                      <a:round/>
                      <a:headEnd type="none" w="med" len="med"/>
                      <a:tailEnd type="none" w="med" len="med"/>
                    </a:lnL>
                    <a:lnR>
                      <a:noFill/>
                    </a:lnR>
                    <a:lnT w="6350" cap="flat" cmpd="sng" algn="ctr">
                      <a:solidFill>
                        <a:schemeClr val="bg2">
                          <a:lumMod val="75000"/>
                        </a:schemeClr>
                      </a:solid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b="0" i="0" u="none" strike="noStrike" dirty="0">
                          <a:solidFill>
                            <a:schemeClr val="bg1"/>
                          </a:solidFill>
                          <a:effectLst/>
                          <a:latin typeface="+mn-lt"/>
                        </a:rPr>
                        <a:t>45%</a:t>
                      </a:r>
                    </a:p>
                  </a:txBody>
                  <a:tcPr marL="0" marR="27432" marT="36576" marB="36576" anchor="b">
                    <a:lnL>
                      <a:noFill/>
                    </a:lnL>
                    <a:lnR>
                      <a:noFill/>
                    </a:lnR>
                    <a:lnT w="6350" cap="flat" cmpd="sng" algn="ctr">
                      <a:solidFill>
                        <a:schemeClr val="bg2">
                          <a:lumMod val="75000"/>
                        </a:schemeClr>
                      </a:solid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b="0" i="0" u="none" strike="noStrike" dirty="0">
                          <a:solidFill>
                            <a:schemeClr val="bg1"/>
                          </a:solidFill>
                          <a:effectLst/>
                          <a:latin typeface="+mn-lt"/>
                        </a:rPr>
                        <a:t>23%</a:t>
                      </a:r>
                    </a:p>
                  </a:txBody>
                  <a:tcPr marL="0" marR="27432" marT="36576" marB="36576" anchor="b">
                    <a:lnL>
                      <a:noFill/>
                    </a:lnL>
                    <a:lnR w="12700" cap="flat" cmpd="sng" algn="ctr">
                      <a:noFill/>
                      <a:prstDash val="solid"/>
                      <a:round/>
                      <a:headEnd type="none" w="med" len="med"/>
                      <a:tailEnd type="none" w="med" len="med"/>
                    </a:lnR>
                    <a:lnT w="6350" cap="flat" cmpd="sng" algn="ctr">
                      <a:solidFill>
                        <a:schemeClr val="bg2">
                          <a:lumMod val="75000"/>
                        </a:schemeClr>
                      </a:solid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10001"/>
                  </a:ext>
                </a:extLst>
              </a:tr>
              <a:tr h="238125">
                <a:tc>
                  <a:txBody>
                    <a:bodyPr/>
                    <a:lstStyle/>
                    <a:p>
                      <a:pPr algn="l" fontAlgn="b"/>
                      <a:r>
                        <a:rPr lang="en-US" sz="1100" b="0" i="0" u="none" strike="noStrike" dirty="0">
                          <a:solidFill>
                            <a:schemeClr val="bg1"/>
                          </a:solidFill>
                          <a:effectLst/>
                          <a:latin typeface="+mn-lt"/>
                        </a:rPr>
                        <a:t>24x7x365 phone support</a:t>
                      </a:r>
                    </a:p>
                  </a:txBody>
                  <a:tcPr marL="27432" marR="0" marT="36576" marB="36576" anchor="b">
                    <a:lnL w="12700" cap="flat" cmpd="sng" algn="ctr">
                      <a:noFill/>
                      <a:prstDash val="solid"/>
                      <a:round/>
                      <a:headEnd type="none" w="med" len="med"/>
                      <a:tailEnd type="none" w="med" len="med"/>
                    </a:lnL>
                    <a:lnR>
                      <a:noFill/>
                    </a:lnR>
                    <a:lnT w="6350" cap="flat" cmpd="sng" algn="ctr">
                      <a:solidFill>
                        <a:schemeClr val="bg2">
                          <a:lumMod val="75000"/>
                        </a:schemeClr>
                      </a:solid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b="0" i="0" u="none" strike="noStrike" dirty="0">
                          <a:solidFill>
                            <a:schemeClr val="bg1"/>
                          </a:solidFill>
                          <a:effectLst/>
                          <a:latin typeface="+mn-lt"/>
                        </a:rPr>
                        <a:t>34%</a:t>
                      </a:r>
                    </a:p>
                  </a:txBody>
                  <a:tcPr marL="0" marR="27432" marT="36576" marB="36576" anchor="b">
                    <a:lnL>
                      <a:noFill/>
                    </a:lnL>
                    <a:lnR>
                      <a:noFill/>
                    </a:lnR>
                    <a:lnT w="6350" cap="flat" cmpd="sng" algn="ctr">
                      <a:solidFill>
                        <a:schemeClr val="bg2">
                          <a:lumMod val="75000"/>
                        </a:schemeClr>
                      </a:solid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b="0" i="0" u="none" strike="noStrike" dirty="0">
                          <a:solidFill>
                            <a:schemeClr val="bg1"/>
                          </a:solidFill>
                          <a:effectLst/>
                          <a:latin typeface="+mn-lt"/>
                        </a:rPr>
                        <a:t>25%</a:t>
                      </a:r>
                    </a:p>
                  </a:txBody>
                  <a:tcPr marL="0" marR="27432" marT="36576" marB="36576" anchor="b">
                    <a:lnL>
                      <a:noFill/>
                    </a:lnL>
                    <a:lnR w="12700" cap="flat" cmpd="sng" algn="ctr">
                      <a:noFill/>
                      <a:prstDash val="solid"/>
                      <a:round/>
                      <a:headEnd type="none" w="med" len="med"/>
                      <a:tailEnd type="none" w="med" len="med"/>
                    </a:lnR>
                    <a:lnT w="6350" cap="flat" cmpd="sng" algn="ctr">
                      <a:solidFill>
                        <a:schemeClr val="bg2">
                          <a:lumMod val="75000"/>
                        </a:schemeClr>
                      </a:solid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10002"/>
                  </a:ext>
                </a:extLst>
              </a:tr>
              <a:tr h="190500">
                <a:tc>
                  <a:txBody>
                    <a:bodyPr/>
                    <a:lstStyle/>
                    <a:p>
                      <a:pPr algn="l" fontAlgn="b"/>
                      <a:r>
                        <a:rPr lang="en-US" sz="1100" b="0" i="0" u="none" strike="noStrike" dirty="0">
                          <a:solidFill>
                            <a:schemeClr val="bg1"/>
                          </a:solidFill>
                          <a:effectLst/>
                          <a:latin typeface="+mn-lt"/>
                        </a:rPr>
                        <a:t>Responsive</a:t>
                      </a:r>
                    </a:p>
                  </a:txBody>
                  <a:tcPr marL="27432" marR="0" marT="36576" marB="36576" anchor="b">
                    <a:lnL w="12700" cap="flat" cmpd="sng" algn="ctr">
                      <a:noFill/>
                      <a:prstDash val="solid"/>
                      <a:round/>
                      <a:headEnd type="none" w="med" len="med"/>
                      <a:tailEnd type="none" w="med" len="med"/>
                    </a:lnL>
                    <a:lnR>
                      <a:noFill/>
                    </a:lnR>
                    <a:lnT w="6350" cap="flat" cmpd="sng" algn="ctr">
                      <a:solidFill>
                        <a:schemeClr val="bg2">
                          <a:lumMod val="75000"/>
                        </a:schemeClr>
                      </a:solid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b="0" i="0" u="none" strike="noStrike" dirty="0">
                          <a:solidFill>
                            <a:schemeClr val="bg1"/>
                          </a:solidFill>
                          <a:effectLst/>
                          <a:latin typeface="+mn-lt"/>
                        </a:rPr>
                        <a:t>33%</a:t>
                      </a:r>
                    </a:p>
                  </a:txBody>
                  <a:tcPr marL="0" marR="27432" marT="36576" marB="36576" anchor="b">
                    <a:lnL>
                      <a:noFill/>
                    </a:lnL>
                    <a:lnR>
                      <a:noFill/>
                    </a:lnR>
                    <a:lnT w="6350" cap="flat" cmpd="sng" algn="ctr">
                      <a:solidFill>
                        <a:schemeClr val="bg2">
                          <a:lumMod val="75000"/>
                        </a:schemeClr>
                      </a:solid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b="0" i="0" u="none" strike="noStrike" dirty="0">
                          <a:solidFill>
                            <a:schemeClr val="bg1"/>
                          </a:solidFill>
                          <a:effectLst/>
                          <a:latin typeface="+mn-lt"/>
                        </a:rPr>
                        <a:t>29%</a:t>
                      </a:r>
                    </a:p>
                  </a:txBody>
                  <a:tcPr marL="0" marR="27432" marT="36576" marB="36576" anchor="b">
                    <a:lnL>
                      <a:noFill/>
                    </a:lnL>
                    <a:lnR w="12700" cap="flat" cmpd="sng" algn="ctr">
                      <a:noFill/>
                      <a:prstDash val="solid"/>
                      <a:round/>
                      <a:headEnd type="none" w="med" len="med"/>
                      <a:tailEnd type="none" w="med" len="med"/>
                    </a:lnR>
                    <a:lnT w="6350" cap="flat" cmpd="sng" algn="ctr">
                      <a:solidFill>
                        <a:schemeClr val="bg2">
                          <a:lumMod val="75000"/>
                        </a:schemeClr>
                      </a:solid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10003"/>
                  </a:ext>
                </a:extLst>
              </a:tr>
              <a:tr h="190500">
                <a:tc>
                  <a:txBody>
                    <a:bodyPr/>
                    <a:lstStyle/>
                    <a:p>
                      <a:pPr algn="l" fontAlgn="b"/>
                      <a:r>
                        <a:rPr lang="en-US" sz="1100" b="0" i="0" u="none" strike="noStrike" dirty="0">
                          <a:solidFill>
                            <a:schemeClr val="bg1"/>
                          </a:solidFill>
                          <a:effectLst/>
                          <a:latin typeface="+mn-lt"/>
                        </a:rPr>
                        <a:t>Knows my Business</a:t>
                      </a:r>
                    </a:p>
                  </a:txBody>
                  <a:tcPr marL="27432" marR="0" marT="36576" marB="36576" anchor="b">
                    <a:lnL w="12700" cap="flat" cmpd="sng" algn="ctr">
                      <a:noFill/>
                      <a:prstDash val="solid"/>
                      <a:round/>
                      <a:headEnd type="none" w="med" len="med"/>
                      <a:tailEnd type="none" w="med" len="med"/>
                    </a:lnL>
                    <a:lnR>
                      <a:noFill/>
                    </a:lnR>
                    <a:lnT w="6350" cap="flat" cmpd="sng" algn="ctr">
                      <a:solidFill>
                        <a:schemeClr val="bg2">
                          <a:lumMod val="75000"/>
                        </a:schemeClr>
                      </a:solid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b="0" i="0" u="none" strike="noStrike">
                          <a:solidFill>
                            <a:schemeClr val="bg1"/>
                          </a:solidFill>
                          <a:effectLst/>
                          <a:latin typeface="+mn-lt"/>
                        </a:rPr>
                        <a:t>26%</a:t>
                      </a:r>
                    </a:p>
                  </a:txBody>
                  <a:tcPr marL="0" marR="27432" marT="36576" marB="36576" anchor="b">
                    <a:lnL>
                      <a:noFill/>
                    </a:lnL>
                    <a:lnR>
                      <a:noFill/>
                    </a:lnR>
                    <a:lnT w="6350" cap="flat" cmpd="sng" algn="ctr">
                      <a:solidFill>
                        <a:schemeClr val="bg2">
                          <a:lumMod val="75000"/>
                        </a:schemeClr>
                      </a:solid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b="0" i="0" u="none" strike="noStrike" dirty="0">
                          <a:solidFill>
                            <a:schemeClr val="bg1"/>
                          </a:solidFill>
                          <a:effectLst/>
                          <a:latin typeface="+mn-lt"/>
                        </a:rPr>
                        <a:t>44%</a:t>
                      </a:r>
                    </a:p>
                  </a:txBody>
                  <a:tcPr marL="0" marR="27432" marT="36576" marB="36576" anchor="b">
                    <a:lnL>
                      <a:noFill/>
                    </a:lnL>
                    <a:lnR w="12700" cap="flat" cmpd="sng" algn="ctr">
                      <a:noFill/>
                      <a:prstDash val="solid"/>
                      <a:round/>
                      <a:headEnd type="none" w="med" len="med"/>
                      <a:tailEnd type="none" w="med" len="med"/>
                    </a:lnR>
                    <a:lnT w="6350" cap="flat" cmpd="sng" algn="ctr">
                      <a:solidFill>
                        <a:schemeClr val="bg2">
                          <a:lumMod val="75000"/>
                        </a:schemeClr>
                      </a:solid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tx2"/>
                    </a:solidFill>
                  </a:tcPr>
                </a:tc>
                <a:extLst>
                  <a:ext uri="{0D108BD9-81ED-4DB2-BD59-A6C34878D82A}">
                    <a16:rowId xmlns="" xmlns:a16="http://schemas.microsoft.com/office/drawing/2014/main" val="10004"/>
                  </a:ext>
                </a:extLst>
              </a:tr>
              <a:tr h="190500">
                <a:tc>
                  <a:txBody>
                    <a:bodyPr/>
                    <a:lstStyle/>
                    <a:p>
                      <a:pPr algn="l" fontAlgn="b"/>
                      <a:r>
                        <a:rPr lang="en-US" sz="1100" b="0" i="0" u="none" strike="noStrike" dirty="0" smtClean="0">
                          <a:solidFill>
                            <a:schemeClr val="bg1"/>
                          </a:solidFill>
                          <a:effectLst/>
                          <a:latin typeface="+mn-lt"/>
                        </a:rPr>
                        <a:t>Accessible/Easy </a:t>
                      </a:r>
                      <a:r>
                        <a:rPr lang="en-US" sz="1100" b="0" i="0" u="none" strike="noStrike" dirty="0">
                          <a:solidFill>
                            <a:schemeClr val="bg1"/>
                          </a:solidFill>
                          <a:effectLst/>
                          <a:latin typeface="+mn-lt"/>
                        </a:rPr>
                        <a:t>to </a:t>
                      </a:r>
                      <a:r>
                        <a:rPr lang="en-US" sz="1100" b="0" i="0" u="none" strike="noStrike" dirty="0" smtClean="0">
                          <a:solidFill>
                            <a:schemeClr val="bg1"/>
                          </a:solidFill>
                          <a:effectLst/>
                          <a:latin typeface="+mn-lt"/>
                        </a:rPr>
                        <a:t>reach/Multiple </a:t>
                      </a:r>
                      <a:r>
                        <a:rPr lang="en-US" sz="1100" b="0" i="0" u="none" strike="noStrike" dirty="0">
                          <a:solidFill>
                            <a:schemeClr val="bg1"/>
                          </a:solidFill>
                          <a:effectLst/>
                          <a:latin typeface="+mn-lt"/>
                        </a:rPr>
                        <a:t>Access </a:t>
                      </a:r>
                      <a:r>
                        <a:rPr lang="en-US" sz="1100" b="0" i="0" u="none" strike="noStrike" dirty="0" smtClean="0">
                          <a:solidFill>
                            <a:schemeClr val="bg1"/>
                          </a:solidFill>
                          <a:effectLst/>
                          <a:latin typeface="+mn-lt"/>
                        </a:rPr>
                        <a:t>Points</a:t>
                      </a:r>
                      <a:endParaRPr lang="en-US" sz="1100" b="0" i="0" u="none" strike="noStrike" dirty="0">
                        <a:solidFill>
                          <a:schemeClr val="bg1"/>
                        </a:solidFill>
                        <a:effectLst/>
                        <a:latin typeface="+mn-lt"/>
                      </a:endParaRPr>
                    </a:p>
                  </a:txBody>
                  <a:tcPr marL="27432" marR="0" marT="36576" marB="36576" anchor="b">
                    <a:lnL w="12700" cap="flat" cmpd="sng" algn="ctr">
                      <a:noFill/>
                      <a:prstDash val="solid"/>
                      <a:round/>
                      <a:headEnd type="none" w="med" len="med"/>
                      <a:tailEnd type="none" w="med" len="med"/>
                    </a:lnL>
                    <a:lnR>
                      <a:noFill/>
                    </a:lnR>
                    <a:lnT w="6350" cap="flat" cmpd="sng" algn="ctr">
                      <a:solidFill>
                        <a:schemeClr val="bg2">
                          <a:lumMod val="75000"/>
                        </a:schemeClr>
                      </a:solid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b="0" i="0" u="none" strike="noStrike" dirty="0">
                          <a:solidFill>
                            <a:schemeClr val="bg1"/>
                          </a:solidFill>
                          <a:effectLst/>
                          <a:latin typeface="+mn-lt"/>
                        </a:rPr>
                        <a:t>24%</a:t>
                      </a:r>
                    </a:p>
                  </a:txBody>
                  <a:tcPr marL="0" marR="27432" marT="36576" marB="36576" anchor="b">
                    <a:lnL>
                      <a:noFill/>
                    </a:lnL>
                    <a:lnR>
                      <a:noFill/>
                    </a:lnR>
                    <a:lnT w="6350" cap="flat" cmpd="sng" algn="ctr">
                      <a:solidFill>
                        <a:schemeClr val="bg2">
                          <a:lumMod val="75000"/>
                        </a:schemeClr>
                      </a:solid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b="0" i="0" u="none" strike="noStrike" dirty="0">
                          <a:solidFill>
                            <a:schemeClr val="bg1"/>
                          </a:solidFill>
                          <a:effectLst/>
                          <a:latin typeface="+mn-lt"/>
                        </a:rPr>
                        <a:t>28%</a:t>
                      </a:r>
                    </a:p>
                  </a:txBody>
                  <a:tcPr marL="0" marR="27432" marT="36576" marB="36576" anchor="b">
                    <a:lnL>
                      <a:noFill/>
                    </a:lnL>
                    <a:lnR w="12700" cap="flat" cmpd="sng" algn="ctr">
                      <a:noFill/>
                      <a:prstDash val="solid"/>
                      <a:round/>
                      <a:headEnd type="none" w="med" len="med"/>
                      <a:tailEnd type="none" w="med" len="med"/>
                    </a:lnR>
                    <a:lnT w="6350" cap="flat" cmpd="sng" algn="ctr">
                      <a:solidFill>
                        <a:schemeClr val="bg2">
                          <a:lumMod val="75000"/>
                        </a:schemeClr>
                      </a:solid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10005"/>
                  </a:ext>
                </a:extLst>
              </a:tr>
              <a:tr h="200025">
                <a:tc>
                  <a:txBody>
                    <a:bodyPr/>
                    <a:lstStyle/>
                    <a:p>
                      <a:pPr algn="l" fontAlgn="b"/>
                      <a:r>
                        <a:rPr lang="en-US" sz="1100" b="0" i="0" u="none" strike="noStrike" dirty="0">
                          <a:solidFill>
                            <a:schemeClr val="bg1"/>
                          </a:solidFill>
                          <a:effectLst/>
                          <a:latin typeface="+mn-lt"/>
                        </a:rPr>
                        <a:t>Work together </a:t>
                      </a:r>
                      <a:r>
                        <a:rPr lang="en-US" sz="1100" b="0" i="0" u="none" strike="noStrike" dirty="0" smtClean="0">
                          <a:solidFill>
                            <a:schemeClr val="bg1"/>
                          </a:solidFill>
                          <a:effectLst/>
                          <a:latin typeface="+mn-lt"/>
                        </a:rPr>
                        <a:t/>
                      </a:r>
                      <a:br>
                        <a:rPr lang="en-US" sz="1100" b="0" i="0" u="none" strike="noStrike" dirty="0" smtClean="0">
                          <a:solidFill>
                            <a:schemeClr val="bg1"/>
                          </a:solidFill>
                          <a:effectLst/>
                          <a:latin typeface="+mn-lt"/>
                        </a:rPr>
                      </a:br>
                      <a:r>
                        <a:rPr lang="en-US" sz="1100" b="0" i="0" u="none" strike="noStrike" dirty="0" smtClean="0">
                          <a:solidFill>
                            <a:schemeClr val="bg1"/>
                          </a:solidFill>
                          <a:effectLst/>
                          <a:latin typeface="+mn-lt"/>
                        </a:rPr>
                        <a:t>to </a:t>
                      </a:r>
                      <a:r>
                        <a:rPr lang="en-US" sz="1100" b="0" i="0" u="none" strike="noStrike" dirty="0">
                          <a:solidFill>
                            <a:schemeClr val="bg1"/>
                          </a:solidFill>
                          <a:effectLst/>
                          <a:latin typeface="+mn-lt"/>
                        </a:rPr>
                        <a:t>deal with problems</a:t>
                      </a:r>
                    </a:p>
                  </a:txBody>
                  <a:tcPr marL="27432" marR="0" marT="36576" marB="36576" anchor="b">
                    <a:lnL w="12700" cap="flat" cmpd="sng" algn="ctr">
                      <a:noFill/>
                      <a:prstDash val="solid"/>
                      <a:round/>
                      <a:headEnd type="none" w="med" len="med"/>
                      <a:tailEnd type="none" w="med" len="med"/>
                    </a:lnL>
                    <a:lnR>
                      <a:noFill/>
                    </a:lnR>
                    <a:lnT w="6350" cap="flat" cmpd="sng" algn="ctr">
                      <a:solidFill>
                        <a:schemeClr val="bg2">
                          <a:lumMod val="75000"/>
                        </a:schemeClr>
                      </a:solid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b="0" i="0" u="none" strike="noStrike" dirty="0">
                          <a:solidFill>
                            <a:schemeClr val="bg1"/>
                          </a:solidFill>
                          <a:effectLst/>
                          <a:latin typeface="+mn-lt"/>
                        </a:rPr>
                        <a:t>24%</a:t>
                      </a:r>
                    </a:p>
                  </a:txBody>
                  <a:tcPr marL="0" marR="27432" marT="36576" marB="36576" anchor="b">
                    <a:lnL>
                      <a:noFill/>
                    </a:lnL>
                    <a:lnR>
                      <a:noFill/>
                    </a:lnR>
                    <a:lnT w="6350" cap="flat" cmpd="sng" algn="ctr">
                      <a:solidFill>
                        <a:schemeClr val="bg2">
                          <a:lumMod val="75000"/>
                        </a:schemeClr>
                      </a:solid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b="0" i="0" u="none" strike="noStrike" dirty="0">
                          <a:solidFill>
                            <a:schemeClr val="bg1"/>
                          </a:solidFill>
                          <a:effectLst/>
                          <a:latin typeface="+mn-lt"/>
                        </a:rPr>
                        <a:t>36%</a:t>
                      </a:r>
                    </a:p>
                  </a:txBody>
                  <a:tcPr marL="0" marR="27432" marT="36576" marB="36576" anchor="b">
                    <a:lnL>
                      <a:noFill/>
                    </a:lnL>
                    <a:lnR w="12700" cap="flat" cmpd="sng" algn="ctr">
                      <a:noFill/>
                      <a:prstDash val="solid"/>
                      <a:round/>
                      <a:headEnd type="none" w="med" len="med"/>
                      <a:tailEnd type="none" w="med" len="med"/>
                    </a:lnR>
                    <a:lnT w="6350" cap="flat" cmpd="sng" algn="ctr">
                      <a:solidFill>
                        <a:schemeClr val="bg2">
                          <a:lumMod val="75000"/>
                        </a:schemeClr>
                      </a:solid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tx2"/>
                    </a:solidFill>
                  </a:tcPr>
                </a:tc>
                <a:extLst>
                  <a:ext uri="{0D108BD9-81ED-4DB2-BD59-A6C34878D82A}">
                    <a16:rowId xmlns="" xmlns:a16="http://schemas.microsoft.com/office/drawing/2014/main" val="10006"/>
                  </a:ext>
                </a:extLst>
              </a:tr>
            </a:tbl>
          </a:graphicData>
        </a:graphic>
      </p:graphicFrame>
      <p:graphicFrame>
        <p:nvGraphicFramePr>
          <p:cNvPr id="17" name="Table 16"/>
          <p:cNvGraphicFramePr>
            <a:graphicFrameLocks noGrp="1"/>
          </p:cNvGraphicFramePr>
          <p:nvPr>
            <p:extLst/>
          </p:nvPr>
        </p:nvGraphicFramePr>
        <p:xfrm>
          <a:off x="454026" y="3210068"/>
          <a:ext cx="2122807" cy="2282952"/>
        </p:xfrm>
        <a:graphic>
          <a:graphicData uri="http://schemas.openxmlformats.org/drawingml/2006/table">
            <a:tbl>
              <a:tblPr/>
              <a:tblGrid>
                <a:gridCol w="1146174">
                  <a:extLst>
                    <a:ext uri="{9D8B030D-6E8A-4147-A177-3AD203B41FA5}">
                      <a16:colId xmlns="" xmlns:a16="http://schemas.microsoft.com/office/drawing/2014/main" val="20000"/>
                    </a:ext>
                  </a:extLst>
                </a:gridCol>
                <a:gridCol w="456762">
                  <a:extLst>
                    <a:ext uri="{9D8B030D-6E8A-4147-A177-3AD203B41FA5}">
                      <a16:colId xmlns="" xmlns:a16="http://schemas.microsoft.com/office/drawing/2014/main" val="20001"/>
                    </a:ext>
                  </a:extLst>
                </a:gridCol>
                <a:gridCol w="519871">
                  <a:extLst>
                    <a:ext uri="{9D8B030D-6E8A-4147-A177-3AD203B41FA5}">
                      <a16:colId xmlns="" xmlns:a16="http://schemas.microsoft.com/office/drawing/2014/main" val="20002"/>
                    </a:ext>
                  </a:extLst>
                </a:gridCol>
              </a:tblGrid>
              <a:tr h="0">
                <a:tc>
                  <a:txBody>
                    <a:bodyPr/>
                    <a:lstStyle/>
                    <a:p>
                      <a:pPr algn="l" fontAlgn="b"/>
                      <a:r>
                        <a:rPr lang="en-US" sz="1100" b="0" i="0" u="none" strike="noStrike" dirty="0">
                          <a:solidFill>
                            <a:schemeClr val="bg1"/>
                          </a:solidFill>
                          <a:effectLst/>
                          <a:latin typeface="+mn-lt"/>
                        </a:rPr>
                        <a:t> </a:t>
                      </a:r>
                    </a:p>
                  </a:txBody>
                  <a:tcPr marL="0" marR="0" marT="36576" marB="36576" anchor="b">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b="0" i="0" u="none" strike="noStrike" dirty="0">
                          <a:solidFill>
                            <a:schemeClr val="bg1"/>
                          </a:solidFill>
                          <a:effectLst/>
                          <a:latin typeface="+mn-lt"/>
                        </a:rPr>
                        <a:t>% Select Top 3</a:t>
                      </a:r>
                    </a:p>
                  </a:txBody>
                  <a:tcPr marL="0" marR="27432" marT="36576" marB="36576" anchor="b">
                    <a:lnL>
                      <a:noFill/>
                    </a:lnL>
                    <a:lnR>
                      <a:noFill/>
                    </a:lnR>
                    <a:lnT w="12700" cap="flat" cmpd="sng" algn="ctr">
                      <a:no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b="0" i="0" u="none" strike="noStrike" dirty="0">
                          <a:solidFill>
                            <a:schemeClr val="bg1"/>
                          </a:solidFill>
                          <a:effectLst/>
                          <a:latin typeface="+mn-lt"/>
                        </a:rPr>
                        <a:t>% Few</a:t>
                      </a:r>
                      <a:r>
                        <a:rPr lang="en-US" sz="1100" b="0" i="0" u="none" strike="noStrike" dirty="0" smtClean="0">
                          <a:solidFill>
                            <a:schemeClr val="bg1"/>
                          </a:solidFill>
                          <a:effectLst/>
                          <a:latin typeface="+mn-lt"/>
                        </a:rPr>
                        <a:t>/ None </a:t>
                      </a:r>
                      <a:r>
                        <a:rPr lang="en-US" sz="1100" b="0" i="0" u="none" strike="noStrike" dirty="0">
                          <a:solidFill>
                            <a:schemeClr val="bg1"/>
                          </a:solidFill>
                          <a:effectLst/>
                          <a:latin typeface="+mn-lt"/>
                        </a:rPr>
                        <a:t>Meet Need</a:t>
                      </a:r>
                    </a:p>
                  </a:txBody>
                  <a:tcPr marL="0" marR="27432" marT="36576" marB="36576" anchor="b">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10000"/>
                  </a:ext>
                </a:extLst>
              </a:tr>
              <a:tr h="0">
                <a:tc>
                  <a:txBody>
                    <a:bodyPr/>
                    <a:lstStyle/>
                    <a:p>
                      <a:pPr algn="l" fontAlgn="b"/>
                      <a:r>
                        <a:rPr lang="en-US" sz="1100" b="0" i="0" u="none" strike="noStrike" dirty="0">
                          <a:solidFill>
                            <a:schemeClr val="bg1"/>
                          </a:solidFill>
                          <a:effectLst/>
                          <a:latin typeface="+mn-lt"/>
                        </a:rPr>
                        <a:t>Secure</a:t>
                      </a:r>
                    </a:p>
                  </a:txBody>
                  <a:tcPr marL="27432" marR="0" marT="36576" marB="36576" anchor="b">
                    <a:lnL w="12700" cap="flat" cmpd="sng" algn="ctr">
                      <a:noFill/>
                      <a:prstDash val="solid"/>
                      <a:round/>
                      <a:headEnd type="none" w="med" len="med"/>
                      <a:tailEnd type="none" w="med" len="med"/>
                    </a:lnL>
                    <a:lnR>
                      <a:noFill/>
                    </a:lnR>
                    <a:lnT w="6350" cap="flat" cmpd="sng" algn="ctr">
                      <a:solidFill>
                        <a:schemeClr val="bg2">
                          <a:lumMod val="75000"/>
                        </a:schemeClr>
                      </a:solid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b="0" i="0" u="none" strike="noStrike" dirty="0">
                          <a:solidFill>
                            <a:schemeClr val="bg1"/>
                          </a:solidFill>
                          <a:effectLst/>
                          <a:latin typeface="+mn-lt"/>
                        </a:rPr>
                        <a:t>51%</a:t>
                      </a:r>
                    </a:p>
                  </a:txBody>
                  <a:tcPr marL="0" marR="27432" marT="36576" marB="36576" anchor="b">
                    <a:lnL>
                      <a:noFill/>
                    </a:lnL>
                    <a:lnR>
                      <a:noFill/>
                    </a:lnR>
                    <a:lnT w="6350" cap="flat" cmpd="sng" algn="ctr">
                      <a:solidFill>
                        <a:schemeClr val="bg2">
                          <a:lumMod val="75000"/>
                        </a:schemeClr>
                      </a:solid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b="0" i="0" u="none" strike="noStrike">
                          <a:solidFill>
                            <a:schemeClr val="bg1"/>
                          </a:solidFill>
                          <a:effectLst/>
                          <a:latin typeface="+mn-lt"/>
                        </a:rPr>
                        <a:t>25%</a:t>
                      </a:r>
                    </a:p>
                  </a:txBody>
                  <a:tcPr marL="0" marR="27432" marT="36576" marB="36576" anchor="b">
                    <a:lnL>
                      <a:noFill/>
                    </a:lnL>
                    <a:lnR w="12700" cap="flat" cmpd="sng" algn="ctr">
                      <a:noFill/>
                      <a:prstDash val="solid"/>
                      <a:round/>
                      <a:headEnd type="none" w="med" len="med"/>
                      <a:tailEnd type="none" w="med" len="med"/>
                    </a:lnR>
                    <a:lnT w="6350" cap="flat" cmpd="sng" algn="ctr">
                      <a:solidFill>
                        <a:schemeClr val="bg2">
                          <a:lumMod val="75000"/>
                        </a:schemeClr>
                      </a:solid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10001"/>
                  </a:ext>
                </a:extLst>
              </a:tr>
              <a:tr h="0">
                <a:tc>
                  <a:txBody>
                    <a:bodyPr/>
                    <a:lstStyle/>
                    <a:p>
                      <a:pPr algn="l" fontAlgn="b"/>
                      <a:r>
                        <a:rPr lang="en-US" sz="1100" b="0" i="0" u="none" strike="noStrike" dirty="0">
                          <a:solidFill>
                            <a:schemeClr val="bg1"/>
                          </a:solidFill>
                          <a:effectLst/>
                          <a:latin typeface="+mn-lt"/>
                        </a:rPr>
                        <a:t>Performance</a:t>
                      </a:r>
                    </a:p>
                  </a:txBody>
                  <a:tcPr marL="27432" marR="0" marT="36576" marB="36576" anchor="b">
                    <a:lnL w="12700" cap="flat" cmpd="sng" algn="ctr">
                      <a:noFill/>
                      <a:prstDash val="solid"/>
                      <a:round/>
                      <a:headEnd type="none" w="med" len="med"/>
                      <a:tailEnd type="none" w="med" len="med"/>
                    </a:lnL>
                    <a:lnR>
                      <a:noFill/>
                    </a:lnR>
                    <a:lnT w="6350" cap="flat" cmpd="sng" algn="ctr">
                      <a:solidFill>
                        <a:schemeClr val="bg2">
                          <a:lumMod val="75000"/>
                        </a:schemeClr>
                      </a:solid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b="0" i="0" u="none" strike="noStrike" dirty="0">
                          <a:solidFill>
                            <a:schemeClr val="bg1"/>
                          </a:solidFill>
                          <a:effectLst/>
                          <a:latin typeface="+mn-lt"/>
                        </a:rPr>
                        <a:t>47%</a:t>
                      </a:r>
                    </a:p>
                  </a:txBody>
                  <a:tcPr marL="0" marR="27432" marT="36576" marB="36576" anchor="b">
                    <a:lnL>
                      <a:noFill/>
                    </a:lnL>
                    <a:lnR>
                      <a:noFill/>
                    </a:lnR>
                    <a:lnT w="6350" cap="flat" cmpd="sng" algn="ctr">
                      <a:solidFill>
                        <a:schemeClr val="bg2">
                          <a:lumMod val="75000"/>
                        </a:schemeClr>
                      </a:solid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b="0" i="0" u="none" strike="noStrike" dirty="0">
                          <a:solidFill>
                            <a:schemeClr val="bg1"/>
                          </a:solidFill>
                          <a:effectLst/>
                          <a:latin typeface="+mn-lt"/>
                        </a:rPr>
                        <a:t>23%</a:t>
                      </a:r>
                    </a:p>
                  </a:txBody>
                  <a:tcPr marL="0" marR="27432" marT="36576" marB="36576" anchor="b">
                    <a:lnL>
                      <a:noFill/>
                    </a:lnL>
                    <a:lnR w="12700" cap="flat" cmpd="sng" algn="ctr">
                      <a:noFill/>
                      <a:prstDash val="solid"/>
                      <a:round/>
                      <a:headEnd type="none" w="med" len="med"/>
                      <a:tailEnd type="none" w="med" len="med"/>
                    </a:lnR>
                    <a:lnT w="6350" cap="flat" cmpd="sng" algn="ctr">
                      <a:solidFill>
                        <a:schemeClr val="bg2">
                          <a:lumMod val="75000"/>
                        </a:schemeClr>
                      </a:solid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10002"/>
                  </a:ext>
                </a:extLst>
              </a:tr>
              <a:tr h="0">
                <a:tc>
                  <a:txBody>
                    <a:bodyPr/>
                    <a:lstStyle/>
                    <a:p>
                      <a:pPr algn="l" fontAlgn="b"/>
                      <a:r>
                        <a:rPr lang="en-US" sz="1100" b="0" i="0" u="none" strike="noStrike" dirty="0">
                          <a:solidFill>
                            <a:schemeClr val="bg1"/>
                          </a:solidFill>
                          <a:effectLst/>
                          <a:latin typeface="+mn-lt"/>
                        </a:rPr>
                        <a:t>Uptime/Reliability</a:t>
                      </a:r>
                    </a:p>
                  </a:txBody>
                  <a:tcPr marL="27432" marR="0" marT="36576" marB="36576" anchor="b">
                    <a:lnL w="12700" cap="flat" cmpd="sng" algn="ctr">
                      <a:noFill/>
                      <a:prstDash val="solid"/>
                      <a:round/>
                      <a:headEnd type="none" w="med" len="med"/>
                      <a:tailEnd type="none" w="med" len="med"/>
                    </a:lnL>
                    <a:lnR>
                      <a:noFill/>
                    </a:lnR>
                    <a:lnT w="6350" cap="flat" cmpd="sng" algn="ctr">
                      <a:solidFill>
                        <a:schemeClr val="bg2">
                          <a:lumMod val="75000"/>
                        </a:schemeClr>
                      </a:solid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b="0" i="0" u="none" strike="noStrike" dirty="0">
                          <a:solidFill>
                            <a:schemeClr val="bg1"/>
                          </a:solidFill>
                          <a:effectLst/>
                          <a:latin typeface="+mn-lt"/>
                        </a:rPr>
                        <a:t>41%</a:t>
                      </a:r>
                    </a:p>
                  </a:txBody>
                  <a:tcPr marL="0" marR="27432" marT="36576" marB="36576" anchor="b">
                    <a:lnL>
                      <a:noFill/>
                    </a:lnL>
                    <a:lnR>
                      <a:noFill/>
                    </a:lnR>
                    <a:lnT w="6350" cap="flat" cmpd="sng" algn="ctr">
                      <a:solidFill>
                        <a:schemeClr val="bg2">
                          <a:lumMod val="75000"/>
                        </a:schemeClr>
                      </a:solid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b="0" i="0" u="none" strike="noStrike" dirty="0">
                          <a:solidFill>
                            <a:schemeClr val="bg1"/>
                          </a:solidFill>
                          <a:effectLst/>
                          <a:latin typeface="+mn-lt"/>
                        </a:rPr>
                        <a:t>27%</a:t>
                      </a:r>
                    </a:p>
                  </a:txBody>
                  <a:tcPr marL="0" marR="27432" marT="36576" marB="36576" anchor="b">
                    <a:lnL>
                      <a:noFill/>
                    </a:lnL>
                    <a:lnR w="12700" cap="flat" cmpd="sng" algn="ctr">
                      <a:noFill/>
                      <a:prstDash val="solid"/>
                      <a:round/>
                      <a:headEnd type="none" w="med" len="med"/>
                      <a:tailEnd type="none" w="med" len="med"/>
                    </a:lnR>
                    <a:lnT w="6350" cap="flat" cmpd="sng" algn="ctr">
                      <a:solidFill>
                        <a:schemeClr val="bg2">
                          <a:lumMod val="75000"/>
                        </a:schemeClr>
                      </a:solid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10003"/>
                  </a:ext>
                </a:extLst>
              </a:tr>
              <a:tr h="0">
                <a:tc>
                  <a:txBody>
                    <a:bodyPr/>
                    <a:lstStyle/>
                    <a:p>
                      <a:pPr algn="l" fontAlgn="b"/>
                      <a:r>
                        <a:rPr lang="en-US" sz="1100" b="0" i="0" u="none" strike="noStrike" dirty="0">
                          <a:solidFill>
                            <a:schemeClr val="bg1"/>
                          </a:solidFill>
                          <a:effectLst/>
                          <a:latin typeface="+mn-lt"/>
                        </a:rPr>
                        <a:t>Industry specific solutions</a:t>
                      </a:r>
                    </a:p>
                  </a:txBody>
                  <a:tcPr marL="27432" marR="0" marT="36576" marB="36576" anchor="b">
                    <a:lnL w="12700" cap="flat" cmpd="sng" algn="ctr">
                      <a:noFill/>
                      <a:prstDash val="solid"/>
                      <a:round/>
                      <a:headEnd type="none" w="med" len="med"/>
                      <a:tailEnd type="none" w="med" len="med"/>
                    </a:lnL>
                    <a:lnR>
                      <a:noFill/>
                    </a:lnR>
                    <a:lnT w="6350" cap="flat" cmpd="sng" algn="ctr">
                      <a:solidFill>
                        <a:schemeClr val="bg2">
                          <a:lumMod val="75000"/>
                        </a:schemeClr>
                      </a:solid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b="0" i="0" u="none" strike="noStrike" dirty="0">
                          <a:solidFill>
                            <a:schemeClr val="bg1"/>
                          </a:solidFill>
                          <a:effectLst/>
                          <a:latin typeface="+mn-lt"/>
                        </a:rPr>
                        <a:t>22%</a:t>
                      </a:r>
                    </a:p>
                  </a:txBody>
                  <a:tcPr marL="0" marR="27432" marT="36576" marB="36576" anchor="b">
                    <a:lnL>
                      <a:noFill/>
                    </a:lnL>
                    <a:lnR>
                      <a:noFill/>
                    </a:lnR>
                    <a:lnT w="6350" cap="flat" cmpd="sng" algn="ctr">
                      <a:solidFill>
                        <a:schemeClr val="bg2">
                          <a:lumMod val="75000"/>
                        </a:schemeClr>
                      </a:solid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b="0" i="0" u="none" strike="noStrike" dirty="0">
                          <a:solidFill>
                            <a:schemeClr val="bg1"/>
                          </a:solidFill>
                          <a:effectLst/>
                          <a:latin typeface="+mn-lt"/>
                        </a:rPr>
                        <a:t>42%</a:t>
                      </a:r>
                    </a:p>
                  </a:txBody>
                  <a:tcPr marL="0" marR="27432" marT="36576" marB="36576" anchor="b">
                    <a:lnL>
                      <a:noFill/>
                    </a:lnL>
                    <a:lnR w="12700" cap="flat" cmpd="sng" algn="ctr">
                      <a:noFill/>
                      <a:prstDash val="solid"/>
                      <a:round/>
                      <a:headEnd type="none" w="med" len="med"/>
                      <a:tailEnd type="none" w="med" len="med"/>
                    </a:lnR>
                    <a:lnT w="6350" cap="flat" cmpd="sng" algn="ctr">
                      <a:solidFill>
                        <a:schemeClr val="bg2">
                          <a:lumMod val="75000"/>
                        </a:schemeClr>
                      </a:solid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tx2"/>
                    </a:solidFill>
                  </a:tcPr>
                </a:tc>
                <a:extLst>
                  <a:ext uri="{0D108BD9-81ED-4DB2-BD59-A6C34878D82A}">
                    <a16:rowId xmlns="" xmlns:a16="http://schemas.microsoft.com/office/drawing/2014/main" val="10004"/>
                  </a:ext>
                </a:extLst>
              </a:tr>
              <a:tr h="0">
                <a:tc>
                  <a:txBody>
                    <a:bodyPr/>
                    <a:lstStyle/>
                    <a:p>
                      <a:pPr algn="l" fontAlgn="b"/>
                      <a:r>
                        <a:rPr lang="en-US" sz="1100" b="0" i="0" u="none" strike="noStrike" dirty="0">
                          <a:solidFill>
                            <a:schemeClr val="bg1"/>
                          </a:solidFill>
                          <a:effectLst/>
                          <a:latin typeface="+mn-lt"/>
                        </a:rPr>
                        <a:t>Open/Flexible Platforms</a:t>
                      </a:r>
                    </a:p>
                  </a:txBody>
                  <a:tcPr marL="27432" marR="0" marT="36576" marB="36576" anchor="b">
                    <a:lnL w="12700" cap="flat" cmpd="sng" algn="ctr">
                      <a:noFill/>
                      <a:prstDash val="solid"/>
                      <a:round/>
                      <a:headEnd type="none" w="med" len="med"/>
                      <a:tailEnd type="none" w="med" len="med"/>
                    </a:lnL>
                    <a:lnR>
                      <a:noFill/>
                    </a:lnR>
                    <a:lnT w="6350" cap="flat" cmpd="sng" algn="ctr">
                      <a:solidFill>
                        <a:schemeClr val="bg2">
                          <a:lumMod val="75000"/>
                        </a:schemeClr>
                      </a:solid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b="0" i="0" u="none" strike="noStrike" dirty="0">
                          <a:solidFill>
                            <a:schemeClr val="bg1"/>
                          </a:solidFill>
                          <a:effectLst/>
                          <a:latin typeface="+mn-lt"/>
                        </a:rPr>
                        <a:t>21%</a:t>
                      </a:r>
                    </a:p>
                  </a:txBody>
                  <a:tcPr marL="0" marR="27432" marT="36576" marB="36576" anchor="b">
                    <a:lnL>
                      <a:noFill/>
                    </a:lnL>
                    <a:lnR>
                      <a:noFill/>
                    </a:lnR>
                    <a:lnT w="6350" cap="flat" cmpd="sng" algn="ctr">
                      <a:solidFill>
                        <a:schemeClr val="bg2">
                          <a:lumMod val="75000"/>
                        </a:schemeClr>
                      </a:solid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b="0" i="0" u="none" strike="noStrike" dirty="0">
                          <a:solidFill>
                            <a:schemeClr val="bg1"/>
                          </a:solidFill>
                          <a:effectLst/>
                          <a:latin typeface="+mn-lt"/>
                        </a:rPr>
                        <a:t>34%</a:t>
                      </a:r>
                    </a:p>
                  </a:txBody>
                  <a:tcPr marL="0" marR="27432" marT="36576" marB="36576" anchor="b">
                    <a:lnL>
                      <a:noFill/>
                    </a:lnL>
                    <a:lnR w="12700" cap="flat" cmpd="sng" algn="ctr">
                      <a:noFill/>
                      <a:prstDash val="solid"/>
                      <a:round/>
                      <a:headEnd type="none" w="med" len="med"/>
                      <a:tailEnd type="none" w="med" len="med"/>
                    </a:lnR>
                    <a:lnT w="6350" cap="flat" cmpd="sng" algn="ctr">
                      <a:solidFill>
                        <a:schemeClr val="bg2">
                          <a:lumMod val="75000"/>
                        </a:schemeClr>
                      </a:solid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tx2"/>
                    </a:solidFill>
                  </a:tcPr>
                </a:tc>
                <a:extLst>
                  <a:ext uri="{0D108BD9-81ED-4DB2-BD59-A6C34878D82A}">
                    <a16:rowId xmlns="" xmlns:a16="http://schemas.microsoft.com/office/drawing/2014/main" val="10005"/>
                  </a:ext>
                </a:extLst>
              </a:tr>
            </a:tbl>
          </a:graphicData>
        </a:graphic>
      </p:graphicFrame>
      <p:graphicFrame>
        <p:nvGraphicFramePr>
          <p:cNvPr id="18" name="Table 17"/>
          <p:cNvGraphicFramePr>
            <a:graphicFrameLocks noGrp="1"/>
          </p:cNvGraphicFramePr>
          <p:nvPr>
            <p:extLst/>
          </p:nvPr>
        </p:nvGraphicFramePr>
        <p:xfrm>
          <a:off x="7532466" y="3710312"/>
          <a:ext cx="2079485" cy="2188464"/>
        </p:xfrm>
        <a:graphic>
          <a:graphicData uri="http://schemas.openxmlformats.org/drawingml/2006/table">
            <a:tbl>
              <a:tblPr/>
              <a:tblGrid>
                <a:gridCol w="1083065">
                  <a:extLst>
                    <a:ext uri="{9D8B030D-6E8A-4147-A177-3AD203B41FA5}">
                      <a16:colId xmlns="" xmlns:a16="http://schemas.microsoft.com/office/drawing/2014/main" val="20000"/>
                    </a:ext>
                  </a:extLst>
                </a:gridCol>
                <a:gridCol w="996420">
                  <a:extLst>
                    <a:ext uri="{9D8B030D-6E8A-4147-A177-3AD203B41FA5}">
                      <a16:colId xmlns="" xmlns:a16="http://schemas.microsoft.com/office/drawing/2014/main" val="20001"/>
                    </a:ext>
                  </a:extLst>
                </a:gridCol>
              </a:tblGrid>
              <a:tr h="0">
                <a:tc>
                  <a:txBody>
                    <a:bodyPr/>
                    <a:lstStyle/>
                    <a:p>
                      <a:pPr algn="l" fontAlgn="t"/>
                      <a:endParaRPr lang="en-US" sz="1100" b="0" i="0" u="none" strike="noStrike" dirty="0">
                        <a:solidFill>
                          <a:schemeClr val="bg1"/>
                        </a:solidFill>
                        <a:effectLst/>
                        <a:latin typeface="+mn-lt"/>
                      </a:endParaRPr>
                    </a:p>
                  </a:txBody>
                  <a:tcPr marL="0" marR="0" marT="36576" marB="3657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r" defTabSz="932742" rtl="0" eaLnBrk="1" fontAlgn="t" latinLnBrk="0" hangingPunct="1">
                        <a:lnSpc>
                          <a:spcPct val="100000"/>
                        </a:lnSpc>
                        <a:spcBef>
                          <a:spcPts val="0"/>
                        </a:spcBef>
                        <a:spcAft>
                          <a:spcPts val="0"/>
                        </a:spcAft>
                        <a:buClrTx/>
                        <a:buSzTx/>
                        <a:buFontTx/>
                        <a:buNone/>
                        <a:tabLst/>
                        <a:defRPr/>
                      </a:pPr>
                      <a:r>
                        <a:rPr lang="en-US" sz="1100" dirty="0" smtClean="0">
                          <a:solidFill>
                            <a:schemeClr val="bg1"/>
                          </a:solidFill>
                        </a:rPr>
                        <a:t>Rating 0-10</a:t>
                      </a:r>
                    </a:p>
                  </a:txBody>
                  <a:tcPr marL="0" marR="0" marT="36576" marB="36576"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10000"/>
                  </a:ext>
                </a:extLst>
              </a:tr>
              <a:tr h="0">
                <a:tc>
                  <a:txBody>
                    <a:bodyPr/>
                    <a:lstStyle/>
                    <a:p>
                      <a:pPr algn="l" fontAlgn="t"/>
                      <a:r>
                        <a:rPr lang="en-US" sz="1100" b="0" i="0" u="none" strike="noStrike" dirty="0">
                          <a:solidFill>
                            <a:schemeClr val="bg1"/>
                          </a:solidFill>
                          <a:effectLst/>
                          <a:latin typeface="+mn-lt"/>
                        </a:rPr>
                        <a:t>Value for Money</a:t>
                      </a:r>
                    </a:p>
                  </a:txBody>
                  <a:tcPr marL="27432" marR="0" marT="36576" marB="3657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75000"/>
                        </a:schemeClr>
                      </a:solid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t"/>
                      <a:r>
                        <a:rPr lang="en-US" sz="1100" b="0" i="0" u="none" strike="noStrike" dirty="0">
                          <a:solidFill>
                            <a:schemeClr val="bg1"/>
                          </a:solidFill>
                          <a:effectLst/>
                          <a:latin typeface="+mn-lt"/>
                        </a:rPr>
                        <a:t>8.3</a:t>
                      </a:r>
                    </a:p>
                  </a:txBody>
                  <a:tcPr marL="0" marR="0" marT="36576" marB="36576"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2">
                          <a:lumMod val="75000"/>
                        </a:schemeClr>
                      </a:solid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10001"/>
                  </a:ext>
                </a:extLst>
              </a:tr>
              <a:tr h="0">
                <a:tc>
                  <a:txBody>
                    <a:bodyPr/>
                    <a:lstStyle/>
                    <a:p>
                      <a:pPr algn="l" fontAlgn="t"/>
                      <a:r>
                        <a:rPr lang="en-US" sz="1100" b="0" i="0" u="none" strike="noStrike" dirty="0" smtClean="0">
                          <a:solidFill>
                            <a:schemeClr val="bg1"/>
                          </a:solidFill>
                          <a:effectLst/>
                          <a:latin typeface="+mn-lt"/>
                        </a:rPr>
                        <a:t>Enterprise agreements</a:t>
                      </a:r>
                      <a:endParaRPr lang="en-US" sz="1100" b="0" i="0" u="none" strike="noStrike" dirty="0">
                        <a:solidFill>
                          <a:schemeClr val="bg1"/>
                        </a:solidFill>
                        <a:effectLst/>
                        <a:latin typeface="+mn-lt"/>
                      </a:endParaRPr>
                    </a:p>
                  </a:txBody>
                  <a:tcPr marL="27432" marR="0" marT="36576" marB="3657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75000"/>
                        </a:schemeClr>
                      </a:solid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t"/>
                      <a:r>
                        <a:rPr lang="en-US" sz="1100" b="0" i="0" u="none" strike="noStrike" dirty="0">
                          <a:solidFill>
                            <a:schemeClr val="bg1"/>
                          </a:solidFill>
                          <a:effectLst/>
                          <a:latin typeface="+mn-lt"/>
                        </a:rPr>
                        <a:t>7.6</a:t>
                      </a:r>
                    </a:p>
                  </a:txBody>
                  <a:tcPr marL="0" marR="0" marT="36576" marB="36576"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2">
                          <a:lumMod val="75000"/>
                        </a:schemeClr>
                      </a:solid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10002"/>
                  </a:ext>
                </a:extLst>
              </a:tr>
              <a:tr h="0">
                <a:tc>
                  <a:txBody>
                    <a:bodyPr/>
                    <a:lstStyle/>
                    <a:p>
                      <a:pPr algn="l" fontAlgn="t"/>
                      <a:r>
                        <a:rPr lang="en-US" sz="1100" b="0" i="0" u="none" strike="noStrike" dirty="0" smtClean="0">
                          <a:solidFill>
                            <a:schemeClr val="bg1"/>
                          </a:solidFill>
                          <a:effectLst/>
                          <a:latin typeface="+mn-lt"/>
                        </a:rPr>
                        <a:t>Economical/</a:t>
                      </a:r>
                    </a:p>
                    <a:p>
                      <a:pPr algn="l" fontAlgn="t"/>
                      <a:r>
                        <a:rPr lang="en-US" sz="1100" b="0" i="0" u="none" strike="noStrike" dirty="0" smtClean="0">
                          <a:solidFill>
                            <a:schemeClr val="bg1"/>
                          </a:solidFill>
                          <a:effectLst/>
                          <a:latin typeface="+mn-lt"/>
                        </a:rPr>
                        <a:t>Low cost</a:t>
                      </a:r>
                      <a:endParaRPr lang="en-US" sz="1100" b="0" i="0" u="none" strike="noStrike" dirty="0">
                        <a:solidFill>
                          <a:schemeClr val="bg1"/>
                        </a:solidFill>
                        <a:effectLst/>
                        <a:latin typeface="+mn-lt"/>
                      </a:endParaRPr>
                    </a:p>
                  </a:txBody>
                  <a:tcPr marL="27432" marR="0" marT="36576" marB="3657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75000"/>
                        </a:schemeClr>
                      </a:solid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t"/>
                      <a:r>
                        <a:rPr lang="en-US" sz="1100" b="0" i="0" u="none" strike="noStrike" dirty="0" smtClean="0">
                          <a:solidFill>
                            <a:schemeClr val="bg1"/>
                          </a:solidFill>
                          <a:effectLst/>
                          <a:latin typeface="+mn-lt"/>
                        </a:rPr>
                        <a:t>7.6</a:t>
                      </a:r>
                      <a:endParaRPr lang="en-US" sz="1100" b="0" i="0" u="none" strike="noStrike" dirty="0">
                        <a:solidFill>
                          <a:schemeClr val="bg1"/>
                        </a:solidFill>
                        <a:effectLst/>
                        <a:latin typeface="+mn-lt"/>
                      </a:endParaRPr>
                    </a:p>
                  </a:txBody>
                  <a:tcPr marL="0" marR="0" marT="36576" marB="36576"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2">
                          <a:lumMod val="75000"/>
                        </a:schemeClr>
                      </a:solid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10003"/>
                  </a:ext>
                </a:extLst>
              </a:tr>
              <a:tr h="0">
                <a:tc>
                  <a:txBody>
                    <a:bodyPr/>
                    <a:lstStyle/>
                    <a:p>
                      <a:pPr algn="l" fontAlgn="t"/>
                      <a:r>
                        <a:rPr lang="en-US" sz="1100" b="0" i="0" u="none" strike="noStrike" dirty="0" smtClean="0">
                          <a:solidFill>
                            <a:schemeClr val="bg1"/>
                          </a:solidFill>
                          <a:effectLst/>
                          <a:latin typeface="+mn-lt"/>
                        </a:rPr>
                        <a:t>Bundled Pricing</a:t>
                      </a:r>
                      <a:endParaRPr lang="en-US" sz="1100" b="0" i="0" u="none" strike="noStrike" dirty="0">
                        <a:solidFill>
                          <a:schemeClr val="bg1"/>
                        </a:solidFill>
                        <a:effectLst/>
                        <a:latin typeface="+mn-lt"/>
                      </a:endParaRPr>
                    </a:p>
                  </a:txBody>
                  <a:tcPr marL="27432" marR="0" marT="36576" marB="3657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75000"/>
                        </a:schemeClr>
                      </a:solid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t"/>
                      <a:r>
                        <a:rPr lang="en-US" sz="1100" b="0" i="0" u="none" strike="noStrike" dirty="0" smtClean="0">
                          <a:solidFill>
                            <a:schemeClr val="bg1"/>
                          </a:solidFill>
                          <a:effectLst/>
                          <a:latin typeface="+mn-lt"/>
                        </a:rPr>
                        <a:t>7.4</a:t>
                      </a:r>
                      <a:endParaRPr lang="en-US" sz="1100" b="0" i="0" u="none" strike="noStrike" dirty="0">
                        <a:solidFill>
                          <a:schemeClr val="bg1"/>
                        </a:solidFill>
                        <a:effectLst/>
                        <a:latin typeface="+mn-lt"/>
                      </a:endParaRPr>
                    </a:p>
                  </a:txBody>
                  <a:tcPr marL="0" marR="0" marT="36576" marB="36576"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2">
                          <a:lumMod val="75000"/>
                        </a:schemeClr>
                      </a:solid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10004"/>
                  </a:ext>
                </a:extLst>
              </a:tr>
              <a:tr h="0">
                <a:tc>
                  <a:txBody>
                    <a:bodyPr/>
                    <a:lstStyle/>
                    <a:p>
                      <a:pPr algn="l" fontAlgn="t"/>
                      <a:r>
                        <a:rPr lang="en-US" sz="1100" b="0" i="0" u="none" strike="noStrike" dirty="0" smtClean="0">
                          <a:solidFill>
                            <a:schemeClr val="bg1"/>
                          </a:solidFill>
                          <a:effectLst/>
                          <a:latin typeface="+mn-lt"/>
                        </a:rPr>
                        <a:t>Flexible Payment Terms</a:t>
                      </a:r>
                      <a:endParaRPr lang="en-US" sz="1100" b="0" i="0" u="none" strike="noStrike" dirty="0">
                        <a:solidFill>
                          <a:schemeClr val="bg1"/>
                        </a:solidFill>
                        <a:effectLst/>
                        <a:latin typeface="+mn-lt"/>
                      </a:endParaRPr>
                    </a:p>
                  </a:txBody>
                  <a:tcPr marL="27432" marR="0" marT="36576" marB="3657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75000"/>
                        </a:schemeClr>
                      </a:solid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t"/>
                      <a:r>
                        <a:rPr lang="en-US" sz="1100" b="0" i="0" u="none" strike="noStrike" dirty="0" smtClean="0">
                          <a:solidFill>
                            <a:schemeClr val="bg1"/>
                          </a:solidFill>
                          <a:effectLst/>
                          <a:latin typeface="+mn-lt"/>
                        </a:rPr>
                        <a:t>7.0</a:t>
                      </a:r>
                      <a:endParaRPr lang="en-US" sz="1100" b="0" i="0" u="none" strike="noStrike" dirty="0">
                        <a:solidFill>
                          <a:schemeClr val="bg1"/>
                        </a:solidFill>
                        <a:effectLst/>
                        <a:latin typeface="+mn-lt"/>
                      </a:endParaRPr>
                    </a:p>
                  </a:txBody>
                  <a:tcPr marL="0" marR="0" marT="36576" marB="36576"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2">
                          <a:lumMod val="75000"/>
                        </a:schemeClr>
                      </a:solid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10005"/>
                  </a:ext>
                </a:extLst>
              </a:tr>
              <a:tr h="0">
                <a:tc>
                  <a:txBody>
                    <a:bodyPr/>
                    <a:lstStyle/>
                    <a:p>
                      <a:pPr algn="l" rtl="0" fontAlgn="t"/>
                      <a:r>
                        <a:rPr lang="en-US" sz="1100" u="none" strike="noStrike" dirty="0" smtClean="0">
                          <a:solidFill>
                            <a:schemeClr val="bg1"/>
                          </a:solidFill>
                          <a:effectLst/>
                        </a:rPr>
                        <a:t>Pay as you Go</a:t>
                      </a:r>
                      <a:endParaRPr lang="en-US" sz="1100" b="0" i="0" u="none" strike="noStrike" dirty="0">
                        <a:solidFill>
                          <a:schemeClr val="bg1"/>
                        </a:solidFill>
                        <a:effectLst/>
                        <a:latin typeface="+mn-lt"/>
                      </a:endParaRPr>
                    </a:p>
                  </a:txBody>
                  <a:tcPr marL="27432" marR="0" marT="36576" marB="3657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75000"/>
                        </a:schemeClr>
                      </a:solid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t"/>
                      <a:r>
                        <a:rPr lang="en-US" sz="1100" b="0" i="0" u="none" strike="noStrike" dirty="0" smtClean="0">
                          <a:solidFill>
                            <a:schemeClr val="bg1"/>
                          </a:solidFill>
                          <a:effectLst/>
                          <a:latin typeface="+mn-lt"/>
                        </a:rPr>
                        <a:t>6.7</a:t>
                      </a:r>
                      <a:endParaRPr lang="en-US" sz="1100" b="0" i="0" u="none" strike="noStrike" dirty="0">
                        <a:solidFill>
                          <a:schemeClr val="bg1"/>
                        </a:solidFill>
                        <a:effectLst/>
                        <a:latin typeface="+mn-lt"/>
                      </a:endParaRPr>
                    </a:p>
                  </a:txBody>
                  <a:tcPr marL="0" marR="0" marT="36576" marB="36576"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2">
                          <a:lumMod val="75000"/>
                        </a:schemeClr>
                      </a:solid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10006"/>
                  </a:ext>
                </a:extLst>
              </a:tr>
            </a:tbl>
          </a:graphicData>
        </a:graphic>
      </p:graphicFrame>
    </p:spTree>
    <p:extLst>
      <p:ext uri="{BB962C8B-B14F-4D97-AF65-F5344CB8AC3E}">
        <p14:creationId xmlns:p14="http://schemas.microsoft.com/office/powerpoint/2010/main" val="35081268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1000" fill="hold"/>
                                        <p:tgtEl>
                                          <p:spTgt spid="7"/>
                                        </p:tgtEl>
                                        <p:attrNameLst>
                                          <p:attrName>ppt_w</p:attrName>
                                        </p:attrNameLst>
                                      </p:cBhvr>
                                      <p:tavLst>
                                        <p:tav tm="0">
                                          <p:val>
                                            <p:fltVal val="0"/>
                                          </p:val>
                                        </p:tav>
                                        <p:tav tm="100000">
                                          <p:val>
                                            <p:strVal val="#ppt_w"/>
                                          </p:val>
                                        </p:tav>
                                      </p:tavLst>
                                    </p:anim>
                                    <p:anim calcmode="lin" valueType="num">
                                      <p:cBhvr>
                                        <p:cTn id="16" dur="1000" fill="hold"/>
                                        <p:tgtEl>
                                          <p:spTgt spid="7"/>
                                        </p:tgtEl>
                                        <p:attrNameLst>
                                          <p:attrName>ppt_h</p:attrName>
                                        </p:attrNameLst>
                                      </p:cBhvr>
                                      <p:tavLst>
                                        <p:tav tm="0">
                                          <p:val>
                                            <p:fltVal val="0"/>
                                          </p:val>
                                        </p:tav>
                                        <p:tav tm="100000">
                                          <p:val>
                                            <p:strVal val="#ppt_h"/>
                                          </p:val>
                                        </p:tav>
                                      </p:tavLst>
                                    </p:anim>
                                    <p:anim calcmode="lin" valueType="num">
                                      <p:cBhvr>
                                        <p:cTn id="17" dur="1000" fill="hold"/>
                                        <p:tgtEl>
                                          <p:spTgt spid="7"/>
                                        </p:tgtEl>
                                        <p:attrNameLst>
                                          <p:attrName>style.rotation</p:attrName>
                                        </p:attrNameLst>
                                      </p:cBhvr>
                                      <p:tavLst>
                                        <p:tav tm="0">
                                          <p:val>
                                            <p:fltVal val="90"/>
                                          </p:val>
                                        </p:tav>
                                        <p:tav tm="100000">
                                          <p:val>
                                            <p:fltVal val="0"/>
                                          </p:val>
                                        </p:tav>
                                      </p:tavLst>
                                    </p:anim>
                                    <p:animEffect transition="in" filter="fade">
                                      <p:cBhvr>
                                        <p:cTn id="18" dur="10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p:cTn id="23" dur="1000" fill="hold"/>
                                        <p:tgtEl>
                                          <p:spTgt spid="8"/>
                                        </p:tgtEl>
                                        <p:attrNameLst>
                                          <p:attrName>ppt_w</p:attrName>
                                        </p:attrNameLst>
                                      </p:cBhvr>
                                      <p:tavLst>
                                        <p:tav tm="0">
                                          <p:val>
                                            <p:fltVal val="0"/>
                                          </p:val>
                                        </p:tav>
                                        <p:tav tm="100000">
                                          <p:val>
                                            <p:strVal val="#ppt_w"/>
                                          </p:val>
                                        </p:tav>
                                      </p:tavLst>
                                    </p:anim>
                                    <p:anim calcmode="lin" valueType="num">
                                      <p:cBhvr>
                                        <p:cTn id="24" dur="1000" fill="hold"/>
                                        <p:tgtEl>
                                          <p:spTgt spid="8"/>
                                        </p:tgtEl>
                                        <p:attrNameLst>
                                          <p:attrName>ppt_h</p:attrName>
                                        </p:attrNameLst>
                                      </p:cBhvr>
                                      <p:tavLst>
                                        <p:tav tm="0">
                                          <p:val>
                                            <p:fltVal val="0"/>
                                          </p:val>
                                        </p:tav>
                                        <p:tav tm="100000">
                                          <p:val>
                                            <p:strVal val="#ppt_h"/>
                                          </p:val>
                                        </p:tav>
                                      </p:tavLst>
                                    </p:anim>
                                    <p:anim calcmode="lin" valueType="num">
                                      <p:cBhvr>
                                        <p:cTn id="25" dur="1000" fill="hold"/>
                                        <p:tgtEl>
                                          <p:spTgt spid="8"/>
                                        </p:tgtEl>
                                        <p:attrNameLst>
                                          <p:attrName>style.rotation</p:attrName>
                                        </p:attrNameLst>
                                      </p:cBhvr>
                                      <p:tavLst>
                                        <p:tav tm="0">
                                          <p:val>
                                            <p:fltVal val="90"/>
                                          </p:val>
                                        </p:tav>
                                        <p:tav tm="100000">
                                          <p:val>
                                            <p:fltVal val="0"/>
                                          </p:val>
                                        </p:tav>
                                      </p:tavLst>
                                    </p:anim>
                                    <p:animEffect transition="in" filter="fade">
                                      <p:cBhvr>
                                        <p:cTn id="26" dur="10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p:cTn id="31" dur="1000" fill="hold"/>
                                        <p:tgtEl>
                                          <p:spTgt spid="9"/>
                                        </p:tgtEl>
                                        <p:attrNameLst>
                                          <p:attrName>ppt_w</p:attrName>
                                        </p:attrNameLst>
                                      </p:cBhvr>
                                      <p:tavLst>
                                        <p:tav tm="0">
                                          <p:val>
                                            <p:fltVal val="0"/>
                                          </p:val>
                                        </p:tav>
                                        <p:tav tm="100000">
                                          <p:val>
                                            <p:strVal val="#ppt_w"/>
                                          </p:val>
                                        </p:tav>
                                      </p:tavLst>
                                    </p:anim>
                                    <p:anim calcmode="lin" valueType="num">
                                      <p:cBhvr>
                                        <p:cTn id="32" dur="1000" fill="hold"/>
                                        <p:tgtEl>
                                          <p:spTgt spid="9"/>
                                        </p:tgtEl>
                                        <p:attrNameLst>
                                          <p:attrName>ppt_h</p:attrName>
                                        </p:attrNameLst>
                                      </p:cBhvr>
                                      <p:tavLst>
                                        <p:tav tm="0">
                                          <p:val>
                                            <p:fltVal val="0"/>
                                          </p:val>
                                        </p:tav>
                                        <p:tav tm="100000">
                                          <p:val>
                                            <p:strVal val="#ppt_h"/>
                                          </p:val>
                                        </p:tav>
                                      </p:tavLst>
                                    </p:anim>
                                    <p:anim calcmode="lin" valueType="num">
                                      <p:cBhvr>
                                        <p:cTn id="33" dur="1000" fill="hold"/>
                                        <p:tgtEl>
                                          <p:spTgt spid="9"/>
                                        </p:tgtEl>
                                        <p:attrNameLst>
                                          <p:attrName>style.rotation</p:attrName>
                                        </p:attrNameLst>
                                      </p:cBhvr>
                                      <p:tavLst>
                                        <p:tav tm="0">
                                          <p:val>
                                            <p:fltVal val="90"/>
                                          </p:val>
                                        </p:tav>
                                        <p:tav tm="100000">
                                          <p:val>
                                            <p:fltVal val="0"/>
                                          </p:val>
                                        </p:tav>
                                      </p:tavLst>
                                    </p:anim>
                                    <p:animEffect transition="in" filter="fade">
                                      <p:cBhvr>
                                        <p:cTn id="34" dur="1000"/>
                                        <p:tgtEl>
                                          <p:spTgt spid="9"/>
                                        </p:tgtEl>
                                      </p:cBhvr>
                                    </p:animEffect>
                                  </p:childTnLst>
                                </p:cTn>
                              </p:par>
                            </p:childTnLst>
                          </p:cTn>
                        </p:par>
                      </p:childTnLst>
                    </p:cTn>
                  </p:par>
                  <p:par>
                    <p:cTn id="35" fill="hold">
                      <p:stCondLst>
                        <p:cond delay="indefinite"/>
                      </p:stCondLst>
                      <p:childTnLst>
                        <p:par>
                          <p:cTn id="36" fill="hold">
                            <p:stCondLst>
                              <p:cond delay="0"/>
                            </p:stCondLst>
                            <p:childTnLst>
                              <p:par>
                                <p:cTn id="37" presetID="31" presetClass="entr" presetSubtype="0" fill="hold" grpId="0" nodeType="clickEffect">
                                  <p:stCondLst>
                                    <p:cond delay="0"/>
                                  </p:stCondLst>
                                  <p:childTnLst>
                                    <p:set>
                                      <p:cBhvr>
                                        <p:cTn id="38" dur="1" fill="hold">
                                          <p:stCondLst>
                                            <p:cond delay="0"/>
                                          </p:stCondLst>
                                        </p:cTn>
                                        <p:tgtEl>
                                          <p:spTgt spid="10"/>
                                        </p:tgtEl>
                                        <p:attrNameLst>
                                          <p:attrName>style.visibility</p:attrName>
                                        </p:attrNameLst>
                                      </p:cBhvr>
                                      <p:to>
                                        <p:strVal val="visible"/>
                                      </p:to>
                                    </p:set>
                                    <p:anim calcmode="lin" valueType="num">
                                      <p:cBhvr>
                                        <p:cTn id="39" dur="1000" fill="hold"/>
                                        <p:tgtEl>
                                          <p:spTgt spid="10"/>
                                        </p:tgtEl>
                                        <p:attrNameLst>
                                          <p:attrName>ppt_w</p:attrName>
                                        </p:attrNameLst>
                                      </p:cBhvr>
                                      <p:tavLst>
                                        <p:tav tm="0">
                                          <p:val>
                                            <p:fltVal val="0"/>
                                          </p:val>
                                        </p:tav>
                                        <p:tav tm="100000">
                                          <p:val>
                                            <p:strVal val="#ppt_w"/>
                                          </p:val>
                                        </p:tav>
                                      </p:tavLst>
                                    </p:anim>
                                    <p:anim calcmode="lin" valueType="num">
                                      <p:cBhvr>
                                        <p:cTn id="40" dur="1000" fill="hold"/>
                                        <p:tgtEl>
                                          <p:spTgt spid="10"/>
                                        </p:tgtEl>
                                        <p:attrNameLst>
                                          <p:attrName>ppt_h</p:attrName>
                                        </p:attrNameLst>
                                      </p:cBhvr>
                                      <p:tavLst>
                                        <p:tav tm="0">
                                          <p:val>
                                            <p:fltVal val="0"/>
                                          </p:val>
                                        </p:tav>
                                        <p:tav tm="100000">
                                          <p:val>
                                            <p:strVal val="#ppt_h"/>
                                          </p:val>
                                        </p:tav>
                                      </p:tavLst>
                                    </p:anim>
                                    <p:anim calcmode="lin" valueType="num">
                                      <p:cBhvr>
                                        <p:cTn id="41" dur="1000" fill="hold"/>
                                        <p:tgtEl>
                                          <p:spTgt spid="10"/>
                                        </p:tgtEl>
                                        <p:attrNameLst>
                                          <p:attrName>style.rotation</p:attrName>
                                        </p:attrNameLst>
                                      </p:cBhvr>
                                      <p:tavLst>
                                        <p:tav tm="0">
                                          <p:val>
                                            <p:fltVal val="90"/>
                                          </p:val>
                                        </p:tav>
                                        <p:tav tm="100000">
                                          <p:val>
                                            <p:fltVal val="0"/>
                                          </p:val>
                                        </p:tav>
                                      </p:tavLst>
                                    </p:anim>
                                    <p:animEffect transition="in" filter="fade">
                                      <p:cBhvr>
                                        <p:cTn id="42"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xfrm>
            <a:off x="243465" y="284883"/>
            <a:ext cx="12286329" cy="917575"/>
          </a:xfrm>
        </p:spPr>
        <p:txBody>
          <a:bodyPr>
            <a:normAutofit fontScale="90000"/>
          </a:bodyPr>
          <a:lstStyle/>
          <a:p>
            <a:pPr>
              <a:lnSpc>
                <a:spcPct val="100000"/>
              </a:lnSpc>
            </a:pPr>
            <a:r>
              <a:rPr lang="ru-RU" dirty="0" smtClean="0">
                <a:solidFill>
                  <a:schemeClr val="bg1"/>
                </a:solidFill>
              </a:rPr>
              <a:t>Глобальный рынок</a:t>
            </a:r>
            <a:r>
              <a:rPr lang="en-US" dirty="0" smtClean="0">
                <a:solidFill>
                  <a:schemeClr val="bg1"/>
                </a:solidFill>
              </a:rPr>
              <a:t> </a:t>
            </a:r>
            <a:r>
              <a:rPr lang="en-US" dirty="0">
                <a:solidFill>
                  <a:schemeClr val="bg1"/>
                </a:solidFill>
              </a:rPr>
              <a:t>Hosting &amp; </a:t>
            </a:r>
            <a:r>
              <a:rPr lang="en-US" dirty="0" smtClean="0">
                <a:solidFill>
                  <a:schemeClr val="bg1"/>
                </a:solidFill>
              </a:rPr>
              <a:t>Cloud, </a:t>
            </a:r>
            <a:r>
              <a:rPr lang="en-US" dirty="0">
                <a:solidFill>
                  <a:schemeClr val="bg1"/>
                </a:solidFill>
              </a:rPr>
              <a:t>2010 </a:t>
            </a:r>
            <a:r>
              <a:rPr lang="en-US" dirty="0" smtClean="0">
                <a:solidFill>
                  <a:schemeClr val="bg1"/>
                </a:solidFill>
              </a:rPr>
              <a:t>- </a:t>
            </a:r>
            <a:r>
              <a:rPr lang="en-US" dirty="0">
                <a:solidFill>
                  <a:schemeClr val="bg1"/>
                </a:solidFill>
              </a:rPr>
              <a:t>2018</a:t>
            </a:r>
            <a:br>
              <a:rPr lang="en-US" dirty="0">
                <a:solidFill>
                  <a:schemeClr val="bg1"/>
                </a:solidFill>
              </a:rPr>
            </a:br>
            <a:r>
              <a:rPr lang="ru-RU" sz="2700" spc="0" dirty="0" smtClean="0">
                <a:solidFill>
                  <a:schemeClr val="bg1"/>
                </a:solidFill>
                <a:latin typeface="Segoe UI Light" panose="020B0502040204020203" pitchFamily="34" charset="0"/>
                <a:cs typeface="Segoe UI Semibold" panose="020B0702040204020203" pitchFamily="34" charset="0"/>
              </a:rPr>
              <a:t>Доля Облака выросла от </a:t>
            </a:r>
            <a:r>
              <a:rPr lang="en-US" sz="2700" spc="0" dirty="0" smtClean="0">
                <a:solidFill>
                  <a:schemeClr val="bg1"/>
                </a:solidFill>
                <a:latin typeface="Segoe UI Light" panose="020B0502040204020203" pitchFamily="34" charset="0"/>
                <a:cs typeface="Segoe UI Semibold" panose="020B0702040204020203" pitchFamily="34" charset="0"/>
              </a:rPr>
              <a:t>7% </a:t>
            </a:r>
            <a:r>
              <a:rPr lang="ru-RU" sz="2700" spc="0" dirty="0" smtClean="0">
                <a:solidFill>
                  <a:schemeClr val="bg1"/>
                </a:solidFill>
                <a:latin typeface="Segoe UI Light" panose="020B0502040204020203" pitchFamily="34" charset="0"/>
                <a:cs typeface="Segoe UI Semibold" panose="020B0702040204020203" pitchFamily="34" charset="0"/>
              </a:rPr>
              <a:t>до</a:t>
            </a:r>
            <a:r>
              <a:rPr lang="en-US" sz="2700" spc="0" dirty="0" smtClean="0">
                <a:solidFill>
                  <a:schemeClr val="bg1"/>
                </a:solidFill>
                <a:latin typeface="Segoe UI Light" panose="020B0502040204020203" pitchFamily="34" charset="0"/>
                <a:cs typeface="Segoe UI Semibold" panose="020B0702040204020203" pitchFamily="34" charset="0"/>
              </a:rPr>
              <a:t> 29% </a:t>
            </a:r>
            <a:endParaRPr lang="en-US" sz="2700" spc="0" dirty="0">
              <a:solidFill>
                <a:schemeClr val="bg1"/>
              </a:solidFill>
              <a:latin typeface="Segoe UI Light" panose="020B0502040204020203" pitchFamily="34" charset="0"/>
              <a:cs typeface="Segoe UI Semibold" panose="020B0702040204020203" pitchFamily="34" charset="0"/>
            </a:endParaRPr>
          </a:p>
        </p:txBody>
      </p:sp>
      <p:graphicFrame>
        <p:nvGraphicFramePr>
          <p:cNvPr id="11" name="Chart 10"/>
          <p:cNvGraphicFramePr/>
          <p:nvPr>
            <p:extLst/>
          </p:nvPr>
        </p:nvGraphicFramePr>
        <p:xfrm>
          <a:off x="32084" y="1406324"/>
          <a:ext cx="10696678" cy="503217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2" name="Table 11"/>
          <p:cNvGraphicFramePr>
            <a:graphicFrameLocks noGrp="1"/>
          </p:cNvGraphicFramePr>
          <p:nvPr>
            <p:extLst>
              <p:ext uri="{D42A27DB-BD31-4B8C-83A1-F6EECF244321}">
                <p14:modId xmlns:p14="http://schemas.microsoft.com/office/powerpoint/2010/main" val="3368663720"/>
              </p:ext>
            </p:extLst>
          </p:nvPr>
        </p:nvGraphicFramePr>
        <p:xfrm>
          <a:off x="454024" y="6216326"/>
          <a:ext cx="10322864" cy="333535"/>
        </p:xfrm>
        <a:graphic>
          <a:graphicData uri="http://schemas.openxmlformats.org/drawingml/2006/table">
            <a:tbl>
              <a:tblPr>
                <a:gradFill rotWithShape="1">
                  <a:gsLst>
                    <a:gs pos="0">
                      <a:srgbClr val="969696">
                        <a:shade val="51000"/>
                        <a:satMod val="130000"/>
                      </a:srgbClr>
                    </a:gs>
                    <a:gs pos="80000">
                      <a:srgbClr val="969696">
                        <a:shade val="93000"/>
                        <a:satMod val="130000"/>
                      </a:srgbClr>
                    </a:gs>
                    <a:gs pos="100000">
                      <a:srgbClr val="969696">
                        <a:shade val="94000"/>
                        <a:satMod val="135000"/>
                      </a:srgbClr>
                    </a:gs>
                  </a:gsLst>
                  <a:lin ang="16200000" scaled="0"/>
                </a:gradFill>
                <a:effectLst/>
              </a:tblPr>
              <a:tblGrid>
                <a:gridCol w="2763838">
                  <a:extLst>
                    <a:ext uri="{9D8B030D-6E8A-4147-A177-3AD203B41FA5}">
                      <a16:colId xmlns="" xmlns:a16="http://schemas.microsoft.com/office/drawing/2014/main" val="20000"/>
                    </a:ext>
                  </a:extLst>
                </a:gridCol>
                <a:gridCol w="815604">
                  <a:extLst>
                    <a:ext uri="{9D8B030D-6E8A-4147-A177-3AD203B41FA5}">
                      <a16:colId xmlns="" xmlns:a16="http://schemas.microsoft.com/office/drawing/2014/main" val="20001"/>
                    </a:ext>
                  </a:extLst>
                </a:gridCol>
                <a:gridCol w="874921">
                  <a:extLst>
                    <a:ext uri="{9D8B030D-6E8A-4147-A177-3AD203B41FA5}">
                      <a16:colId xmlns="" xmlns:a16="http://schemas.microsoft.com/office/drawing/2014/main" val="20002"/>
                    </a:ext>
                  </a:extLst>
                </a:gridCol>
                <a:gridCol w="845264">
                  <a:extLst>
                    <a:ext uri="{9D8B030D-6E8A-4147-A177-3AD203B41FA5}">
                      <a16:colId xmlns="" xmlns:a16="http://schemas.microsoft.com/office/drawing/2014/main" val="20003"/>
                    </a:ext>
                  </a:extLst>
                </a:gridCol>
                <a:gridCol w="830433">
                  <a:extLst>
                    <a:ext uri="{9D8B030D-6E8A-4147-A177-3AD203B41FA5}">
                      <a16:colId xmlns="" xmlns:a16="http://schemas.microsoft.com/office/drawing/2014/main" val="20004"/>
                    </a:ext>
                  </a:extLst>
                </a:gridCol>
                <a:gridCol w="830432">
                  <a:extLst>
                    <a:ext uri="{9D8B030D-6E8A-4147-A177-3AD203B41FA5}">
                      <a16:colId xmlns="" xmlns:a16="http://schemas.microsoft.com/office/drawing/2014/main" val="20005"/>
                    </a:ext>
                  </a:extLst>
                </a:gridCol>
                <a:gridCol w="800776">
                  <a:extLst>
                    <a:ext uri="{9D8B030D-6E8A-4147-A177-3AD203B41FA5}">
                      <a16:colId xmlns="" xmlns:a16="http://schemas.microsoft.com/office/drawing/2014/main" val="20006"/>
                    </a:ext>
                  </a:extLst>
                </a:gridCol>
                <a:gridCol w="919409">
                  <a:extLst>
                    <a:ext uri="{9D8B030D-6E8A-4147-A177-3AD203B41FA5}">
                      <a16:colId xmlns="" xmlns:a16="http://schemas.microsoft.com/office/drawing/2014/main" val="20007"/>
                    </a:ext>
                  </a:extLst>
                </a:gridCol>
                <a:gridCol w="754943">
                  <a:extLst>
                    <a:ext uri="{9D8B030D-6E8A-4147-A177-3AD203B41FA5}">
                      <a16:colId xmlns="" xmlns:a16="http://schemas.microsoft.com/office/drawing/2014/main" val="20008"/>
                    </a:ext>
                  </a:extLst>
                </a:gridCol>
                <a:gridCol w="887244">
                  <a:extLst>
                    <a:ext uri="{9D8B030D-6E8A-4147-A177-3AD203B41FA5}">
                      <a16:colId xmlns="" xmlns:a16="http://schemas.microsoft.com/office/drawing/2014/main" val="20009"/>
                    </a:ext>
                  </a:extLst>
                </a:gridCol>
              </a:tblGrid>
              <a:tr h="333535">
                <a:tc>
                  <a:txBody>
                    <a:bodyPr/>
                    <a:lstStyle>
                      <a:lvl1pPr marL="0" algn="l" defTabSz="914400" rtl="0" eaLnBrk="1" latinLnBrk="0" hangingPunct="1">
                        <a:defRPr sz="1800" kern="1200">
                          <a:solidFill>
                            <a:schemeClr val="lt1"/>
                          </a:solidFill>
                          <a:latin typeface="Calibri"/>
                          <a:ea typeface=""/>
                          <a:cs typeface=""/>
                        </a:defRPr>
                      </a:lvl1pPr>
                      <a:lvl2pPr marL="457200" algn="l" defTabSz="914400" rtl="0" eaLnBrk="1" latinLnBrk="0" hangingPunct="1">
                        <a:defRPr sz="1800" kern="1200">
                          <a:solidFill>
                            <a:schemeClr val="lt1"/>
                          </a:solidFill>
                          <a:latin typeface="Calibri"/>
                          <a:ea typeface=""/>
                          <a:cs typeface=""/>
                        </a:defRPr>
                      </a:lvl2pPr>
                      <a:lvl3pPr marL="914400" algn="l" defTabSz="914400" rtl="0" eaLnBrk="1" latinLnBrk="0" hangingPunct="1">
                        <a:defRPr sz="1800" kern="1200">
                          <a:solidFill>
                            <a:schemeClr val="lt1"/>
                          </a:solidFill>
                          <a:latin typeface="Calibri"/>
                          <a:ea typeface=""/>
                          <a:cs typeface=""/>
                        </a:defRPr>
                      </a:lvl3pPr>
                      <a:lvl4pPr marL="1371600" algn="l" defTabSz="914400" rtl="0" eaLnBrk="1" latinLnBrk="0" hangingPunct="1">
                        <a:defRPr sz="1800" kern="1200">
                          <a:solidFill>
                            <a:schemeClr val="lt1"/>
                          </a:solidFill>
                          <a:latin typeface="Calibri"/>
                          <a:ea typeface=""/>
                          <a:cs typeface=""/>
                        </a:defRPr>
                      </a:lvl4pPr>
                      <a:lvl5pPr marL="1828800" algn="l" defTabSz="914400" rtl="0" eaLnBrk="1" latinLnBrk="0" hangingPunct="1">
                        <a:defRPr sz="1800" kern="1200">
                          <a:solidFill>
                            <a:schemeClr val="lt1"/>
                          </a:solidFill>
                          <a:latin typeface="Calibri"/>
                          <a:ea typeface=""/>
                          <a:cs typeface=""/>
                        </a:defRPr>
                      </a:lvl5pPr>
                      <a:lvl6pPr marL="2286000" algn="l" defTabSz="914400" rtl="0" eaLnBrk="1" latinLnBrk="0" hangingPunct="1">
                        <a:defRPr sz="1800" kern="1200">
                          <a:solidFill>
                            <a:schemeClr val="lt1"/>
                          </a:solidFill>
                          <a:latin typeface="Calibri"/>
                          <a:ea typeface=""/>
                          <a:cs typeface=""/>
                        </a:defRPr>
                      </a:lvl6pPr>
                      <a:lvl7pPr marL="2743200" algn="l" defTabSz="914400" rtl="0" eaLnBrk="1" latinLnBrk="0" hangingPunct="1">
                        <a:defRPr sz="1800" kern="1200">
                          <a:solidFill>
                            <a:schemeClr val="lt1"/>
                          </a:solidFill>
                          <a:latin typeface="Calibri"/>
                          <a:ea typeface=""/>
                          <a:cs typeface=""/>
                        </a:defRPr>
                      </a:lvl7pPr>
                      <a:lvl8pPr marL="3200400" algn="l" defTabSz="914400" rtl="0" eaLnBrk="1" latinLnBrk="0" hangingPunct="1">
                        <a:defRPr sz="1800" kern="1200">
                          <a:solidFill>
                            <a:schemeClr val="lt1"/>
                          </a:solidFill>
                          <a:latin typeface="Calibri"/>
                          <a:ea typeface=""/>
                          <a:cs typeface=""/>
                        </a:defRPr>
                      </a:lvl8pPr>
                      <a:lvl9pPr marL="3657600" algn="l" defTabSz="914400" rtl="0" eaLnBrk="1" latinLnBrk="0" hangingPunct="1">
                        <a:defRPr sz="1800" kern="1200">
                          <a:solidFill>
                            <a:schemeClr val="lt1"/>
                          </a:solidFill>
                          <a:latin typeface="Calibri"/>
                          <a:ea typeface=""/>
                          <a:cs typeface=""/>
                        </a:defRPr>
                      </a:lvl9pPr>
                    </a:lstStyle>
                    <a:p>
                      <a:pPr algn="ctr" fontAlgn="ctr"/>
                      <a:r>
                        <a:rPr lang="en-US" sz="1200" b="0" u="none" strike="noStrike" dirty="0" smtClean="0">
                          <a:solidFill>
                            <a:schemeClr val="bg1"/>
                          </a:solidFill>
                          <a:effectLst/>
                          <a:latin typeface="Segoe UI Semibold" panose="020B0702040204020203" pitchFamily="34" charset="0"/>
                          <a:cs typeface="Segoe UI Semibold" panose="020B0702040204020203" pitchFamily="34" charset="0"/>
                        </a:rPr>
                        <a:t>  </a:t>
                      </a:r>
                      <a:r>
                        <a:rPr lang="ru-RU" sz="1200" b="0" u="none" strike="noStrike" dirty="0" smtClean="0">
                          <a:solidFill>
                            <a:schemeClr val="bg1"/>
                          </a:solidFill>
                          <a:effectLst/>
                          <a:latin typeface="Segoe UI Semibold" panose="020B0702040204020203" pitchFamily="34" charset="0"/>
                          <a:cs typeface="Segoe UI Semibold" panose="020B0702040204020203" pitchFamily="34" charset="0"/>
                        </a:rPr>
                        <a:t>Общее </a:t>
                      </a:r>
                      <a:r>
                        <a:rPr lang="en-US" sz="1200" b="0" u="none" strike="noStrike" dirty="0" smtClean="0">
                          <a:solidFill>
                            <a:schemeClr val="bg1"/>
                          </a:solidFill>
                          <a:effectLst/>
                          <a:latin typeface="Segoe UI Semibold" panose="020B0702040204020203" pitchFamily="34" charset="0"/>
                          <a:cs typeface="Segoe UI Semibold" panose="020B0702040204020203" pitchFamily="34" charset="0"/>
                        </a:rPr>
                        <a:t>Hosting </a:t>
                      </a:r>
                      <a:r>
                        <a:rPr lang="en-US" sz="1200" b="0" u="none" strike="noStrike" dirty="0">
                          <a:solidFill>
                            <a:schemeClr val="bg1"/>
                          </a:solidFill>
                          <a:effectLst/>
                          <a:latin typeface="Segoe UI Semibold" panose="020B0702040204020203" pitchFamily="34" charset="0"/>
                          <a:cs typeface="Segoe UI Semibold" panose="020B0702040204020203" pitchFamily="34" charset="0"/>
                        </a:rPr>
                        <a:t>+ Cloud</a:t>
                      </a:r>
                      <a:endParaRPr lang="en-US" sz="1200" b="0" i="0" u="none" strike="noStrike" dirty="0">
                        <a:solidFill>
                          <a:schemeClr val="bg1"/>
                        </a:solidFill>
                        <a:effectLst/>
                        <a:latin typeface="Segoe UI Semibold" panose="020B0702040204020203" pitchFamily="34" charset="0"/>
                        <a:cs typeface="Segoe UI Semibold" panose="020B0702040204020203" pitchFamily="34" charset="0"/>
                      </a:endParaRPr>
                    </a:p>
                  </a:txBody>
                  <a:tcPr marL="12955" marR="12955" marT="0" marB="0" anchor="ctr">
                    <a:lnL w="9525" cap="flat" cmpd="sng" algn="ctr">
                      <a:noFill/>
                      <a:prstDash val="solid"/>
                    </a:lnL>
                    <a:lnR w="12700" cap="flat" cmpd="sng" algn="ctr">
                      <a:solidFill>
                        <a:schemeClr val="bg1"/>
                      </a:solidFill>
                      <a:prstDash val="solid"/>
                      <a:round/>
                      <a:headEnd type="none" w="med" len="med"/>
                      <a:tailEnd type="none" w="med" len="med"/>
                    </a:lnR>
                    <a:lnT w="9525" cap="flat" cmpd="sng" algn="ctr">
                      <a:noFill/>
                      <a:prstDash val="solid"/>
                    </a:lnT>
                    <a:lnB w="9525" cap="flat" cmpd="sng" algn="ctr">
                      <a:noFill/>
                      <a:prstDash val="solid"/>
                    </a:lnB>
                    <a:lnTlToBr w="12700" cmpd="sng">
                      <a:noFill/>
                      <a:prstDash val="solid"/>
                    </a:lnTlToBr>
                    <a:lnBlToTr w="12700" cmpd="sng">
                      <a:noFill/>
                      <a:prstDash val="solid"/>
                    </a:lnBlToTr>
                    <a:solidFill>
                      <a:schemeClr val="tx2"/>
                    </a:solidFill>
                  </a:tcPr>
                </a:tc>
                <a:tc>
                  <a:txBody>
                    <a:bodyPr/>
                    <a:lstStyle>
                      <a:lvl1pPr marL="0" algn="l" defTabSz="914400" rtl="0" eaLnBrk="1" latinLnBrk="0" hangingPunct="1">
                        <a:defRPr sz="1800" kern="1200">
                          <a:solidFill>
                            <a:schemeClr val="lt1"/>
                          </a:solidFill>
                          <a:latin typeface="Calibri"/>
                          <a:ea typeface=""/>
                          <a:cs typeface=""/>
                        </a:defRPr>
                      </a:lvl1pPr>
                      <a:lvl2pPr marL="457200" algn="l" defTabSz="914400" rtl="0" eaLnBrk="1" latinLnBrk="0" hangingPunct="1">
                        <a:defRPr sz="1800" kern="1200">
                          <a:solidFill>
                            <a:schemeClr val="lt1"/>
                          </a:solidFill>
                          <a:latin typeface="Calibri"/>
                          <a:ea typeface=""/>
                          <a:cs typeface=""/>
                        </a:defRPr>
                      </a:lvl2pPr>
                      <a:lvl3pPr marL="914400" algn="l" defTabSz="914400" rtl="0" eaLnBrk="1" latinLnBrk="0" hangingPunct="1">
                        <a:defRPr sz="1800" kern="1200">
                          <a:solidFill>
                            <a:schemeClr val="lt1"/>
                          </a:solidFill>
                          <a:latin typeface="Calibri"/>
                          <a:ea typeface=""/>
                          <a:cs typeface=""/>
                        </a:defRPr>
                      </a:lvl3pPr>
                      <a:lvl4pPr marL="1371600" algn="l" defTabSz="914400" rtl="0" eaLnBrk="1" latinLnBrk="0" hangingPunct="1">
                        <a:defRPr sz="1800" kern="1200">
                          <a:solidFill>
                            <a:schemeClr val="lt1"/>
                          </a:solidFill>
                          <a:latin typeface="Calibri"/>
                          <a:ea typeface=""/>
                          <a:cs typeface=""/>
                        </a:defRPr>
                      </a:lvl4pPr>
                      <a:lvl5pPr marL="1828800" algn="l" defTabSz="914400" rtl="0" eaLnBrk="1" latinLnBrk="0" hangingPunct="1">
                        <a:defRPr sz="1800" kern="1200">
                          <a:solidFill>
                            <a:schemeClr val="lt1"/>
                          </a:solidFill>
                          <a:latin typeface="Calibri"/>
                          <a:ea typeface=""/>
                          <a:cs typeface=""/>
                        </a:defRPr>
                      </a:lvl5pPr>
                      <a:lvl6pPr marL="2286000" algn="l" defTabSz="914400" rtl="0" eaLnBrk="1" latinLnBrk="0" hangingPunct="1">
                        <a:defRPr sz="1800" kern="1200">
                          <a:solidFill>
                            <a:schemeClr val="lt1"/>
                          </a:solidFill>
                          <a:latin typeface="Calibri"/>
                          <a:ea typeface=""/>
                          <a:cs typeface=""/>
                        </a:defRPr>
                      </a:lvl6pPr>
                      <a:lvl7pPr marL="2743200" algn="l" defTabSz="914400" rtl="0" eaLnBrk="1" latinLnBrk="0" hangingPunct="1">
                        <a:defRPr sz="1800" kern="1200">
                          <a:solidFill>
                            <a:schemeClr val="lt1"/>
                          </a:solidFill>
                          <a:latin typeface="Calibri"/>
                          <a:ea typeface=""/>
                          <a:cs typeface=""/>
                        </a:defRPr>
                      </a:lvl7pPr>
                      <a:lvl8pPr marL="3200400" algn="l" defTabSz="914400" rtl="0" eaLnBrk="1" latinLnBrk="0" hangingPunct="1">
                        <a:defRPr sz="1800" kern="1200">
                          <a:solidFill>
                            <a:schemeClr val="lt1"/>
                          </a:solidFill>
                          <a:latin typeface="Calibri"/>
                          <a:ea typeface=""/>
                          <a:cs typeface=""/>
                        </a:defRPr>
                      </a:lvl8pPr>
                      <a:lvl9pPr marL="3657600" algn="l" defTabSz="914400" rtl="0" eaLnBrk="1" latinLnBrk="0" hangingPunct="1">
                        <a:defRPr sz="1800" kern="1200">
                          <a:solidFill>
                            <a:schemeClr val="lt1"/>
                          </a:solidFill>
                          <a:latin typeface="Calibri"/>
                          <a:ea typeface=""/>
                          <a:cs typeface=""/>
                        </a:defRPr>
                      </a:lvl9pPr>
                    </a:lstStyle>
                    <a:p>
                      <a:pPr algn="ctr" fontAlgn="ctr"/>
                      <a:r>
                        <a:rPr lang="en-US" sz="1200" b="0" u="none" strike="noStrike" dirty="0" smtClean="0">
                          <a:solidFill>
                            <a:schemeClr val="bg1"/>
                          </a:solidFill>
                          <a:effectLst/>
                          <a:latin typeface="Segoe UI Semibold" panose="020B0702040204020203" pitchFamily="34" charset="0"/>
                          <a:cs typeface="Segoe UI Semibold" panose="020B0702040204020203" pitchFamily="34" charset="0"/>
                        </a:rPr>
                        <a:t>$26,162</a:t>
                      </a:r>
                      <a:endParaRPr lang="en-US" sz="1200" b="0" i="0" u="none" strike="noStrike" dirty="0">
                        <a:solidFill>
                          <a:schemeClr val="bg1"/>
                        </a:solidFill>
                        <a:effectLst/>
                        <a:latin typeface="Segoe UI Semibold" panose="020B0702040204020203" pitchFamily="34" charset="0"/>
                        <a:cs typeface="Segoe UI Semibold" panose="020B0702040204020203" pitchFamily="34" charset="0"/>
                      </a:endParaRPr>
                    </a:p>
                  </a:txBody>
                  <a:tcPr marL="12955" marR="12955"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9525" cap="flat" cmpd="sng" algn="ctr">
                      <a:noFill/>
                      <a:prstDash val="solid"/>
                    </a:lnT>
                    <a:lnB w="9525" cap="flat" cmpd="sng" algn="ctr">
                      <a:noFill/>
                      <a:prstDash val="solid"/>
                    </a:lnB>
                    <a:lnTlToBr w="12700" cmpd="sng">
                      <a:noFill/>
                      <a:prstDash val="solid"/>
                    </a:lnTlToBr>
                    <a:lnBlToTr w="12700" cmpd="sng">
                      <a:noFill/>
                      <a:prstDash val="solid"/>
                    </a:lnBlToTr>
                    <a:solidFill>
                      <a:schemeClr val="tx2"/>
                    </a:solidFill>
                  </a:tcPr>
                </a:tc>
                <a:tc>
                  <a:txBody>
                    <a:bodyPr/>
                    <a:lstStyle>
                      <a:lvl1pPr marL="0" algn="l" defTabSz="914400" rtl="0" eaLnBrk="1" latinLnBrk="0" hangingPunct="1">
                        <a:defRPr sz="1800" kern="1200">
                          <a:solidFill>
                            <a:schemeClr val="lt1"/>
                          </a:solidFill>
                          <a:latin typeface="Calibri"/>
                          <a:ea typeface=""/>
                          <a:cs typeface=""/>
                        </a:defRPr>
                      </a:lvl1pPr>
                      <a:lvl2pPr marL="457200" algn="l" defTabSz="914400" rtl="0" eaLnBrk="1" latinLnBrk="0" hangingPunct="1">
                        <a:defRPr sz="1800" kern="1200">
                          <a:solidFill>
                            <a:schemeClr val="lt1"/>
                          </a:solidFill>
                          <a:latin typeface="Calibri"/>
                          <a:ea typeface=""/>
                          <a:cs typeface=""/>
                        </a:defRPr>
                      </a:lvl2pPr>
                      <a:lvl3pPr marL="914400" algn="l" defTabSz="914400" rtl="0" eaLnBrk="1" latinLnBrk="0" hangingPunct="1">
                        <a:defRPr sz="1800" kern="1200">
                          <a:solidFill>
                            <a:schemeClr val="lt1"/>
                          </a:solidFill>
                          <a:latin typeface="Calibri"/>
                          <a:ea typeface=""/>
                          <a:cs typeface=""/>
                        </a:defRPr>
                      </a:lvl3pPr>
                      <a:lvl4pPr marL="1371600" algn="l" defTabSz="914400" rtl="0" eaLnBrk="1" latinLnBrk="0" hangingPunct="1">
                        <a:defRPr sz="1800" kern="1200">
                          <a:solidFill>
                            <a:schemeClr val="lt1"/>
                          </a:solidFill>
                          <a:latin typeface="Calibri"/>
                          <a:ea typeface=""/>
                          <a:cs typeface=""/>
                        </a:defRPr>
                      </a:lvl4pPr>
                      <a:lvl5pPr marL="1828800" algn="l" defTabSz="914400" rtl="0" eaLnBrk="1" latinLnBrk="0" hangingPunct="1">
                        <a:defRPr sz="1800" kern="1200">
                          <a:solidFill>
                            <a:schemeClr val="lt1"/>
                          </a:solidFill>
                          <a:latin typeface="Calibri"/>
                          <a:ea typeface=""/>
                          <a:cs typeface=""/>
                        </a:defRPr>
                      </a:lvl5pPr>
                      <a:lvl6pPr marL="2286000" algn="l" defTabSz="914400" rtl="0" eaLnBrk="1" latinLnBrk="0" hangingPunct="1">
                        <a:defRPr sz="1800" kern="1200">
                          <a:solidFill>
                            <a:schemeClr val="lt1"/>
                          </a:solidFill>
                          <a:latin typeface="Calibri"/>
                          <a:ea typeface=""/>
                          <a:cs typeface=""/>
                        </a:defRPr>
                      </a:lvl6pPr>
                      <a:lvl7pPr marL="2743200" algn="l" defTabSz="914400" rtl="0" eaLnBrk="1" latinLnBrk="0" hangingPunct="1">
                        <a:defRPr sz="1800" kern="1200">
                          <a:solidFill>
                            <a:schemeClr val="lt1"/>
                          </a:solidFill>
                          <a:latin typeface="Calibri"/>
                          <a:ea typeface=""/>
                          <a:cs typeface=""/>
                        </a:defRPr>
                      </a:lvl7pPr>
                      <a:lvl8pPr marL="3200400" algn="l" defTabSz="914400" rtl="0" eaLnBrk="1" latinLnBrk="0" hangingPunct="1">
                        <a:defRPr sz="1800" kern="1200">
                          <a:solidFill>
                            <a:schemeClr val="lt1"/>
                          </a:solidFill>
                          <a:latin typeface="Calibri"/>
                          <a:ea typeface=""/>
                          <a:cs typeface=""/>
                        </a:defRPr>
                      </a:lvl8pPr>
                      <a:lvl9pPr marL="3657600" algn="l" defTabSz="914400" rtl="0" eaLnBrk="1" latinLnBrk="0" hangingPunct="1">
                        <a:defRPr sz="1800" kern="1200">
                          <a:solidFill>
                            <a:schemeClr val="lt1"/>
                          </a:solidFill>
                          <a:latin typeface="Calibri"/>
                          <a:ea typeface=""/>
                          <a:cs typeface=""/>
                        </a:defRPr>
                      </a:lvl9pPr>
                    </a:lstStyle>
                    <a:p>
                      <a:pPr algn="ctr" fontAlgn="ctr"/>
                      <a:r>
                        <a:rPr lang="en-US" sz="1200" b="0" u="none" strike="noStrike" dirty="0">
                          <a:solidFill>
                            <a:schemeClr val="bg1"/>
                          </a:solidFill>
                          <a:effectLst/>
                          <a:latin typeface="Segoe UI Semibold" panose="020B0702040204020203" pitchFamily="34" charset="0"/>
                          <a:cs typeface="Segoe UI Semibold" panose="020B0702040204020203" pitchFamily="34" charset="0"/>
                        </a:rPr>
                        <a:t> </a:t>
                      </a:r>
                      <a:r>
                        <a:rPr lang="en-US" sz="1200" b="0" u="none" strike="noStrike" dirty="0" smtClean="0">
                          <a:solidFill>
                            <a:schemeClr val="bg1"/>
                          </a:solidFill>
                          <a:effectLst/>
                          <a:latin typeface="Segoe UI Semibold" panose="020B0702040204020203" pitchFamily="34" charset="0"/>
                          <a:cs typeface="Segoe UI Semibold" panose="020B0702040204020203" pitchFamily="34" charset="0"/>
                        </a:rPr>
                        <a:t>$31,358 </a:t>
                      </a:r>
                      <a:endParaRPr lang="en-US" sz="1200" b="0" i="0" u="none" strike="noStrike" dirty="0">
                        <a:solidFill>
                          <a:schemeClr val="bg1"/>
                        </a:solidFill>
                        <a:effectLst/>
                        <a:latin typeface="Segoe UI Semibold" panose="020B0702040204020203" pitchFamily="34" charset="0"/>
                        <a:cs typeface="Segoe UI Semibold" panose="020B0702040204020203" pitchFamily="34" charset="0"/>
                      </a:endParaRPr>
                    </a:p>
                  </a:txBody>
                  <a:tcPr marL="12955" marR="12955"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9525" cap="flat" cmpd="sng" algn="ctr">
                      <a:noFill/>
                      <a:prstDash val="solid"/>
                    </a:lnT>
                    <a:lnB w="9525" cap="flat" cmpd="sng" algn="ctr">
                      <a:noFill/>
                      <a:prstDash val="solid"/>
                    </a:lnB>
                    <a:lnTlToBr w="12700" cmpd="sng">
                      <a:noFill/>
                      <a:prstDash val="solid"/>
                    </a:lnTlToBr>
                    <a:lnBlToTr w="12700" cmpd="sng">
                      <a:noFill/>
                      <a:prstDash val="solid"/>
                    </a:lnBlToTr>
                    <a:solidFill>
                      <a:schemeClr val="tx2"/>
                    </a:solidFill>
                  </a:tcPr>
                </a:tc>
                <a:tc>
                  <a:txBody>
                    <a:bodyPr/>
                    <a:lstStyle>
                      <a:lvl1pPr marL="0" algn="l" defTabSz="914400" rtl="0" eaLnBrk="1" latinLnBrk="0" hangingPunct="1">
                        <a:defRPr sz="1800" kern="1200">
                          <a:solidFill>
                            <a:schemeClr val="lt1"/>
                          </a:solidFill>
                          <a:latin typeface="Calibri"/>
                          <a:ea typeface=""/>
                          <a:cs typeface=""/>
                        </a:defRPr>
                      </a:lvl1pPr>
                      <a:lvl2pPr marL="457200" algn="l" defTabSz="914400" rtl="0" eaLnBrk="1" latinLnBrk="0" hangingPunct="1">
                        <a:defRPr sz="1800" kern="1200">
                          <a:solidFill>
                            <a:schemeClr val="lt1"/>
                          </a:solidFill>
                          <a:latin typeface="Calibri"/>
                          <a:ea typeface=""/>
                          <a:cs typeface=""/>
                        </a:defRPr>
                      </a:lvl2pPr>
                      <a:lvl3pPr marL="914400" algn="l" defTabSz="914400" rtl="0" eaLnBrk="1" latinLnBrk="0" hangingPunct="1">
                        <a:defRPr sz="1800" kern="1200">
                          <a:solidFill>
                            <a:schemeClr val="lt1"/>
                          </a:solidFill>
                          <a:latin typeface="Calibri"/>
                          <a:ea typeface=""/>
                          <a:cs typeface=""/>
                        </a:defRPr>
                      </a:lvl3pPr>
                      <a:lvl4pPr marL="1371600" algn="l" defTabSz="914400" rtl="0" eaLnBrk="1" latinLnBrk="0" hangingPunct="1">
                        <a:defRPr sz="1800" kern="1200">
                          <a:solidFill>
                            <a:schemeClr val="lt1"/>
                          </a:solidFill>
                          <a:latin typeface="Calibri"/>
                          <a:ea typeface=""/>
                          <a:cs typeface=""/>
                        </a:defRPr>
                      </a:lvl4pPr>
                      <a:lvl5pPr marL="1828800" algn="l" defTabSz="914400" rtl="0" eaLnBrk="1" latinLnBrk="0" hangingPunct="1">
                        <a:defRPr sz="1800" kern="1200">
                          <a:solidFill>
                            <a:schemeClr val="lt1"/>
                          </a:solidFill>
                          <a:latin typeface="Calibri"/>
                          <a:ea typeface=""/>
                          <a:cs typeface=""/>
                        </a:defRPr>
                      </a:lvl5pPr>
                      <a:lvl6pPr marL="2286000" algn="l" defTabSz="914400" rtl="0" eaLnBrk="1" latinLnBrk="0" hangingPunct="1">
                        <a:defRPr sz="1800" kern="1200">
                          <a:solidFill>
                            <a:schemeClr val="lt1"/>
                          </a:solidFill>
                          <a:latin typeface="Calibri"/>
                          <a:ea typeface=""/>
                          <a:cs typeface=""/>
                        </a:defRPr>
                      </a:lvl6pPr>
                      <a:lvl7pPr marL="2743200" algn="l" defTabSz="914400" rtl="0" eaLnBrk="1" latinLnBrk="0" hangingPunct="1">
                        <a:defRPr sz="1800" kern="1200">
                          <a:solidFill>
                            <a:schemeClr val="lt1"/>
                          </a:solidFill>
                          <a:latin typeface="Calibri"/>
                          <a:ea typeface=""/>
                          <a:cs typeface=""/>
                        </a:defRPr>
                      </a:lvl7pPr>
                      <a:lvl8pPr marL="3200400" algn="l" defTabSz="914400" rtl="0" eaLnBrk="1" latinLnBrk="0" hangingPunct="1">
                        <a:defRPr sz="1800" kern="1200">
                          <a:solidFill>
                            <a:schemeClr val="lt1"/>
                          </a:solidFill>
                          <a:latin typeface="Calibri"/>
                          <a:ea typeface=""/>
                          <a:cs typeface=""/>
                        </a:defRPr>
                      </a:lvl8pPr>
                      <a:lvl9pPr marL="3657600" algn="l" defTabSz="914400" rtl="0" eaLnBrk="1" latinLnBrk="0" hangingPunct="1">
                        <a:defRPr sz="1800" kern="1200">
                          <a:solidFill>
                            <a:schemeClr val="lt1"/>
                          </a:solidFill>
                          <a:latin typeface="Calibri"/>
                          <a:ea typeface=""/>
                          <a:cs typeface=""/>
                        </a:defRPr>
                      </a:lvl9pPr>
                    </a:lstStyle>
                    <a:p>
                      <a:pPr algn="ctr" fontAlgn="ctr"/>
                      <a:r>
                        <a:rPr lang="en-US" sz="1200" b="0" u="none" strike="noStrike" dirty="0">
                          <a:solidFill>
                            <a:schemeClr val="bg1"/>
                          </a:solidFill>
                          <a:effectLst/>
                          <a:latin typeface="Segoe UI Semibold" panose="020B0702040204020203" pitchFamily="34" charset="0"/>
                          <a:cs typeface="Segoe UI Semibold" panose="020B0702040204020203" pitchFamily="34" charset="0"/>
                        </a:rPr>
                        <a:t> </a:t>
                      </a:r>
                      <a:r>
                        <a:rPr lang="en-US" sz="1200" b="0" u="none" strike="noStrike" dirty="0" smtClean="0">
                          <a:solidFill>
                            <a:schemeClr val="bg1"/>
                          </a:solidFill>
                          <a:effectLst/>
                          <a:latin typeface="Segoe UI Semibold" panose="020B0702040204020203" pitchFamily="34" charset="0"/>
                          <a:cs typeface="Segoe UI Semibold" panose="020B0702040204020203" pitchFamily="34" charset="0"/>
                        </a:rPr>
                        <a:t>$38,507 </a:t>
                      </a:r>
                      <a:endParaRPr lang="en-US" sz="1200" b="0" i="0" u="none" strike="noStrike" dirty="0">
                        <a:solidFill>
                          <a:schemeClr val="bg1"/>
                        </a:solidFill>
                        <a:effectLst/>
                        <a:latin typeface="Segoe UI Semibold" panose="020B0702040204020203" pitchFamily="34" charset="0"/>
                        <a:cs typeface="Segoe UI Semibold" panose="020B0702040204020203" pitchFamily="34" charset="0"/>
                      </a:endParaRPr>
                    </a:p>
                  </a:txBody>
                  <a:tcPr marL="12955" marR="12955"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9525" cap="flat" cmpd="sng" algn="ctr">
                      <a:noFill/>
                      <a:prstDash val="solid"/>
                    </a:lnT>
                    <a:lnB w="9525" cap="flat" cmpd="sng" algn="ctr">
                      <a:noFill/>
                      <a:prstDash val="solid"/>
                    </a:lnB>
                    <a:lnTlToBr w="12700" cmpd="sng">
                      <a:noFill/>
                      <a:prstDash val="solid"/>
                    </a:lnTlToBr>
                    <a:lnBlToTr w="12700" cmpd="sng">
                      <a:noFill/>
                      <a:prstDash val="solid"/>
                    </a:lnBlToTr>
                    <a:solidFill>
                      <a:schemeClr val="tx2"/>
                    </a:solidFill>
                  </a:tcPr>
                </a:tc>
                <a:tc>
                  <a:txBody>
                    <a:bodyPr/>
                    <a:lstStyle>
                      <a:lvl1pPr marL="0" algn="l" defTabSz="914400" rtl="0" eaLnBrk="1" latinLnBrk="0" hangingPunct="1">
                        <a:defRPr sz="1800" kern="1200">
                          <a:solidFill>
                            <a:schemeClr val="lt1"/>
                          </a:solidFill>
                          <a:latin typeface="Calibri"/>
                          <a:ea typeface=""/>
                          <a:cs typeface=""/>
                        </a:defRPr>
                      </a:lvl1pPr>
                      <a:lvl2pPr marL="457200" algn="l" defTabSz="914400" rtl="0" eaLnBrk="1" latinLnBrk="0" hangingPunct="1">
                        <a:defRPr sz="1800" kern="1200">
                          <a:solidFill>
                            <a:schemeClr val="lt1"/>
                          </a:solidFill>
                          <a:latin typeface="Calibri"/>
                          <a:ea typeface=""/>
                          <a:cs typeface=""/>
                        </a:defRPr>
                      </a:lvl2pPr>
                      <a:lvl3pPr marL="914400" algn="l" defTabSz="914400" rtl="0" eaLnBrk="1" latinLnBrk="0" hangingPunct="1">
                        <a:defRPr sz="1800" kern="1200">
                          <a:solidFill>
                            <a:schemeClr val="lt1"/>
                          </a:solidFill>
                          <a:latin typeface="Calibri"/>
                          <a:ea typeface=""/>
                          <a:cs typeface=""/>
                        </a:defRPr>
                      </a:lvl3pPr>
                      <a:lvl4pPr marL="1371600" algn="l" defTabSz="914400" rtl="0" eaLnBrk="1" latinLnBrk="0" hangingPunct="1">
                        <a:defRPr sz="1800" kern="1200">
                          <a:solidFill>
                            <a:schemeClr val="lt1"/>
                          </a:solidFill>
                          <a:latin typeface="Calibri"/>
                          <a:ea typeface=""/>
                          <a:cs typeface=""/>
                        </a:defRPr>
                      </a:lvl4pPr>
                      <a:lvl5pPr marL="1828800" algn="l" defTabSz="914400" rtl="0" eaLnBrk="1" latinLnBrk="0" hangingPunct="1">
                        <a:defRPr sz="1800" kern="1200">
                          <a:solidFill>
                            <a:schemeClr val="lt1"/>
                          </a:solidFill>
                          <a:latin typeface="Calibri"/>
                          <a:ea typeface=""/>
                          <a:cs typeface=""/>
                        </a:defRPr>
                      </a:lvl5pPr>
                      <a:lvl6pPr marL="2286000" algn="l" defTabSz="914400" rtl="0" eaLnBrk="1" latinLnBrk="0" hangingPunct="1">
                        <a:defRPr sz="1800" kern="1200">
                          <a:solidFill>
                            <a:schemeClr val="lt1"/>
                          </a:solidFill>
                          <a:latin typeface="Calibri"/>
                          <a:ea typeface=""/>
                          <a:cs typeface=""/>
                        </a:defRPr>
                      </a:lvl6pPr>
                      <a:lvl7pPr marL="2743200" algn="l" defTabSz="914400" rtl="0" eaLnBrk="1" latinLnBrk="0" hangingPunct="1">
                        <a:defRPr sz="1800" kern="1200">
                          <a:solidFill>
                            <a:schemeClr val="lt1"/>
                          </a:solidFill>
                          <a:latin typeface="Calibri"/>
                          <a:ea typeface=""/>
                          <a:cs typeface=""/>
                        </a:defRPr>
                      </a:lvl7pPr>
                      <a:lvl8pPr marL="3200400" algn="l" defTabSz="914400" rtl="0" eaLnBrk="1" latinLnBrk="0" hangingPunct="1">
                        <a:defRPr sz="1800" kern="1200">
                          <a:solidFill>
                            <a:schemeClr val="lt1"/>
                          </a:solidFill>
                          <a:latin typeface="Calibri"/>
                          <a:ea typeface=""/>
                          <a:cs typeface=""/>
                        </a:defRPr>
                      </a:lvl8pPr>
                      <a:lvl9pPr marL="3657600" algn="l" defTabSz="914400" rtl="0" eaLnBrk="1" latinLnBrk="0" hangingPunct="1">
                        <a:defRPr sz="1800" kern="1200">
                          <a:solidFill>
                            <a:schemeClr val="lt1"/>
                          </a:solidFill>
                          <a:latin typeface="Calibri"/>
                          <a:ea typeface=""/>
                          <a:cs typeface=""/>
                        </a:defRPr>
                      </a:lvl9pPr>
                    </a:lstStyle>
                    <a:p>
                      <a:pPr algn="ctr" fontAlgn="ctr"/>
                      <a:r>
                        <a:rPr lang="en-US" sz="1200" b="0" u="none" strike="noStrike" dirty="0">
                          <a:solidFill>
                            <a:schemeClr val="bg1"/>
                          </a:solidFill>
                          <a:effectLst/>
                          <a:latin typeface="Segoe UI Semibold" panose="020B0702040204020203" pitchFamily="34" charset="0"/>
                          <a:cs typeface="Segoe UI Semibold" panose="020B0702040204020203" pitchFamily="34" charset="0"/>
                        </a:rPr>
                        <a:t> </a:t>
                      </a:r>
                      <a:r>
                        <a:rPr lang="en-US" sz="1200" b="0" u="none" strike="noStrike" dirty="0" smtClean="0">
                          <a:solidFill>
                            <a:schemeClr val="bg1"/>
                          </a:solidFill>
                          <a:effectLst/>
                          <a:latin typeface="Segoe UI Semibold" panose="020B0702040204020203" pitchFamily="34" charset="0"/>
                          <a:cs typeface="Segoe UI Semibold" panose="020B0702040204020203" pitchFamily="34" charset="0"/>
                        </a:rPr>
                        <a:t>$46,901 </a:t>
                      </a:r>
                      <a:endParaRPr lang="en-US" sz="1200" b="0" i="0" u="none" strike="noStrike" dirty="0">
                        <a:solidFill>
                          <a:schemeClr val="bg1"/>
                        </a:solidFill>
                        <a:effectLst/>
                        <a:latin typeface="Segoe UI Semibold" panose="020B0702040204020203" pitchFamily="34" charset="0"/>
                        <a:cs typeface="Segoe UI Semibold" panose="020B0702040204020203" pitchFamily="34" charset="0"/>
                      </a:endParaRPr>
                    </a:p>
                  </a:txBody>
                  <a:tcPr marL="12955" marR="12955"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9525" cap="flat" cmpd="sng" algn="ctr">
                      <a:noFill/>
                      <a:prstDash val="solid"/>
                    </a:lnT>
                    <a:lnB w="9525" cap="flat" cmpd="sng" algn="ctr">
                      <a:noFill/>
                      <a:prstDash val="solid"/>
                    </a:lnB>
                    <a:lnTlToBr w="12700" cmpd="sng">
                      <a:noFill/>
                      <a:prstDash val="solid"/>
                    </a:lnTlToBr>
                    <a:lnBlToTr w="12700" cmpd="sng">
                      <a:noFill/>
                      <a:prstDash val="solid"/>
                    </a:lnBlToTr>
                    <a:solidFill>
                      <a:schemeClr val="tx2"/>
                    </a:solidFill>
                  </a:tcPr>
                </a:tc>
                <a:tc>
                  <a:txBody>
                    <a:bodyPr/>
                    <a:lstStyle/>
                    <a:p>
                      <a:pPr algn="ctr" fontAlgn="b"/>
                      <a:r>
                        <a:rPr lang="en-US" sz="1200" b="0" i="0" u="none" strike="noStrike" dirty="0">
                          <a:solidFill>
                            <a:schemeClr val="bg1"/>
                          </a:solidFill>
                          <a:effectLst/>
                          <a:latin typeface="Segoe UI Semibold" panose="020B0702040204020203" pitchFamily="34" charset="0"/>
                          <a:cs typeface="Segoe UI Semibold" panose="020B0702040204020203" pitchFamily="34" charset="0"/>
                        </a:rPr>
                        <a:t>$58,999 </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9525" cap="flat" cmpd="sng" algn="ctr">
                      <a:noFill/>
                      <a:prstDash val="solid"/>
                    </a:lnT>
                    <a:lnB w="9525" cap="flat" cmpd="sng" algn="ctr">
                      <a:noFill/>
                      <a:prstDash val="solid"/>
                    </a:lnB>
                    <a:lnTlToBr w="12700" cmpd="sng">
                      <a:noFill/>
                      <a:prstDash val="solid"/>
                    </a:lnTlToBr>
                    <a:lnBlToTr w="12700" cmpd="sng">
                      <a:noFill/>
                      <a:prstDash val="solid"/>
                    </a:lnBlToTr>
                    <a:solidFill>
                      <a:schemeClr val="tx2"/>
                    </a:solidFill>
                  </a:tcPr>
                </a:tc>
                <a:tc>
                  <a:txBody>
                    <a:bodyPr/>
                    <a:lstStyle/>
                    <a:p>
                      <a:pPr algn="ctr" fontAlgn="b"/>
                      <a:r>
                        <a:rPr lang="en-US" sz="1200" b="0" i="0" u="none" strike="noStrike" dirty="0">
                          <a:solidFill>
                            <a:schemeClr val="bg1"/>
                          </a:solidFill>
                          <a:effectLst/>
                          <a:latin typeface="Segoe UI Semibold" panose="020B0702040204020203" pitchFamily="34" charset="0"/>
                          <a:cs typeface="Segoe UI Semibold" panose="020B0702040204020203" pitchFamily="34" charset="0"/>
                        </a:rPr>
                        <a:t>$70,874 </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9525" cap="flat" cmpd="sng" algn="ctr">
                      <a:noFill/>
                      <a:prstDash val="solid"/>
                    </a:lnT>
                    <a:lnB w="9525" cap="flat" cmpd="sng" algn="ctr">
                      <a:noFill/>
                      <a:prstDash val="solid"/>
                    </a:lnB>
                    <a:lnTlToBr w="12700" cmpd="sng">
                      <a:noFill/>
                      <a:prstDash val="solid"/>
                    </a:lnTlToBr>
                    <a:lnBlToTr w="12700" cmpd="sng">
                      <a:noFill/>
                      <a:prstDash val="solid"/>
                    </a:lnBlToTr>
                    <a:solidFill>
                      <a:schemeClr val="tx2"/>
                    </a:solidFill>
                  </a:tcPr>
                </a:tc>
                <a:tc>
                  <a:txBody>
                    <a:bodyPr/>
                    <a:lstStyle/>
                    <a:p>
                      <a:pPr algn="ctr" fontAlgn="b"/>
                      <a:r>
                        <a:rPr lang="en-US" sz="1200" b="0" i="0" u="none" strike="noStrike" dirty="0">
                          <a:solidFill>
                            <a:schemeClr val="bg1"/>
                          </a:solidFill>
                          <a:effectLst/>
                          <a:latin typeface="Segoe UI Semibold" panose="020B0702040204020203" pitchFamily="34" charset="0"/>
                          <a:cs typeface="Segoe UI Semibold" panose="020B0702040204020203" pitchFamily="34" charset="0"/>
                        </a:rPr>
                        <a:t>$84,522 </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9525" cap="flat" cmpd="sng" algn="ctr">
                      <a:noFill/>
                      <a:prstDash val="solid"/>
                    </a:lnT>
                    <a:lnB w="9525" cap="flat" cmpd="sng" algn="ctr">
                      <a:noFill/>
                      <a:prstDash val="solid"/>
                    </a:lnB>
                    <a:lnTlToBr w="12700" cmpd="sng">
                      <a:noFill/>
                      <a:prstDash val="solid"/>
                    </a:lnTlToBr>
                    <a:lnBlToTr w="12700" cmpd="sng">
                      <a:noFill/>
                      <a:prstDash val="solid"/>
                    </a:lnBlToTr>
                    <a:solidFill>
                      <a:schemeClr val="tx2"/>
                    </a:solidFill>
                  </a:tcPr>
                </a:tc>
                <a:tc>
                  <a:txBody>
                    <a:bodyPr/>
                    <a:lstStyle/>
                    <a:p>
                      <a:pPr algn="ctr" fontAlgn="b"/>
                      <a:r>
                        <a:rPr lang="en-US" sz="1200" b="0" i="0" u="none" strike="noStrike" dirty="0">
                          <a:solidFill>
                            <a:schemeClr val="bg1"/>
                          </a:solidFill>
                          <a:effectLst/>
                          <a:latin typeface="Segoe UI Semibold" panose="020B0702040204020203" pitchFamily="34" charset="0"/>
                          <a:cs typeface="Segoe UI Semibold" panose="020B0702040204020203" pitchFamily="34" charset="0"/>
                        </a:rPr>
                        <a:t>$99,800 </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9525" cap="flat" cmpd="sng" algn="ctr">
                      <a:noFill/>
                      <a:prstDash val="solid"/>
                    </a:lnT>
                    <a:lnB w="9525" cap="flat" cmpd="sng" algn="ctr">
                      <a:noFill/>
                      <a:prstDash val="solid"/>
                    </a:lnB>
                    <a:lnTlToBr w="12700" cmpd="sng">
                      <a:noFill/>
                      <a:prstDash val="solid"/>
                    </a:lnTlToBr>
                    <a:lnBlToTr w="12700" cmpd="sng">
                      <a:noFill/>
                      <a:prstDash val="solid"/>
                    </a:lnBlToTr>
                    <a:solidFill>
                      <a:schemeClr val="tx2"/>
                    </a:solidFill>
                  </a:tcPr>
                </a:tc>
                <a:tc>
                  <a:txBody>
                    <a:bodyPr/>
                    <a:lstStyle/>
                    <a:p>
                      <a:pPr algn="ctr" fontAlgn="b"/>
                      <a:r>
                        <a:rPr lang="en-US" sz="1200" b="0" i="0" u="none" strike="noStrike" dirty="0">
                          <a:solidFill>
                            <a:schemeClr val="bg1"/>
                          </a:solidFill>
                          <a:effectLst/>
                          <a:latin typeface="Segoe UI Semibold" panose="020B0702040204020203" pitchFamily="34" charset="0"/>
                          <a:cs typeface="Segoe UI Semibold" panose="020B0702040204020203" pitchFamily="34" charset="0"/>
                        </a:rPr>
                        <a:t>$117,016 </a:t>
                      </a:r>
                    </a:p>
                  </a:txBody>
                  <a:tcPr marL="9525" marR="9525" marT="9525" marB="0" anchor="ctr">
                    <a:lnL w="12700" cap="flat" cmpd="sng" algn="ctr">
                      <a:solidFill>
                        <a:schemeClr val="bg1"/>
                      </a:solidFill>
                      <a:prstDash val="solid"/>
                      <a:round/>
                      <a:headEnd type="none" w="med" len="med"/>
                      <a:tailEnd type="none" w="med" len="med"/>
                    </a:lnL>
                    <a:lnR w="9525" cap="flat" cmpd="sng" algn="ctr">
                      <a:noFill/>
                      <a:prstDash val="solid"/>
                    </a:lnR>
                    <a:lnT w="9525" cap="flat" cmpd="sng" algn="ctr">
                      <a:noFill/>
                      <a:prstDash val="solid"/>
                    </a:lnT>
                    <a:lnB w="9525" cap="flat" cmpd="sng" algn="ctr">
                      <a:noFill/>
                      <a:prstDash val="solid"/>
                    </a:lnB>
                    <a:lnTlToBr w="12700" cmpd="sng">
                      <a:noFill/>
                      <a:prstDash val="solid"/>
                    </a:lnTlToBr>
                    <a:lnBlToTr w="12700" cmpd="sng">
                      <a:noFill/>
                      <a:prstDash val="solid"/>
                    </a:lnBlToTr>
                    <a:solidFill>
                      <a:schemeClr val="tx2"/>
                    </a:solidFill>
                  </a:tcPr>
                </a:tc>
                <a:extLst>
                  <a:ext uri="{0D108BD9-81ED-4DB2-BD59-A6C34878D82A}">
                    <a16:rowId xmlns="" xmlns:a16="http://schemas.microsoft.com/office/drawing/2014/main" val="10000"/>
                  </a:ext>
                </a:extLst>
              </a:tr>
            </a:tbl>
          </a:graphicData>
        </a:graphic>
      </p:graphicFrame>
      <p:graphicFrame>
        <p:nvGraphicFramePr>
          <p:cNvPr id="13" name="Table 12"/>
          <p:cNvGraphicFramePr>
            <a:graphicFrameLocks noGrp="1"/>
          </p:cNvGraphicFramePr>
          <p:nvPr>
            <p:extLst/>
          </p:nvPr>
        </p:nvGraphicFramePr>
        <p:xfrm>
          <a:off x="10776888" y="4444409"/>
          <a:ext cx="1267449" cy="1737231"/>
        </p:xfrm>
        <a:graphic>
          <a:graphicData uri="http://schemas.openxmlformats.org/drawingml/2006/table">
            <a:tbl>
              <a:tblPr/>
              <a:tblGrid>
                <a:gridCol w="1267449">
                  <a:extLst>
                    <a:ext uri="{9D8B030D-6E8A-4147-A177-3AD203B41FA5}">
                      <a16:colId xmlns="" xmlns:a16="http://schemas.microsoft.com/office/drawing/2014/main" val="20000"/>
                    </a:ext>
                  </a:extLst>
                </a:gridCol>
              </a:tblGrid>
              <a:tr h="259435">
                <a:tc>
                  <a:txBody>
                    <a:bodyPr/>
                    <a:lstStyle>
                      <a:lvl1pPr marL="0" algn="l" defTabSz="914400" rtl="0" eaLnBrk="1" latinLnBrk="0" hangingPunct="1">
                        <a:defRPr sz="1800" kern="1200">
                          <a:solidFill>
                            <a:schemeClr val="tx1"/>
                          </a:solidFill>
                          <a:latin typeface="Calibri"/>
                          <a:ea typeface=""/>
                          <a:cs typeface=""/>
                        </a:defRPr>
                      </a:lvl1pPr>
                      <a:lvl2pPr marL="457200" algn="l" defTabSz="914400" rtl="0" eaLnBrk="1" latinLnBrk="0" hangingPunct="1">
                        <a:defRPr sz="1800" kern="1200">
                          <a:solidFill>
                            <a:schemeClr val="tx1"/>
                          </a:solidFill>
                          <a:latin typeface="Calibri"/>
                          <a:ea typeface=""/>
                          <a:cs typeface=""/>
                        </a:defRPr>
                      </a:lvl2pPr>
                      <a:lvl3pPr marL="914400" algn="l" defTabSz="914400" rtl="0" eaLnBrk="1" latinLnBrk="0" hangingPunct="1">
                        <a:defRPr sz="1800" kern="1200">
                          <a:solidFill>
                            <a:schemeClr val="tx1"/>
                          </a:solidFill>
                          <a:latin typeface="Calibri"/>
                          <a:ea typeface=""/>
                          <a:cs typeface=""/>
                        </a:defRPr>
                      </a:lvl3pPr>
                      <a:lvl4pPr marL="1371600" algn="l" defTabSz="914400" rtl="0" eaLnBrk="1" latinLnBrk="0" hangingPunct="1">
                        <a:defRPr sz="1800" kern="1200">
                          <a:solidFill>
                            <a:schemeClr val="tx1"/>
                          </a:solidFill>
                          <a:latin typeface="Calibri"/>
                          <a:ea typeface=""/>
                          <a:cs typeface=""/>
                        </a:defRPr>
                      </a:lvl4pPr>
                      <a:lvl5pPr marL="1828800" algn="l" defTabSz="914400" rtl="0" eaLnBrk="1" latinLnBrk="0" hangingPunct="1">
                        <a:defRPr sz="1800" kern="1200">
                          <a:solidFill>
                            <a:schemeClr val="tx1"/>
                          </a:solidFill>
                          <a:latin typeface="Calibri"/>
                          <a:ea typeface=""/>
                          <a:cs typeface=""/>
                        </a:defRPr>
                      </a:lvl5pPr>
                      <a:lvl6pPr marL="2286000" algn="l" defTabSz="914400" rtl="0" eaLnBrk="1" latinLnBrk="0" hangingPunct="1">
                        <a:defRPr sz="1800" kern="1200">
                          <a:solidFill>
                            <a:schemeClr val="tx1"/>
                          </a:solidFill>
                          <a:latin typeface="Calibri"/>
                          <a:ea typeface=""/>
                          <a:cs typeface=""/>
                        </a:defRPr>
                      </a:lvl6pPr>
                      <a:lvl7pPr marL="2743200" algn="l" defTabSz="914400" rtl="0" eaLnBrk="1" latinLnBrk="0" hangingPunct="1">
                        <a:defRPr sz="1800" kern="1200">
                          <a:solidFill>
                            <a:schemeClr val="tx1"/>
                          </a:solidFill>
                          <a:latin typeface="Calibri"/>
                          <a:ea typeface=""/>
                          <a:cs typeface=""/>
                        </a:defRPr>
                      </a:lvl7pPr>
                      <a:lvl8pPr marL="3200400" algn="l" defTabSz="914400" rtl="0" eaLnBrk="1" latinLnBrk="0" hangingPunct="1">
                        <a:defRPr sz="1800" kern="1200">
                          <a:solidFill>
                            <a:schemeClr val="tx1"/>
                          </a:solidFill>
                          <a:latin typeface="Calibri"/>
                          <a:ea typeface=""/>
                          <a:cs typeface=""/>
                        </a:defRPr>
                      </a:lvl8pPr>
                      <a:lvl9pPr marL="3657600" algn="l" defTabSz="914400" rtl="0" eaLnBrk="1" latinLnBrk="0" hangingPunct="1">
                        <a:defRPr sz="1800" kern="1200">
                          <a:solidFill>
                            <a:schemeClr val="tx1"/>
                          </a:solidFill>
                          <a:latin typeface="Calibri"/>
                          <a:ea typeface=""/>
                          <a:cs typeface=""/>
                        </a:defRPr>
                      </a:lvl9pPr>
                    </a:lstStyle>
                    <a:p>
                      <a:pPr algn="ctr" fontAlgn="ctr"/>
                      <a:r>
                        <a:rPr lang="en-US" sz="1300" b="0" u="none" strike="noStrike" dirty="0">
                          <a:solidFill>
                            <a:schemeClr val="bg1"/>
                          </a:solidFill>
                          <a:effectLst/>
                          <a:latin typeface="Segoe UI Semibold" panose="020B0702040204020203" pitchFamily="34" charset="0"/>
                          <a:cs typeface="Segoe UI Semibold" panose="020B0702040204020203" pitchFamily="34" charset="0"/>
                        </a:rPr>
                        <a:t>CAGR </a:t>
                      </a:r>
                      <a:r>
                        <a:rPr lang="en-US" sz="1300" b="0" u="none" strike="noStrike" dirty="0" smtClean="0">
                          <a:solidFill>
                            <a:schemeClr val="bg1"/>
                          </a:solidFill>
                          <a:effectLst/>
                          <a:latin typeface="Segoe UI Semibold" panose="020B0702040204020203" pitchFamily="34" charset="0"/>
                          <a:cs typeface="Segoe UI Semibold" panose="020B0702040204020203" pitchFamily="34" charset="0"/>
                        </a:rPr>
                        <a:t> 14-18</a:t>
                      </a:r>
                      <a:endParaRPr lang="en-US" sz="1300" b="0" i="0" u="none" strike="noStrike" dirty="0">
                        <a:solidFill>
                          <a:schemeClr val="bg1"/>
                        </a:solidFill>
                        <a:effectLst/>
                        <a:latin typeface="Segoe UI Semibold" panose="020B0702040204020203" pitchFamily="34" charset="0"/>
                        <a:cs typeface="Segoe UI Semibold" panose="020B0702040204020203" pitchFamily="34" charset="0"/>
                      </a:endParaRPr>
                    </a:p>
                  </a:txBody>
                  <a:tcPr marL="12955" marR="12955" marT="9715" marB="0" anchor="ctr">
                    <a:lnL w="12700" cmpd="sng">
                      <a:noFill/>
                    </a:lnL>
                    <a:lnR w="12700" cmpd="sng">
                      <a:noFill/>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lumMod val="75000"/>
                      </a:schemeClr>
                    </a:solidFill>
                  </a:tcPr>
                </a:tc>
                <a:extLst>
                  <a:ext uri="{0D108BD9-81ED-4DB2-BD59-A6C34878D82A}">
                    <a16:rowId xmlns="" xmlns:a16="http://schemas.microsoft.com/office/drawing/2014/main" val="10000"/>
                  </a:ext>
                </a:extLst>
              </a:tr>
              <a:tr h="243835">
                <a:tc>
                  <a:txBody>
                    <a:bodyPr/>
                    <a:lstStyle>
                      <a:lvl1pPr marL="0" algn="l" defTabSz="914400" rtl="0" eaLnBrk="1" latinLnBrk="0" hangingPunct="1">
                        <a:defRPr sz="1800" kern="1200">
                          <a:solidFill>
                            <a:schemeClr val="tx1"/>
                          </a:solidFill>
                          <a:latin typeface="Calibri"/>
                          <a:ea typeface=""/>
                          <a:cs typeface=""/>
                        </a:defRPr>
                      </a:lvl1pPr>
                      <a:lvl2pPr marL="457200" algn="l" defTabSz="914400" rtl="0" eaLnBrk="1" latinLnBrk="0" hangingPunct="1">
                        <a:defRPr sz="1800" kern="1200">
                          <a:solidFill>
                            <a:schemeClr val="tx1"/>
                          </a:solidFill>
                          <a:latin typeface="Calibri"/>
                          <a:ea typeface=""/>
                          <a:cs typeface=""/>
                        </a:defRPr>
                      </a:lvl2pPr>
                      <a:lvl3pPr marL="914400" algn="l" defTabSz="914400" rtl="0" eaLnBrk="1" latinLnBrk="0" hangingPunct="1">
                        <a:defRPr sz="1800" kern="1200">
                          <a:solidFill>
                            <a:schemeClr val="tx1"/>
                          </a:solidFill>
                          <a:latin typeface="Calibri"/>
                          <a:ea typeface=""/>
                          <a:cs typeface=""/>
                        </a:defRPr>
                      </a:lvl3pPr>
                      <a:lvl4pPr marL="1371600" algn="l" defTabSz="914400" rtl="0" eaLnBrk="1" latinLnBrk="0" hangingPunct="1">
                        <a:defRPr sz="1800" kern="1200">
                          <a:solidFill>
                            <a:schemeClr val="tx1"/>
                          </a:solidFill>
                          <a:latin typeface="Calibri"/>
                          <a:ea typeface=""/>
                          <a:cs typeface=""/>
                        </a:defRPr>
                      </a:lvl4pPr>
                      <a:lvl5pPr marL="1828800" algn="l" defTabSz="914400" rtl="0" eaLnBrk="1" latinLnBrk="0" hangingPunct="1">
                        <a:defRPr sz="1800" kern="1200">
                          <a:solidFill>
                            <a:schemeClr val="tx1"/>
                          </a:solidFill>
                          <a:latin typeface="Calibri"/>
                          <a:ea typeface=""/>
                          <a:cs typeface=""/>
                        </a:defRPr>
                      </a:lvl5pPr>
                      <a:lvl6pPr marL="2286000" algn="l" defTabSz="914400" rtl="0" eaLnBrk="1" latinLnBrk="0" hangingPunct="1">
                        <a:defRPr sz="1800" kern="1200">
                          <a:solidFill>
                            <a:schemeClr val="tx1"/>
                          </a:solidFill>
                          <a:latin typeface="Calibri"/>
                          <a:ea typeface=""/>
                          <a:cs typeface=""/>
                        </a:defRPr>
                      </a:lvl6pPr>
                      <a:lvl7pPr marL="2743200" algn="l" defTabSz="914400" rtl="0" eaLnBrk="1" latinLnBrk="0" hangingPunct="1">
                        <a:defRPr sz="1800" kern="1200">
                          <a:solidFill>
                            <a:schemeClr val="tx1"/>
                          </a:solidFill>
                          <a:latin typeface="Calibri"/>
                          <a:ea typeface=""/>
                          <a:cs typeface=""/>
                        </a:defRPr>
                      </a:lvl7pPr>
                      <a:lvl8pPr marL="3200400" algn="l" defTabSz="914400" rtl="0" eaLnBrk="1" latinLnBrk="0" hangingPunct="1">
                        <a:defRPr sz="1800" kern="1200">
                          <a:solidFill>
                            <a:schemeClr val="tx1"/>
                          </a:solidFill>
                          <a:latin typeface="Calibri"/>
                          <a:ea typeface=""/>
                          <a:cs typeface=""/>
                        </a:defRPr>
                      </a:lvl8pPr>
                      <a:lvl9pPr marL="3657600" algn="l" defTabSz="914400" rtl="0" eaLnBrk="1" latinLnBrk="0" hangingPunct="1">
                        <a:defRPr sz="1800" kern="1200">
                          <a:solidFill>
                            <a:schemeClr val="tx1"/>
                          </a:solidFill>
                          <a:latin typeface="Calibri"/>
                          <a:ea typeface=""/>
                          <a:cs typeface=""/>
                        </a:defRPr>
                      </a:lvl9pPr>
                    </a:lstStyle>
                    <a:p>
                      <a:pPr algn="ctr" fontAlgn="ctr"/>
                      <a:r>
                        <a:rPr lang="en-US" sz="1300" b="0" u="none" strike="noStrike" dirty="0" smtClean="0">
                          <a:solidFill>
                            <a:schemeClr val="bg1"/>
                          </a:solidFill>
                          <a:effectLst/>
                          <a:latin typeface="Segoe UI Semibold" panose="020B0702040204020203" pitchFamily="34" charset="0"/>
                          <a:cs typeface="Segoe UI Semibold" panose="020B0702040204020203" pitchFamily="34" charset="0"/>
                        </a:rPr>
                        <a:t>6.1%</a:t>
                      </a:r>
                      <a:endParaRPr lang="en-US" sz="1300" b="0" i="0" u="none" strike="noStrike" dirty="0">
                        <a:solidFill>
                          <a:schemeClr val="bg1"/>
                        </a:solidFill>
                        <a:effectLst/>
                        <a:latin typeface="Segoe UI Semibold" panose="020B0702040204020203" pitchFamily="34" charset="0"/>
                        <a:cs typeface="Segoe UI Semibold" panose="020B0702040204020203" pitchFamily="34" charset="0"/>
                      </a:endParaRPr>
                    </a:p>
                  </a:txBody>
                  <a:tcPr marL="12955" marR="12955" marT="9715"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extLst>
                  <a:ext uri="{0D108BD9-81ED-4DB2-BD59-A6C34878D82A}">
                    <a16:rowId xmlns="" xmlns:a16="http://schemas.microsoft.com/office/drawing/2014/main" val="10001"/>
                  </a:ext>
                </a:extLst>
              </a:tr>
              <a:tr h="243835">
                <a:tc>
                  <a:txBody>
                    <a:bodyPr/>
                    <a:lstStyle>
                      <a:lvl1pPr marL="0" algn="l" defTabSz="914400" rtl="0" eaLnBrk="1" latinLnBrk="0" hangingPunct="1">
                        <a:defRPr sz="1800" kern="1200">
                          <a:solidFill>
                            <a:schemeClr val="tx1"/>
                          </a:solidFill>
                          <a:latin typeface="Calibri"/>
                          <a:ea typeface=""/>
                          <a:cs typeface=""/>
                        </a:defRPr>
                      </a:lvl1pPr>
                      <a:lvl2pPr marL="457200" algn="l" defTabSz="914400" rtl="0" eaLnBrk="1" latinLnBrk="0" hangingPunct="1">
                        <a:defRPr sz="1800" kern="1200">
                          <a:solidFill>
                            <a:schemeClr val="tx1"/>
                          </a:solidFill>
                          <a:latin typeface="Calibri"/>
                          <a:ea typeface=""/>
                          <a:cs typeface=""/>
                        </a:defRPr>
                      </a:lvl2pPr>
                      <a:lvl3pPr marL="914400" algn="l" defTabSz="914400" rtl="0" eaLnBrk="1" latinLnBrk="0" hangingPunct="1">
                        <a:defRPr sz="1800" kern="1200">
                          <a:solidFill>
                            <a:schemeClr val="tx1"/>
                          </a:solidFill>
                          <a:latin typeface="Calibri"/>
                          <a:ea typeface=""/>
                          <a:cs typeface=""/>
                        </a:defRPr>
                      </a:lvl3pPr>
                      <a:lvl4pPr marL="1371600" algn="l" defTabSz="914400" rtl="0" eaLnBrk="1" latinLnBrk="0" hangingPunct="1">
                        <a:defRPr sz="1800" kern="1200">
                          <a:solidFill>
                            <a:schemeClr val="tx1"/>
                          </a:solidFill>
                          <a:latin typeface="Calibri"/>
                          <a:ea typeface=""/>
                          <a:cs typeface=""/>
                        </a:defRPr>
                      </a:lvl4pPr>
                      <a:lvl5pPr marL="1828800" algn="l" defTabSz="914400" rtl="0" eaLnBrk="1" latinLnBrk="0" hangingPunct="1">
                        <a:defRPr sz="1800" kern="1200">
                          <a:solidFill>
                            <a:schemeClr val="tx1"/>
                          </a:solidFill>
                          <a:latin typeface="Calibri"/>
                          <a:ea typeface=""/>
                          <a:cs typeface=""/>
                        </a:defRPr>
                      </a:lvl5pPr>
                      <a:lvl6pPr marL="2286000" algn="l" defTabSz="914400" rtl="0" eaLnBrk="1" latinLnBrk="0" hangingPunct="1">
                        <a:defRPr sz="1800" kern="1200">
                          <a:solidFill>
                            <a:schemeClr val="tx1"/>
                          </a:solidFill>
                          <a:latin typeface="Calibri"/>
                          <a:ea typeface=""/>
                          <a:cs typeface=""/>
                        </a:defRPr>
                      </a:lvl6pPr>
                      <a:lvl7pPr marL="2743200" algn="l" defTabSz="914400" rtl="0" eaLnBrk="1" latinLnBrk="0" hangingPunct="1">
                        <a:defRPr sz="1800" kern="1200">
                          <a:solidFill>
                            <a:schemeClr val="tx1"/>
                          </a:solidFill>
                          <a:latin typeface="Calibri"/>
                          <a:ea typeface=""/>
                          <a:cs typeface=""/>
                        </a:defRPr>
                      </a:lvl7pPr>
                      <a:lvl8pPr marL="3200400" algn="l" defTabSz="914400" rtl="0" eaLnBrk="1" latinLnBrk="0" hangingPunct="1">
                        <a:defRPr sz="1800" kern="1200">
                          <a:solidFill>
                            <a:schemeClr val="tx1"/>
                          </a:solidFill>
                          <a:latin typeface="Calibri"/>
                          <a:ea typeface=""/>
                          <a:cs typeface=""/>
                        </a:defRPr>
                      </a:lvl8pPr>
                      <a:lvl9pPr marL="3657600" algn="l" defTabSz="914400" rtl="0" eaLnBrk="1" latinLnBrk="0" hangingPunct="1">
                        <a:defRPr sz="1800" kern="1200">
                          <a:solidFill>
                            <a:schemeClr val="tx1"/>
                          </a:solidFill>
                          <a:latin typeface="Calibri"/>
                          <a:ea typeface=""/>
                          <a:cs typeface=""/>
                        </a:defRPr>
                      </a:lvl9pPr>
                    </a:lstStyle>
                    <a:p>
                      <a:pPr algn="ctr" fontAlgn="ctr"/>
                      <a:r>
                        <a:rPr lang="en-US" sz="1300" b="0" u="none" strike="noStrike" dirty="0" smtClean="0">
                          <a:solidFill>
                            <a:schemeClr val="bg1"/>
                          </a:solidFill>
                          <a:effectLst/>
                          <a:latin typeface="Segoe UI Semibold" panose="020B0702040204020203" pitchFamily="34" charset="0"/>
                          <a:cs typeface="Segoe UI Semibold" panose="020B0702040204020203" pitchFamily="34" charset="0"/>
                        </a:rPr>
                        <a:t>11.5%</a:t>
                      </a:r>
                      <a:endParaRPr lang="en-US" sz="1300" b="0" i="0" u="none" strike="noStrike" dirty="0">
                        <a:solidFill>
                          <a:schemeClr val="bg1"/>
                        </a:solidFill>
                        <a:effectLst/>
                        <a:latin typeface="Segoe UI Semibold" panose="020B0702040204020203" pitchFamily="34" charset="0"/>
                        <a:cs typeface="Segoe UI Semibold" panose="020B0702040204020203" pitchFamily="34" charset="0"/>
                      </a:endParaRPr>
                    </a:p>
                  </a:txBody>
                  <a:tcPr marL="12955" marR="12955" marT="9715"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extLst>
                  <a:ext uri="{0D108BD9-81ED-4DB2-BD59-A6C34878D82A}">
                    <a16:rowId xmlns="" xmlns:a16="http://schemas.microsoft.com/office/drawing/2014/main" val="10002"/>
                  </a:ext>
                </a:extLst>
              </a:tr>
              <a:tr h="243835">
                <a:tc>
                  <a:txBody>
                    <a:bodyPr/>
                    <a:lstStyle>
                      <a:lvl1pPr marL="0" algn="l" defTabSz="914400" rtl="0" eaLnBrk="1" latinLnBrk="0" hangingPunct="1">
                        <a:defRPr sz="1800" kern="1200">
                          <a:solidFill>
                            <a:schemeClr val="tx1"/>
                          </a:solidFill>
                          <a:latin typeface="Calibri"/>
                          <a:ea typeface=""/>
                          <a:cs typeface=""/>
                        </a:defRPr>
                      </a:lvl1pPr>
                      <a:lvl2pPr marL="457200" algn="l" defTabSz="914400" rtl="0" eaLnBrk="1" latinLnBrk="0" hangingPunct="1">
                        <a:defRPr sz="1800" kern="1200">
                          <a:solidFill>
                            <a:schemeClr val="tx1"/>
                          </a:solidFill>
                          <a:latin typeface="Calibri"/>
                          <a:ea typeface=""/>
                          <a:cs typeface=""/>
                        </a:defRPr>
                      </a:lvl2pPr>
                      <a:lvl3pPr marL="914400" algn="l" defTabSz="914400" rtl="0" eaLnBrk="1" latinLnBrk="0" hangingPunct="1">
                        <a:defRPr sz="1800" kern="1200">
                          <a:solidFill>
                            <a:schemeClr val="tx1"/>
                          </a:solidFill>
                          <a:latin typeface="Calibri"/>
                          <a:ea typeface=""/>
                          <a:cs typeface=""/>
                        </a:defRPr>
                      </a:lvl3pPr>
                      <a:lvl4pPr marL="1371600" algn="l" defTabSz="914400" rtl="0" eaLnBrk="1" latinLnBrk="0" hangingPunct="1">
                        <a:defRPr sz="1800" kern="1200">
                          <a:solidFill>
                            <a:schemeClr val="tx1"/>
                          </a:solidFill>
                          <a:latin typeface="Calibri"/>
                          <a:ea typeface=""/>
                          <a:cs typeface=""/>
                        </a:defRPr>
                      </a:lvl4pPr>
                      <a:lvl5pPr marL="1828800" algn="l" defTabSz="914400" rtl="0" eaLnBrk="1" latinLnBrk="0" hangingPunct="1">
                        <a:defRPr sz="1800" kern="1200">
                          <a:solidFill>
                            <a:schemeClr val="tx1"/>
                          </a:solidFill>
                          <a:latin typeface="Calibri"/>
                          <a:ea typeface=""/>
                          <a:cs typeface=""/>
                        </a:defRPr>
                      </a:lvl5pPr>
                      <a:lvl6pPr marL="2286000" algn="l" defTabSz="914400" rtl="0" eaLnBrk="1" latinLnBrk="0" hangingPunct="1">
                        <a:defRPr sz="1800" kern="1200">
                          <a:solidFill>
                            <a:schemeClr val="tx1"/>
                          </a:solidFill>
                          <a:latin typeface="Calibri"/>
                          <a:ea typeface=""/>
                          <a:cs typeface=""/>
                        </a:defRPr>
                      </a:lvl6pPr>
                      <a:lvl7pPr marL="2743200" algn="l" defTabSz="914400" rtl="0" eaLnBrk="1" latinLnBrk="0" hangingPunct="1">
                        <a:defRPr sz="1800" kern="1200">
                          <a:solidFill>
                            <a:schemeClr val="tx1"/>
                          </a:solidFill>
                          <a:latin typeface="Calibri"/>
                          <a:ea typeface=""/>
                          <a:cs typeface=""/>
                        </a:defRPr>
                      </a:lvl7pPr>
                      <a:lvl8pPr marL="3200400" algn="l" defTabSz="914400" rtl="0" eaLnBrk="1" latinLnBrk="0" hangingPunct="1">
                        <a:defRPr sz="1800" kern="1200">
                          <a:solidFill>
                            <a:schemeClr val="tx1"/>
                          </a:solidFill>
                          <a:latin typeface="Calibri"/>
                          <a:ea typeface=""/>
                          <a:cs typeface=""/>
                        </a:defRPr>
                      </a:lvl8pPr>
                      <a:lvl9pPr marL="3657600" algn="l" defTabSz="914400" rtl="0" eaLnBrk="1" latinLnBrk="0" hangingPunct="1">
                        <a:defRPr sz="1800" kern="1200">
                          <a:solidFill>
                            <a:schemeClr val="tx1"/>
                          </a:solidFill>
                          <a:latin typeface="Calibri"/>
                          <a:ea typeface=""/>
                          <a:cs typeface=""/>
                        </a:defRPr>
                      </a:lvl9pPr>
                    </a:lstStyle>
                    <a:p>
                      <a:pPr algn="ctr" fontAlgn="ctr"/>
                      <a:r>
                        <a:rPr lang="en-US" sz="1300" b="0" u="none" strike="noStrike" dirty="0" smtClean="0">
                          <a:solidFill>
                            <a:schemeClr val="bg1"/>
                          </a:solidFill>
                          <a:effectLst/>
                          <a:latin typeface="Segoe UI Semibold" panose="020B0702040204020203" pitchFamily="34" charset="0"/>
                          <a:cs typeface="Segoe UI Semibold" panose="020B0702040204020203" pitchFamily="34" charset="0"/>
                        </a:rPr>
                        <a:t>19.1%</a:t>
                      </a:r>
                      <a:endParaRPr lang="en-US" sz="1300" b="0" i="0" u="none" strike="noStrike" dirty="0">
                        <a:solidFill>
                          <a:schemeClr val="bg1"/>
                        </a:solidFill>
                        <a:effectLst/>
                        <a:latin typeface="Segoe UI Semibold" panose="020B0702040204020203" pitchFamily="34" charset="0"/>
                        <a:cs typeface="Segoe UI Semibold" panose="020B0702040204020203" pitchFamily="34" charset="0"/>
                      </a:endParaRPr>
                    </a:p>
                  </a:txBody>
                  <a:tcPr marL="12955" marR="12955" marT="9715"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extLst>
                  <a:ext uri="{0D108BD9-81ED-4DB2-BD59-A6C34878D82A}">
                    <a16:rowId xmlns="" xmlns:a16="http://schemas.microsoft.com/office/drawing/2014/main" val="10003"/>
                  </a:ext>
                </a:extLst>
              </a:tr>
              <a:tr h="243835">
                <a:tc>
                  <a:txBody>
                    <a:bodyPr/>
                    <a:lstStyle>
                      <a:lvl1pPr marL="0" algn="l" defTabSz="914400" rtl="0" eaLnBrk="1" latinLnBrk="0" hangingPunct="1">
                        <a:defRPr sz="1800" kern="1200">
                          <a:solidFill>
                            <a:schemeClr val="tx1"/>
                          </a:solidFill>
                          <a:latin typeface="Calibri"/>
                          <a:ea typeface=""/>
                          <a:cs typeface=""/>
                        </a:defRPr>
                      </a:lvl1pPr>
                      <a:lvl2pPr marL="457200" algn="l" defTabSz="914400" rtl="0" eaLnBrk="1" latinLnBrk="0" hangingPunct="1">
                        <a:defRPr sz="1800" kern="1200">
                          <a:solidFill>
                            <a:schemeClr val="tx1"/>
                          </a:solidFill>
                          <a:latin typeface="Calibri"/>
                          <a:ea typeface=""/>
                          <a:cs typeface=""/>
                        </a:defRPr>
                      </a:lvl2pPr>
                      <a:lvl3pPr marL="914400" algn="l" defTabSz="914400" rtl="0" eaLnBrk="1" latinLnBrk="0" hangingPunct="1">
                        <a:defRPr sz="1800" kern="1200">
                          <a:solidFill>
                            <a:schemeClr val="tx1"/>
                          </a:solidFill>
                          <a:latin typeface="Calibri"/>
                          <a:ea typeface=""/>
                          <a:cs typeface=""/>
                        </a:defRPr>
                      </a:lvl3pPr>
                      <a:lvl4pPr marL="1371600" algn="l" defTabSz="914400" rtl="0" eaLnBrk="1" latinLnBrk="0" hangingPunct="1">
                        <a:defRPr sz="1800" kern="1200">
                          <a:solidFill>
                            <a:schemeClr val="tx1"/>
                          </a:solidFill>
                          <a:latin typeface="Calibri"/>
                          <a:ea typeface=""/>
                          <a:cs typeface=""/>
                        </a:defRPr>
                      </a:lvl4pPr>
                      <a:lvl5pPr marL="1828800" algn="l" defTabSz="914400" rtl="0" eaLnBrk="1" latinLnBrk="0" hangingPunct="1">
                        <a:defRPr sz="1800" kern="1200">
                          <a:solidFill>
                            <a:schemeClr val="tx1"/>
                          </a:solidFill>
                          <a:latin typeface="Calibri"/>
                          <a:ea typeface=""/>
                          <a:cs typeface=""/>
                        </a:defRPr>
                      </a:lvl5pPr>
                      <a:lvl6pPr marL="2286000" algn="l" defTabSz="914400" rtl="0" eaLnBrk="1" latinLnBrk="0" hangingPunct="1">
                        <a:defRPr sz="1800" kern="1200">
                          <a:solidFill>
                            <a:schemeClr val="tx1"/>
                          </a:solidFill>
                          <a:latin typeface="Calibri"/>
                          <a:ea typeface=""/>
                          <a:cs typeface=""/>
                        </a:defRPr>
                      </a:lvl6pPr>
                      <a:lvl7pPr marL="2743200" algn="l" defTabSz="914400" rtl="0" eaLnBrk="1" latinLnBrk="0" hangingPunct="1">
                        <a:defRPr sz="1800" kern="1200">
                          <a:solidFill>
                            <a:schemeClr val="tx1"/>
                          </a:solidFill>
                          <a:latin typeface="Calibri"/>
                          <a:ea typeface=""/>
                          <a:cs typeface=""/>
                        </a:defRPr>
                      </a:lvl7pPr>
                      <a:lvl8pPr marL="3200400" algn="l" defTabSz="914400" rtl="0" eaLnBrk="1" latinLnBrk="0" hangingPunct="1">
                        <a:defRPr sz="1800" kern="1200">
                          <a:solidFill>
                            <a:schemeClr val="tx1"/>
                          </a:solidFill>
                          <a:latin typeface="Calibri"/>
                          <a:ea typeface=""/>
                          <a:cs typeface=""/>
                        </a:defRPr>
                      </a:lvl8pPr>
                      <a:lvl9pPr marL="3657600" algn="l" defTabSz="914400" rtl="0" eaLnBrk="1" latinLnBrk="0" hangingPunct="1">
                        <a:defRPr sz="1800" kern="1200">
                          <a:solidFill>
                            <a:schemeClr val="tx1"/>
                          </a:solidFill>
                          <a:latin typeface="Calibri"/>
                          <a:ea typeface=""/>
                          <a:cs typeface=""/>
                        </a:defRPr>
                      </a:lvl9pPr>
                    </a:lstStyle>
                    <a:p>
                      <a:pPr algn="ctr" fontAlgn="ctr"/>
                      <a:r>
                        <a:rPr lang="en-US" sz="1300" b="0" u="none" strike="noStrike" dirty="0" smtClean="0">
                          <a:solidFill>
                            <a:schemeClr val="bg1"/>
                          </a:solidFill>
                          <a:effectLst/>
                          <a:latin typeface="Segoe UI Semibold" panose="020B0702040204020203" pitchFamily="34" charset="0"/>
                          <a:cs typeface="Segoe UI Semibold" panose="020B0702040204020203" pitchFamily="34" charset="0"/>
                        </a:rPr>
                        <a:t>26.3%</a:t>
                      </a:r>
                      <a:endParaRPr lang="en-US" sz="1300" b="0" i="0" u="none" strike="noStrike" dirty="0">
                        <a:solidFill>
                          <a:schemeClr val="bg1"/>
                        </a:solidFill>
                        <a:effectLst/>
                        <a:latin typeface="Segoe UI Semibold" panose="020B0702040204020203" pitchFamily="34" charset="0"/>
                        <a:cs typeface="Segoe UI Semibold" panose="020B0702040204020203" pitchFamily="34" charset="0"/>
                      </a:endParaRPr>
                    </a:p>
                  </a:txBody>
                  <a:tcPr marL="12955" marR="12955" marT="9715"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extLst>
                  <a:ext uri="{0D108BD9-81ED-4DB2-BD59-A6C34878D82A}">
                    <a16:rowId xmlns="" xmlns:a16="http://schemas.microsoft.com/office/drawing/2014/main" val="10004"/>
                  </a:ext>
                </a:extLst>
              </a:tr>
              <a:tr h="251228">
                <a:tc>
                  <a:txBody>
                    <a:bodyPr/>
                    <a:lstStyle>
                      <a:lvl1pPr marL="0" algn="l" defTabSz="914400" rtl="0" eaLnBrk="1" latinLnBrk="0" hangingPunct="1">
                        <a:defRPr sz="1800" kern="1200">
                          <a:solidFill>
                            <a:schemeClr val="tx1"/>
                          </a:solidFill>
                          <a:latin typeface="Calibri"/>
                          <a:ea typeface=""/>
                          <a:cs typeface=""/>
                        </a:defRPr>
                      </a:lvl1pPr>
                      <a:lvl2pPr marL="457200" algn="l" defTabSz="914400" rtl="0" eaLnBrk="1" latinLnBrk="0" hangingPunct="1">
                        <a:defRPr sz="1800" kern="1200">
                          <a:solidFill>
                            <a:schemeClr val="tx1"/>
                          </a:solidFill>
                          <a:latin typeface="Calibri"/>
                          <a:ea typeface=""/>
                          <a:cs typeface=""/>
                        </a:defRPr>
                      </a:lvl2pPr>
                      <a:lvl3pPr marL="914400" algn="l" defTabSz="914400" rtl="0" eaLnBrk="1" latinLnBrk="0" hangingPunct="1">
                        <a:defRPr sz="1800" kern="1200">
                          <a:solidFill>
                            <a:schemeClr val="tx1"/>
                          </a:solidFill>
                          <a:latin typeface="Calibri"/>
                          <a:ea typeface=""/>
                          <a:cs typeface=""/>
                        </a:defRPr>
                      </a:lvl3pPr>
                      <a:lvl4pPr marL="1371600" algn="l" defTabSz="914400" rtl="0" eaLnBrk="1" latinLnBrk="0" hangingPunct="1">
                        <a:defRPr sz="1800" kern="1200">
                          <a:solidFill>
                            <a:schemeClr val="tx1"/>
                          </a:solidFill>
                          <a:latin typeface="Calibri"/>
                          <a:ea typeface=""/>
                          <a:cs typeface=""/>
                        </a:defRPr>
                      </a:lvl4pPr>
                      <a:lvl5pPr marL="1828800" algn="l" defTabSz="914400" rtl="0" eaLnBrk="1" latinLnBrk="0" hangingPunct="1">
                        <a:defRPr sz="1800" kern="1200">
                          <a:solidFill>
                            <a:schemeClr val="tx1"/>
                          </a:solidFill>
                          <a:latin typeface="Calibri"/>
                          <a:ea typeface=""/>
                          <a:cs typeface=""/>
                        </a:defRPr>
                      </a:lvl5pPr>
                      <a:lvl6pPr marL="2286000" algn="l" defTabSz="914400" rtl="0" eaLnBrk="1" latinLnBrk="0" hangingPunct="1">
                        <a:defRPr sz="1800" kern="1200">
                          <a:solidFill>
                            <a:schemeClr val="tx1"/>
                          </a:solidFill>
                          <a:latin typeface="Calibri"/>
                          <a:ea typeface=""/>
                          <a:cs typeface=""/>
                        </a:defRPr>
                      </a:lvl6pPr>
                      <a:lvl7pPr marL="2743200" algn="l" defTabSz="914400" rtl="0" eaLnBrk="1" latinLnBrk="0" hangingPunct="1">
                        <a:defRPr sz="1800" kern="1200">
                          <a:solidFill>
                            <a:schemeClr val="tx1"/>
                          </a:solidFill>
                          <a:latin typeface="Calibri"/>
                          <a:ea typeface=""/>
                          <a:cs typeface=""/>
                        </a:defRPr>
                      </a:lvl7pPr>
                      <a:lvl8pPr marL="3200400" algn="l" defTabSz="914400" rtl="0" eaLnBrk="1" latinLnBrk="0" hangingPunct="1">
                        <a:defRPr sz="1800" kern="1200">
                          <a:solidFill>
                            <a:schemeClr val="tx1"/>
                          </a:solidFill>
                          <a:latin typeface="Calibri"/>
                          <a:ea typeface=""/>
                          <a:cs typeface=""/>
                        </a:defRPr>
                      </a:lvl8pPr>
                      <a:lvl9pPr marL="3657600" algn="l" defTabSz="914400" rtl="0" eaLnBrk="1" latinLnBrk="0" hangingPunct="1">
                        <a:defRPr sz="1800" kern="1200">
                          <a:solidFill>
                            <a:schemeClr val="tx1"/>
                          </a:solidFill>
                          <a:latin typeface="Calibri"/>
                          <a:ea typeface=""/>
                          <a:cs typeface=""/>
                        </a:defRPr>
                      </a:lvl9pPr>
                    </a:lstStyle>
                    <a:p>
                      <a:pPr algn="ctr" fontAlgn="ctr"/>
                      <a:r>
                        <a:rPr lang="en-US" sz="1300" b="0" u="none" strike="noStrike" dirty="0" smtClean="0">
                          <a:solidFill>
                            <a:schemeClr val="bg1"/>
                          </a:solidFill>
                          <a:effectLst/>
                          <a:latin typeface="Segoe UI Semibold" panose="020B0702040204020203" pitchFamily="34" charset="0"/>
                          <a:cs typeface="Segoe UI Semibold" panose="020B0702040204020203" pitchFamily="34" charset="0"/>
                        </a:rPr>
                        <a:t>28.2%</a:t>
                      </a:r>
                      <a:endParaRPr lang="en-US" sz="1300" b="0" i="0" u="none" strike="noStrike" dirty="0">
                        <a:solidFill>
                          <a:schemeClr val="bg1"/>
                        </a:solidFill>
                        <a:effectLst/>
                        <a:latin typeface="Segoe UI Semibold" panose="020B0702040204020203" pitchFamily="34" charset="0"/>
                        <a:cs typeface="Segoe UI Semibold" panose="020B0702040204020203" pitchFamily="34" charset="0"/>
                      </a:endParaRPr>
                    </a:p>
                  </a:txBody>
                  <a:tcPr marL="12955" marR="12955" marT="9715"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extLst>
                  <a:ext uri="{0D108BD9-81ED-4DB2-BD59-A6C34878D82A}">
                    <a16:rowId xmlns="" xmlns:a16="http://schemas.microsoft.com/office/drawing/2014/main" val="10005"/>
                  </a:ext>
                </a:extLst>
              </a:tr>
              <a:tr h="251228">
                <a:tc>
                  <a:txBody>
                    <a:bodyPr/>
                    <a:lstStyle>
                      <a:lvl1pPr marL="0" algn="l" defTabSz="914400" rtl="0" eaLnBrk="1" latinLnBrk="0" hangingPunct="1">
                        <a:defRPr sz="1800" kern="1200">
                          <a:solidFill>
                            <a:schemeClr val="tx1"/>
                          </a:solidFill>
                          <a:latin typeface="Calibri"/>
                          <a:ea typeface=""/>
                          <a:cs typeface=""/>
                        </a:defRPr>
                      </a:lvl1pPr>
                      <a:lvl2pPr marL="457200" algn="l" defTabSz="914400" rtl="0" eaLnBrk="1" latinLnBrk="0" hangingPunct="1">
                        <a:defRPr sz="1800" kern="1200">
                          <a:solidFill>
                            <a:schemeClr val="tx1"/>
                          </a:solidFill>
                          <a:latin typeface="Calibri"/>
                          <a:ea typeface=""/>
                          <a:cs typeface=""/>
                        </a:defRPr>
                      </a:lvl2pPr>
                      <a:lvl3pPr marL="914400" algn="l" defTabSz="914400" rtl="0" eaLnBrk="1" latinLnBrk="0" hangingPunct="1">
                        <a:defRPr sz="1800" kern="1200">
                          <a:solidFill>
                            <a:schemeClr val="tx1"/>
                          </a:solidFill>
                          <a:latin typeface="Calibri"/>
                          <a:ea typeface=""/>
                          <a:cs typeface=""/>
                        </a:defRPr>
                      </a:lvl3pPr>
                      <a:lvl4pPr marL="1371600" algn="l" defTabSz="914400" rtl="0" eaLnBrk="1" latinLnBrk="0" hangingPunct="1">
                        <a:defRPr sz="1800" kern="1200">
                          <a:solidFill>
                            <a:schemeClr val="tx1"/>
                          </a:solidFill>
                          <a:latin typeface="Calibri"/>
                          <a:ea typeface=""/>
                          <a:cs typeface=""/>
                        </a:defRPr>
                      </a:lvl4pPr>
                      <a:lvl5pPr marL="1828800" algn="l" defTabSz="914400" rtl="0" eaLnBrk="1" latinLnBrk="0" hangingPunct="1">
                        <a:defRPr sz="1800" kern="1200">
                          <a:solidFill>
                            <a:schemeClr val="tx1"/>
                          </a:solidFill>
                          <a:latin typeface="Calibri"/>
                          <a:ea typeface=""/>
                          <a:cs typeface=""/>
                        </a:defRPr>
                      </a:lvl5pPr>
                      <a:lvl6pPr marL="2286000" algn="l" defTabSz="914400" rtl="0" eaLnBrk="1" latinLnBrk="0" hangingPunct="1">
                        <a:defRPr sz="1800" kern="1200">
                          <a:solidFill>
                            <a:schemeClr val="tx1"/>
                          </a:solidFill>
                          <a:latin typeface="Calibri"/>
                          <a:ea typeface=""/>
                          <a:cs typeface=""/>
                        </a:defRPr>
                      </a:lvl6pPr>
                      <a:lvl7pPr marL="2743200" algn="l" defTabSz="914400" rtl="0" eaLnBrk="1" latinLnBrk="0" hangingPunct="1">
                        <a:defRPr sz="1800" kern="1200">
                          <a:solidFill>
                            <a:schemeClr val="tx1"/>
                          </a:solidFill>
                          <a:latin typeface="Calibri"/>
                          <a:ea typeface=""/>
                          <a:cs typeface=""/>
                        </a:defRPr>
                      </a:lvl7pPr>
                      <a:lvl8pPr marL="3200400" algn="l" defTabSz="914400" rtl="0" eaLnBrk="1" latinLnBrk="0" hangingPunct="1">
                        <a:defRPr sz="1800" kern="1200">
                          <a:solidFill>
                            <a:schemeClr val="tx1"/>
                          </a:solidFill>
                          <a:latin typeface="Calibri"/>
                          <a:ea typeface=""/>
                          <a:cs typeface=""/>
                        </a:defRPr>
                      </a:lvl8pPr>
                      <a:lvl9pPr marL="3657600" algn="l" defTabSz="914400" rtl="0" eaLnBrk="1" latinLnBrk="0" hangingPunct="1">
                        <a:defRPr sz="1800" kern="1200">
                          <a:solidFill>
                            <a:schemeClr val="tx1"/>
                          </a:solidFill>
                          <a:latin typeface="Calibri"/>
                          <a:ea typeface=""/>
                          <a:cs typeface=""/>
                        </a:defRPr>
                      </a:lvl9pPr>
                    </a:lstStyle>
                    <a:p>
                      <a:pPr algn="ctr" fontAlgn="ctr"/>
                      <a:r>
                        <a:rPr lang="en-US" sz="1300" b="0" u="none" strike="noStrike" dirty="0" smtClean="0">
                          <a:solidFill>
                            <a:schemeClr val="bg1"/>
                          </a:solidFill>
                          <a:effectLst/>
                          <a:latin typeface="Segoe UI Semibold" panose="020B0702040204020203" pitchFamily="34" charset="0"/>
                          <a:cs typeface="Segoe UI Semibold" panose="020B0702040204020203" pitchFamily="34" charset="0"/>
                        </a:rPr>
                        <a:t>26.0%</a:t>
                      </a:r>
                      <a:endParaRPr lang="en-US" sz="1300" b="0" i="0" u="none" strike="noStrike" dirty="0">
                        <a:solidFill>
                          <a:schemeClr val="bg1"/>
                        </a:solidFill>
                        <a:effectLst/>
                        <a:latin typeface="Segoe UI Semibold" panose="020B0702040204020203" pitchFamily="34" charset="0"/>
                        <a:cs typeface="Segoe UI Semibold" panose="020B0702040204020203" pitchFamily="34" charset="0"/>
                      </a:endParaRPr>
                    </a:p>
                  </a:txBody>
                  <a:tcPr marL="12955" marR="12955" marT="9715"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solidFill>
                  </a:tcPr>
                </a:tc>
                <a:extLst>
                  <a:ext uri="{0D108BD9-81ED-4DB2-BD59-A6C34878D82A}">
                    <a16:rowId xmlns="" xmlns:a16="http://schemas.microsoft.com/office/drawing/2014/main" val="10006"/>
                  </a:ext>
                </a:extLst>
              </a:tr>
            </a:tbl>
          </a:graphicData>
        </a:graphic>
      </p:graphicFrame>
      <p:graphicFrame>
        <p:nvGraphicFramePr>
          <p:cNvPr id="19" name="Table 18"/>
          <p:cNvGraphicFramePr>
            <a:graphicFrameLocks noGrp="1"/>
          </p:cNvGraphicFramePr>
          <p:nvPr>
            <p:extLst/>
          </p:nvPr>
        </p:nvGraphicFramePr>
        <p:xfrm>
          <a:off x="10777602" y="6224168"/>
          <a:ext cx="1266645" cy="333535"/>
        </p:xfrm>
        <a:graphic>
          <a:graphicData uri="http://schemas.openxmlformats.org/drawingml/2006/table">
            <a:tbl>
              <a:tblPr>
                <a:gradFill rotWithShape="1">
                  <a:gsLst>
                    <a:gs pos="0">
                      <a:srgbClr val="969696">
                        <a:shade val="51000"/>
                        <a:satMod val="130000"/>
                      </a:srgbClr>
                    </a:gs>
                    <a:gs pos="80000">
                      <a:srgbClr val="969696">
                        <a:shade val="93000"/>
                        <a:satMod val="130000"/>
                      </a:srgbClr>
                    </a:gs>
                    <a:gs pos="100000">
                      <a:srgbClr val="969696">
                        <a:shade val="94000"/>
                        <a:satMod val="135000"/>
                      </a:srgbClr>
                    </a:gs>
                  </a:gsLst>
                  <a:lin ang="16200000" scaled="0"/>
                </a:gradFill>
                <a:effectLst/>
              </a:tblPr>
              <a:tblGrid>
                <a:gridCol w="1266645">
                  <a:extLst>
                    <a:ext uri="{9D8B030D-6E8A-4147-A177-3AD203B41FA5}">
                      <a16:colId xmlns="" xmlns:a16="http://schemas.microsoft.com/office/drawing/2014/main" val="20000"/>
                    </a:ext>
                  </a:extLst>
                </a:gridCol>
              </a:tblGrid>
              <a:tr h="333535">
                <a:tc>
                  <a:txBody>
                    <a:bodyPr/>
                    <a:lstStyle>
                      <a:lvl1pPr marL="0" algn="l" defTabSz="914400" rtl="0" eaLnBrk="1" latinLnBrk="0" hangingPunct="1">
                        <a:defRPr sz="1800" kern="1200">
                          <a:solidFill>
                            <a:schemeClr val="lt1"/>
                          </a:solidFill>
                          <a:latin typeface="Calibri"/>
                          <a:ea typeface=""/>
                          <a:cs typeface=""/>
                        </a:defRPr>
                      </a:lvl1pPr>
                      <a:lvl2pPr marL="457200" algn="l" defTabSz="914400" rtl="0" eaLnBrk="1" latinLnBrk="0" hangingPunct="1">
                        <a:defRPr sz="1800" kern="1200">
                          <a:solidFill>
                            <a:schemeClr val="lt1"/>
                          </a:solidFill>
                          <a:latin typeface="Calibri"/>
                          <a:ea typeface=""/>
                          <a:cs typeface=""/>
                        </a:defRPr>
                      </a:lvl2pPr>
                      <a:lvl3pPr marL="914400" algn="l" defTabSz="914400" rtl="0" eaLnBrk="1" latinLnBrk="0" hangingPunct="1">
                        <a:defRPr sz="1800" kern="1200">
                          <a:solidFill>
                            <a:schemeClr val="lt1"/>
                          </a:solidFill>
                          <a:latin typeface="Calibri"/>
                          <a:ea typeface=""/>
                          <a:cs typeface=""/>
                        </a:defRPr>
                      </a:lvl3pPr>
                      <a:lvl4pPr marL="1371600" algn="l" defTabSz="914400" rtl="0" eaLnBrk="1" latinLnBrk="0" hangingPunct="1">
                        <a:defRPr sz="1800" kern="1200">
                          <a:solidFill>
                            <a:schemeClr val="lt1"/>
                          </a:solidFill>
                          <a:latin typeface="Calibri"/>
                          <a:ea typeface=""/>
                          <a:cs typeface=""/>
                        </a:defRPr>
                      </a:lvl4pPr>
                      <a:lvl5pPr marL="1828800" algn="l" defTabSz="914400" rtl="0" eaLnBrk="1" latinLnBrk="0" hangingPunct="1">
                        <a:defRPr sz="1800" kern="1200">
                          <a:solidFill>
                            <a:schemeClr val="lt1"/>
                          </a:solidFill>
                          <a:latin typeface="Calibri"/>
                          <a:ea typeface=""/>
                          <a:cs typeface=""/>
                        </a:defRPr>
                      </a:lvl5pPr>
                      <a:lvl6pPr marL="2286000" algn="l" defTabSz="914400" rtl="0" eaLnBrk="1" latinLnBrk="0" hangingPunct="1">
                        <a:defRPr sz="1800" kern="1200">
                          <a:solidFill>
                            <a:schemeClr val="lt1"/>
                          </a:solidFill>
                          <a:latin typeface="Calibri"/>
                          <a:ea typeface=""/>
                          <a:cs typeface=""/>
                        </a:defRPr>
                      </a:lvl6pPr>
                      <a:lvl7pPr marL="2743200" algn="l" defTabSz="914400" rtl="0" eaLnBrk="1" latinLnBrk="0" hangingPunct="1">
                        <a:defRPr sz="1800" kern="1200">
                          <a:solidFill>
                            <a:schemeClr val="lt1"/>
                          </a:solidFill>
                          <a:latin typeface="Calibri"/>
                          <a:ea typeface=""/>
                          <a:cs typeface=""/>
                        </a:defRPr>
                      </a:lvl7pPr>
                      <a:lvl8pPr marL="3200400" algn="l" defTabSz="914400" rtl="0" eaLnBrk="1" latinLnBrk="0" hangingPunct="1">
                        <a:defRPr sz="1800" kern="1200">
                          <a:solidFill>
                            <a:schemeClr val="lt1"/>
                          </a:solidFill>
                          <a:latin typeface="Calibri"/>
                          <a:ea typeface=""/>
                          <a:cs typeface=""/>
                        </a:defRPr>
                      </a:lvl8pPr>
                      <a:lvl9pPr marL="3657600" algn="l" defTabSz="914400" rtl="0" eaLnBrk="1" latinLnBrk="0" hangingPunct="1">
                        <a:defRPr sz="1800" kern="1200">
                          <a:solidFill>
                            <a:schemeClr val="lt1"/>
                          </a:solidFill>
                          <a:latin typeface="Calibri"/>
                          <a:ea typeface=""/>
                          <a:cs typeface=""/>
                        </a:defRPr>
                      </a:lvl9pPr>
                    </a:lstStyle>
                    <a:p>
                      <a:pPr algn="ctr" fontAlgn="ctr"/>
                      <a:r>
                        <a:rPr lang="en-US" sz="1300" b="1" i="0" u="none" strike="noStrike" dirty="0" smtClean="0">
                          <a:solidFill>
                            <a:schemeClr val="bg1"/>
                          </a:solidFill>
                          <a:effectLst/>
                          <a:latin typeface="+mj-lt"/>
                        </a:rPr>
                        <a:t>18.7%</a:t>
                      </a:r>
                      <a:endParaRPr lang="en-US" sz="1300" b="1" i="0" u="none" strike="noStrike" dirty="0">
                        <a:solidFill>
                          <a:schemeClr val="bg1"/>
                        </a:solidFill>
                        <a:effectLst/>
                        <a:latin typeface="+mj-lt"/>
                      </a:endParaRPr>
                    </a:p>
                  </a:txBody>
                  <a:tcPr marL="12955" marR="12955" marT="0" marB="0" anchor="ctr">
                    <a:lnL w="12700" cap="flat" cmpd="sng" algn="ctr">
                      <a:solidFill>
                        <a:schemeClr val="bg1"/>
                      </a:solidFill>
                      <a:prstDash val="solid"/>
                      <a:round/>
                      <a:headEnd type="none" w="med" len="med"/>
                      <a:tailEnd type="none" w="med" len="med"/>
                    </a:lnL>
                    <a:lnR w="9525" cap="flat" cmpd="sng" algn="ctr">
                      <a:noFill/>
                      <a:prstDash val="solid"/>
                    </a:lnR>
                    <a:lnT w="9525" cap="flat" cmpd="sng" algn="ctr">
                      <a:noFill/>
                      <a:prstDash val="solid"/>
                    </a:lnT>
                    <a:lnB w="9525" cap="flat" cmpd="sng" algn="ctr">
                      <a:noFill/>
                      <a:prstDash val="solid"/>
                    </a:lnB>
                    <a:lnTlToBr w="12700" cmpd="sng">
                      <a:noFill/>
                      <a:prstDash val="solid"/>
                    </a:lnTlToBr>
                    <a:lnBlToTr w="12700" cmpd="sng">
                      <a:noFill/>
                      <a:prstDash val="solid"/>
                    </a:lnBlToTr>
                    <a:solidFill>
                      <a:schemeClr val="accent4">
                        <a:lumMod val="50000"/>
                      </a:schemeClr>
                    </a:solidFill>
                  </a:tcPr>
                </a:tc>
                <a:extLst>
                  <a:ext uri="{0D108BD9-81ED-4DB2-BD59-A6C34878D82A}">
                    <a16:rowId xmlns="" xmlns:a16="http://schemas.microsoft.com/office/drawing/2014/main" val="10000"/>
                  </a:ext>
                </a:extLst>
              </a:tr>
            </a:tbl>
          </a:graphicData>
        </a:graphic>
      </p:graphicFrame>
      <p:sp>
        <p:nvSpPr>
          <p:cNvPr id="2" name="Oval 1"/>
          <p:cNvSpPr/>
          <p:nvPr/>
        </p:nvSpPr>
        <p:spPr bwMode="auto">
          <a:xfrm>
            <a:off x="10776888" y="1897063"/>
            <a:ext cx="731586" cy="731586"/>
          </a:xfrm>
          <a:prstGeom prst="ellipse">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0" tIns="27432" rIns="0" bIns="0"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ru-RU" sz="1300" dirty="0" smtClean="0">
                <a:gradFill>
                  <a:gsLst>
                    <a:gs pos="0">
                      <a:srgbClr val="FFFFFF"/>
                    </a:gs>
                    <a:gs pos="100000">
                      <a:srgbClr val="FFFFFF"/>
                    </a:gs>
                  </a:gsLst>
                  <a:lin ang="5400000" scaled="0"/>
                </a:gradFill>
                <a:latin typeface="Segoe UI Semibold" panose="020B0702040204020203" pitchFamily="34" charset="0"/>
                <a:ea typeface="Segoe UI" pitchFamily="34" charset="0"/>
                <a:cs typeface="Segoe UI Semibold" panose="020B0702040204020203" pitchFamily="34" charset="0"/>
              </a:rPr>
              <a:t>СГТР</a:t>
            </a:r>
            <a:endParaRPr lang="en-US" sz="1300" dirty="0">
              <a:gradFill>
                <a:gsLst>
                  <a:gs pos="0">
                    <a:srgbClr val="FFFFFF"/>
                  </a:gs>
                  <a:gs pos="100000">
                    <a:srgbClr val="FFFFFF"/>
                  </a:gs>
                </a:gsLst>
                <a:lin ang="5400000" scaled="0"/>
              </a:gradFill>
              <a:latin typeface="Segoe UI Semibold" panose="020B0702040204020203" pitchFamily="34" charset="0"/>
              <a:ea typeface="Segoe UI" pitchFamily="34" charset="0"/>
              <a:cs typeface="Segoe UI Semibold" panose="020B0702040204020203" pitchFamily="34" charset="0"/>
            </a:endParaRPr>
          </a:p>
          <a:p>
            <a:pPr algn="ctr" defTabSz="932472" fontAlgn="base">
              <a:lnSpc>
                <a:spcPct val="90000"/>
              </a:lnSpc>
              <a:spcBef>
                <a:spcPct val="0"/>
              </a:spcBef>
              <a:spcAft>
                <a:spcPct val="0"/>
              </a:spcAft>
            </a:pPr>
            <a:r>
              <a:rPr lang="en-US" sz="1300" dirty="0">
                <a:gradFill>
                  <a:gsLst>
                    <a:gs pos="0">
                      <a:srgbClr val="FFFFFF"/>
                    </a:gs>
                    <a:gs pos="100000">
                      <a:srgbClr val="FFFFFF"/>
                    </a:gs>
                  </a:gsLst>
                  <a:lin ang="5400000" scaled="0"/>
                </a:gradFill>
                <a:latin typeface="Segoe UI Semibold" panose="020B0702040204020203" pitchFamily="34" charset="0"/>
                <a:ea typeface="Segoe UI" pitchFamily="34" charset="0"/>
                <a:cs typeface="Segoe UI Semibold" panose="020B0702040204020203" pitchFamily="34" charset="0"/>
              </a:rPr>
              <a:t>16%</a:t>
            </a:r>
          </a:p>
        </p:txBody>
      </p:sp>
      <p:sp>
        <p:nvSpPr>
          <p:cNvPr id="14" name="Oval 13"/>
          <p:cNvSpPr/>
          <p:nvPr/>
        </p:nvSpPr>
        <p:spPr bwMode="auto">
          <a:xfrm>
            <a:off x="10776888" y="3556698"/>
            <a:ext cx="731586" cy="731586"/>
          </a:xfrm>
          <a:prstGeom prst="ellipse">
            <a:avLst/>
          </a:prstGeom>
          <a:solidFill>
            <a:srgbClr val="00BCF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0" tIns="27432" rIns="0" bIns="0"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ru-RU" sz="1300" dirty="0" smtClean="0">
                <a:gradFill>
                  <a:gsLst>
                    <a:gs pos="0">
                      <a:srgbClr val="FFFFFF"/>
                    </a:gs>
                    <a:gs pos="100000">
                      <a:srgbClr val="FFFFFF"/>
                    </a:gs>
                  </a:gsLst>
                  <a:lin ang="5400000" scaled="0"/>
                </a:gradFill>
                <a:latin typeface="Segoe UI Semibold" panose="020B0702040204020203" pitchFamily="34" charset="0"/>
                <a:ea typeface="Segoe UI" pitchFamily="34" charset="0"/>
                <a:cs typeface="Segoe UI Semibold" panose="020B0702040204020203" pitchFamily="34" charset="0"/>
              </a:rPr>
              <a:t>СТГР</a:t>
            </a:r>
            <a:endParaRPr lang="en-US" sz="1300" dirty="0">
              <a:gradFill>
                <a:gsLst>
                  <a:gs pos="0">
                    <a:srgbClr val="FFFFFF"/>
                  </a:gs>
                  <a:gs pos="100000">
                    <a:srgbClr val="FFFFFF"/>
                  </a:gs>
                </a:gsLst>
                <a:lin ang="5400000" scaled="0"/>
              </a:gradFill>
              <a:latin typeface="Segoe UI Semibold" panose="020B0702040204020203" pitchFamily="34" charset="0"/>
              <a:ea typeface="Segoe UI" pitchFamily="34" charset="0"/>
              <a:cs typeface="Segoe UI Semibold" panose="020B0702040204020203" pitchFamily="34" charset="0"/>
            </a:endParaRPr>
          </a:p>
          <a:p>
            <a:pPr algn="ctr" defTabSz="932472" fontAlgn="base">
              <a:lnSpc>
                <a:spcPct val="90000"/>
              </a:lnSpc>
              <a:spcBef>
                <a:spcPct val="0"/>
              </a:spcBef>
              <a:spcAft>
                <a:spcPct val="0"/>
              </a:spcAft>
            </a:pPr>
            <a:r>
              <a:rPr lang="en-US" sz="1300" dirty="0" smtClean="0">
                <a:gradFill>
                  <a:gsLst>
                    <a:gs pos="0">
                      <a:srgbClr val="FFFFFF"/>
                    </a:gs>
                    <a:gs pos="100000">
                      <a:srgbClr val="FFFFFF"/>
                    </a:gs>
                  </a:gsLst>
                  <a:lin ang="5400000" scaled="0"/>
                </a:gradFill>
                <a:latin typeface="Segoe UI Semibold" panose="020B0702040204020203" pitchFamily="34" charset="0"/>
                <a:ea typeface="Segoe UI" pitchFamily="34" charset="0"/>
                <a:cs typeface="Segoe UI Semibold" panose="020B0702040204020203" pitchFamily="34" charset="0"/>
              </a:rPr>
              <a:t>27%</a:t>
            </a:r>
            <a:endParaRPr lang="en-US" sz="1300" dirty="0">
              <a:gradFill>
                <a:gsLst>
                  <a:gs pos="0">
                    <a:srgbClr val="FFFFFF"/>
                  </a:gs>
                  <a:gs pos="100000">
                    <a:srgbClr val="FFFFFF"/>
                  </a:gs>
                </a:gsLst>
                <a:lin ang="5400000" scaled="0"/>
              </a:gradFill>
              <a:latin typeface="Segoe UI Semibold" panose="020B0702040204020203" pitchFamily="34" charset="0"/>
              <a:ea typeface="Segoe UI" pitchFamily="34" charset="0"/>
              <a:cs typeface="Segoe UI Semibold" panose="020B0702040204020203" pitchFamily="34" charset="0"/>
            </a:endParaRPr>
          </a:p>
        </p:txBody>
      </p:sp>
      <p:sp>
        <p:nvSpPr>
          <p:cNvPr id="15" name="Rectangle 14"/>
          <p:cNvSpPr/>
          <p:nvPr/>
        </p:nvSpPr>
        <p:spPr>
          <a:xfrm>
            <a:off x="5539631" y="6632134"/>
            <a:ext cx="6619281" cy="325627"/>
          </a:xfrm>
          <a:prstGeom prst="rect">
            <a:avLst/>
          </a:prstGeom>
        </p:spPr>
        <p:txBody>
          <a:bodyPr wrap="square" lIns="124358" tIns="62179" rIns="124358" bIns="62179">
            <a:spAutoFit/>
          </a:bodyPr>
          <a:lstStyle/>
          <a:p>
            <a:pPr algn="r"/>
            <a:r>
              <a:rPr lang="en-US" sz="1300" dirty="0">
                <a:solidFill>
                  <a:srgbClr val="008272"/>
                </a:solidFill>
                <a:latin typeface="Segoe UI Semibold" panose="020B0702040204020203" pitchFamily="34" charset="0"/>
                <a:cs typeface="Segoe UI Semibold" panose="020B0702040204020203" pitchFamily="34" charset="0"/>
              </a:rPr>
              <a:t>Source: 451 Research </a:t>
            </a:r>
            <a:r>
              <a:rPr lang="en-US" sz="1300" dirty="0" smtClean="0">
                <a:solidFill>
                  <a:srgbClr val="008272"/>
                </a:solidFill>
                <a:latin typeface="Segoe UI Semibold" panose="020B0702040204020203" pitchFamily="34" charset="0"/>
                <a:cs typeface="Segoe UI Semibold" panose="020B0702040204020203" pitchFamily="34" charset="0"/>
              </a:rPr>
              <a:t>Market Monitor, </a:t>
            </a:r>
            <a:r>
              <a:rPr lang="en-US" sz="1300" dirty="0">
                <a:solidFill>
                  <a:srgbClr val="008272"/>
                </a:solidFill>
                <a:latin typeface="Segoe UI Semibold" panose="020B0702040204020203" pitchFamily="34" charset="0"/>
                <a:cs typeface="Segoe UI Semibold" panose="020B0702040204020203" pitchFamily="34" charset="0"/>
              </a:rPr>
              <a:t>Cloud Computing, </a:t>
            </a:r>
            <a:r>
              <a:rPr lang="en-US" sz="1300" dirty="0" smtClean="0">
                <a:solidFill>
                  <a:srgbClr val="008272"/>
                </a:solidFill>
                <a:latin typeface="Segoe UI Semibold" panose="020B0702040204020203" pitchFamily="34" charset="0"/>
                <a:cs typeface="Segoe UI Semibold" panose="020B0702040204020203" pitchFamily="34" charset="0"/>
              </a:rPr>
              <a:t>Q1 2015</a:t>
            </a:r>
            <a:endParaRPr lang="en-US" sz="1300" dirty="0">
              <a:solidFill>
                <a:srgbClr val="008272"/>
              </a:solidFill>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24241096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8D9FB0"/>
        </a:solidFill>
        <a:effectLst/>
      </p:bgPr>
    </p:bg>
    <p:spTree>
      <p:nvGrpSpPr>
        <p:cNvPr id="1" name=""/>
        <p:cNvGrpSpPr/>
        <p:nvPr/>
      </p:nvGrpSpPr>
      <p:grpSpPr>
        <a:xfrm>
          <a:off x="0" y="0"/>
          <a:ext cx="0" cy="0"/>
          <a:chOff x="0" y="0"/>
          <a:chExt cx="0" cy="0"/>
        </a:xfrm>
      </p:grpSpPr>
      <p:grpSp>
        <p:nvGrpSpPr>
          <p:cNvPr id="2" name="Group 1" hidden="1"/>
          <p:cNvGrpSpPr/>
          <p:nvPr/>
        </p:nvGrpSpPr>
        <p:grpSpPr>
          <a:xfrm>
            <a:off x="174171" y="4659087"/>
            <a:ext cx="10914743" cy="2235199"/>
            <a:chOff x="174171" y="4659087"/>
            <a:chExt cx="10914743" cy="2235199"/>
          </a:xfrm>
        </p:grpSpPr>
        <p:sp>
          <p:nvSpPr>
            <p:cNvPr id="43" name="Rectangle 42"/>
            <p:cNvSpPr/>
            <p:nvPr/>
          </p:nvSpPr>
          <p:spPr bwMode="auto">
            <a:xfrm>
              <a:off x="188686" y="5808169"/>
              <a:ext cx="4775200" cy="1013545"/>
            </a:xfrm>
            <a:prstGeom prst="rect">
              <a:avLst/>
            </a:prstGeom>
            <a:solidFill>
              <a:srgbClr val="7F8F9E">
                <a:alpha val="74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48" name="Rectangle 47"/>
            <p:cNvSpPr/>
            <p:nvPr/>
          </p:nvSpPr>
          <p:spPr bwMode="auto">
            <a:xfrm>
              <a:off x="5483401" y="4659087"/>
              <a:ext cx="5277346" cy="1132115"/>
            </a:xfrm>
            <a:prstGeom prst="rect">
              <a:avLst/>
            </a:prstGeom>
            <a:solidFill>
              <a:srgbClr val="7F8F9E">
                <a:alpha val="74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49" name="Rectangle 48"/>
            <p:cNvSpPr/>
            <p:nvPr/>
          </p:nvSpPr>
          <p:spPr bwMode="auto">
            <a:xfrm>
              <a:off x="5489342" y="5765261"/>
              <a:ext cx="5599572" cy="1129025"/>
            </a:xfrm>
            <a:prstGeom prst="rect">
              <a:avLst/>
            </a:prstGeom>
            <a:solidFill>
              <a:srgbClr val="7F8F9E">
                <a:alpha val="74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50" name="Rectangle 49"/>
            <p:cNvSpPr/>
            <p:nvPr/>
          </p:nvSpPr>
          <p:spPr bwMode="auto">
            <a:xfrm>
              <a:off x="174171" y="4714451"/>
              <a:ext cx="4962729" cy="1068633"/>
            </a:xfrm>
            <a:prstGeom prst="rect">
              <a:avLst/>
            </a:prstGeom>
            <a:solidFill>
              <a:srgbClr val="7F8F9E">
                <a:alpha val="6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grpSp>
      <p:grpSp>
        <p:nvGrpSpPr>
          <p:cNvPr id="3" name="Group 2"/>
          <p:cNvGrpSpPr/>
          <p:nvPr/>
        </p:nvGrpSpPr>
        <p:grpSpPr>
          <a:xfrm>
            <a:off x="2179747" y="1459760"/>
            <a:ext cx="8292739" cy="4071186"/>
            <a:chOff x="2179747" y="-1949"/>
            <a:chExt cx="8292739" cy="4071186"/>
          </a:xfrm>
        </p:grpSpPr>
        <p:pic>
          <p:nvPicPr>
            <p:cNvPr id="8"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285386" y="592464"/>
              <a:ext cx="6071616" cy="2822448"/>
            </a:xfrm>
            <a:prstGeom prst="rect">
              <a:avLst/>
            </a:prstGeom>
          </p:spPr>
        </p:pic>
        <p:grpSp>
          <p:nvGrpSpPr>
            <p:cNvPr id="30" name="cloud bubbles"/>
            <p:cNvGrpSpPr/>
            <p:nvPr/>
          </p:nvGrpSpPr>
          <p:grpSpPr>
            <a:xfrm>
              <a:off x="3849134" y="962593"/>
              <a:ext cx="4954905" cy="2009279"/>
              <a:chOff x="3849134" y="1619260"/>
              <a:chExt cx="4954905" cy="2009279"/>
            </a:xfrm>
          </p:grpSpPr>
          <p:sp>
            <p:nvSpPr>
              <p:cNvPr id="31" name="Oval 6"/>
              <p:cNvSpPr>
                <a:spLocks noChangeArrowheads="1"/>
              </p:cNvSpPr>
              <p:nvPr/>
            </p:nvSpPr>
            <p:spPr bwMode="auto">
              <a:xfrm>
                <a:off x="4470651" y="1619260"/>
                <a:ext cx="2008339" cy="2009279"/>
              </a:xfrm>
              <a:prstGeom prst="ellipse">
                <a:avLst/>
              </a:prstGeom>
              <a:solidFill>
                <a:srgbClr val="FFFFFF">
                  <a:alpha val="17000"/>
                </a:srgbClr>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kern="0">
                  <a:gradFill>
                    <a:gsLst>
                      <a:gs pos="0">
                        <a:srgbClr val="FFFFFF"/>
                      </a:gs>
                      <a:gs pos="100000">
                        <a:srgbClr val="FFFFFF"/>
                      </a:gs>
                    </a:gsLst>
                    <a:lin ang="5400000" scaled="0"/>
                  </a:gradFill>
                  <a:ea typeface="Segoe UI" pitchFamily="34" charset="0"/>
                  <a:cs typeface="Segoe UI" pitchFamily="34" charset="0"/>
                </a:endParaRPr>
              </a:p>
            </p:txBody>
          </p:sp>
          <p:sp>
            <p:nvSpPr>
              <p:cNvPr id="32" name="Oval 7"/>
              <p:cNvSpPr>
                <a:spLocks noChangeArrowheads="1"/>
              </p:cNvSpPr>
              <p:nvPr/>
            </p:nvSpPr>
            <p:spPr bwMode="auto">
              <a:xfrm>
                <a:off x="3849134" y="2561246"/>
                <a:ext cx="1066666" cy="1067292"/>
              </a:xfrm>
              <a:prstGeom prst="ellipse">
                <a:avLst/>
              </a:prstGeom>
              <a:solidFill>
                <a:srgbClr val="FFFFFF">
                  <a:alpha val="17000"/>
                </a:srgbClr>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kern="0">
                  <a:gradFill>
                    <a:gsLst>
                      <a:gs pos="0">
                        <a:srgbClr val="FFFFFF"/>
                      </a:gs>
                      <a:gs pos="100000">
                        <a:srgbClr val="FFFFFF"/>
                      </a:gs>
                    </a:gsLst>
                    <a:lin ang="5400000" scaled="0"/>
                  </a:gradFill>
                  <a:ea typeface="Segoe UI" pitchFamily="34" charset="0"/>
                  <a:cs typeface="Segoe UI" pitchFamily="34" charset="0"/>
                </a:endParaRPr>
              </a:p>
            </p:txBody>
          </p:sp>
          <p:sp>
            <p:nvSpPr>
              <p:cNvPr id="33" name="Oval 8"/>
              <p:cNvSpPr>
                <a:spLocks noChangeArrowheads="1"/>
              </p:cNvSpPr>
              <p:nvPr/>
            </p:nvSpPr>
            <p:spPr bwMode="auto">
              <a:xfrm>
                <a:off x="6232450" y="2141472"/>
                <a:ext cx="1484874" cy="1487067"/>
              </a:xfrm>
              <a:prstGeom prst="ellipse">
                <a:avLst/>
              </a:prstGeom>
              <a:solidFill>
                <a:srgbClr val="FFFFFF">
                  <a:alpha val="17000"/>
                </a:srgbClr>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kern="0">
                  <a:gradFill>
                    <a:gsLst>
                      <a:gs pos="0">
                        <a:srgbClr val="FFFFFF"/>
                      </a:gs>
                      <a:gs pos="100000">
                        <a:srgbClr val="FFFFFF"/>
                      </a:gs>
                    </a:gsLst>
                    <a:lin ang="5400000" scaled="0"/>
                  </a:gradFill>
                  <a:ea typeface="Segoe UI" pitchFamily="34" charset="0"/>
                  <a:cs typeface="Segoe UI" pitchFamily="34" charset="0"/>
                </a:endParaRPr>
              </a:p>
            </p:txBody>
          </p:sp>
          <p:sp>
            <p:nvSpPr>
              <p:cNvPr id="35" name="Oval 9"/>
              <p:cNvSpPr>
                <a:spLocks noChangeArrowheads="1"/>
              </p:cNvSpPr>
              <p:nvPr/>
            </p:nvSpPr>
            <p:spPr bwMode="auto">
              <a:xfrm>
                <a:off x="7307888" y="2806219"/>
                <a:ext cx="820127" cy="822319"/>
              </a:xfrm>
              <a:prstGeom prst="ellipse">
                <a:avLst/>
              </a:prstGeom>
              <a:solidFill>
                <a:srgbClr val="FFFFFF">
                  <a:alpha val="17000"/>
                </a:srgbClr>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kern="0">
                  <a:gradFill>
                    <a:gsLst>
                      <a:gs pos="0">
                        <a:srgbClr val="FFFFFF"/>
                      </a:gs>
                      <a:gs pos="100000">
                        <a:srgbClr val="FFFFFF"/>
                      </a:gs>
                    </a:gsLst>
                    <a:lin ang="5400000" scaled="0"/>
                  </a:gradFill>
                  <a:ea typeface="Segoe UI" pitchFamily="34" charset="0"/>
                  <a:cs typeface="Segoe UI" pitchFamily="34" charset="0"/>
                </a:endParaRPr>
              </a:p>
            </p:txBody>
          </p:sp>
          <p:sp>
            <p:nvSpPr>
              <p:cNvPr id="36" name="Oval 10"/>
              <p:cNvSpPr>
                <a:spLocks noChangeArrowheads="1"/>
              </p:cNvSpPr>
              <p:nvPr/>
            </p:nvSpPr>
            <p:spPr bwMode="auto">
              <a:xfrm>
                <a:off x="7979213" y="2801833"/>
                <a:ext cx="824826" cy="826705"/>
              </a:xfrm>
              <a:prstGeom prst="ellipse">
                <a:avLst/>
              </a:prstGeom>
              <a:solidFill>
                <a:srgbClr val="FFFFFF">
                  <a:alpha val="17000"/>
                </a:srgbClr>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kern="0">
                  <a:gradFill>
                    <a:gsLst>
                      <a:gs pos="0">
                        <a:srgbClr val="FFFFFF"/>
                      </a:gs>
                      <a:gs pos="100000">
                        <a:srgbClr val="FFFFFF"/>
                      </a:gs>
                    </a:gsLst>
                    <a:lin ang="5400000" scaled="0"/>
                  </a:gradFill>
                  <a:ea typeface="Segoe UI" pitchFamily="34" charset="0"/>
                  <a:cs typeface="Segoe UI" pitchFamily="34" charset="0"/>
                </a:endParaRPr>
              </a:p>
            </p:txBody>
          </p:sp>
        </p:grpSp>
        <p:sp useBgFill="1">
          <p:nvSpPr>
            <p:cNvPr id="24" name="cloud mask"/>
            <p:cNvSpPr>
              <a:spLocks noEditPoints="1"/>
            </p:cNvSpPr>
            <p:nvPr/>
          </p:nvSpPr>
          <p:spPr bwMode="auto">
            <a:xfrm>
              <a:off x="2179747" y="-1949"/>
              <a:ext cx="8292739" cy="4071186"/>
            </a:xfrm>
            <a:custGeom>
              <a:avLst/>
              <a:gdLst>
                <a:gd name="T0" fmla="*/ 0 w 11203"/>
                <a:gd name="T1" fmla="*/ 0 h 5499"/>
                <a:gd name="T2" fmla="*/ 0 w 11203"/>
                <a:gd name="T3" fmla="*/ 5499 h 5499"/>
                <a:gd name="T4" fmla="*/ 11203 w 11203"/>
                <a:gd name="T5" fmla="*/ 5499 h 5499"/>
                <a:gd name="T6" fmla="*/ 11203 w 11203"/>
                <a:gd name="T7" fmla="*/ 0 h 5499"/>
                <a:gd name="T8" fmla="*/ 0 w 11203"/>
                <a:gd name="T9" fmla="*/ 0 h 5499"/>
                <a:gd name="T10" fmla="*/ 8392 w 11203"/>
                <a:gd name="T11" fmla="*/ 4017 h 5499"/>
                <a:gd name="T12" fmla="*/ 8384 w 11203"/>
                <a:gd name="T13" fmla="*/ 4016 h 5499"/>
                <a:gd name="T14" fmla="*/ 8384 w 11203"/>
                <a:gd name="T15" fmla="*/ 4017 h 5499"/>
                <a:gd name="T16" fmla="*/ 2977 w 11203"/>
                <a:gd name="T17" fmla="*/ 4017 h 5499"/>
                <a:gd name="T18" fmla="*/ 2977 w 11203"/>
                <a:gd name="T19" fmla="*/ 4017 h 5499"/>
                <a:gd name="T20" fmla="*/ 2975 w 11203"/>
                <a:gd name="T21" fmla="*/ 4017 h 5499"/>
                <a:gd name="T22" fmla="*/ 2255 w 11203"/>
                <a:gd name="T23" fmla="*/ 3296 h 5499"/>
                <a:gd name="T24" fmla="*/ 2975 w 11203"/>
                <a:gd name="T25" fmla="*/ 2575 h 5499"/>
                <a:gd name="T26" fmla="*/ 3097 w 11203"/>
                <a:gd name="T27" fmla="*/ 2585 h 5499"/>
                <a:gd name="T28" fmla="*/ 4451 w 11203"/>
                <a:gd name="T29" fmla="*/ 1303 h 5499"/>
                <a:gd name="T30" fmla="*/ 5762 w 11203"/>
                <a:gd name="T31" fmla="*/ 2310 h 5499"/>
                <a:gd name="T32" fmla="*/ 6478 w 11203"/>
                <a:gd name="T33" fmla="*/ 2008 h 5499"/>
                <a:gd name="T34" fmla="*/ 7476 w 11203"/>
                <a:gd name="T35" fmla="*/ 2907 h 5499"/>
                <a:gd name="T36" fmla="*/ 7482 w 11203"/>
                <a:gd name="T37" fmla="*/ 2906 h 5499"/>
                <a:gd name="T38" fmla="*/ 7934 w 11203"/>
                <a:gd name="T39" fmla="*/ 3141 h 5499"/>
                <a:gd name="T40" fmla="*/ 8392 w 11203"/>
                <a:gd name="T41" fmla="*/ 2900 h 5499"/>
                <a:gd name="T42" fmla="*/ 8949 w 11203"/>
                <a:gd name="T43" fmla="*/ 3459 h 5499"/>
                <a:gd name="T44" fmla="*/ 8392 w 11203"/>
                <a:gd name="T45" fmla="*/ 4017 h 54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1203" h="5499">
                  <a:moveTo>
                    <a:pt x="0" y="0"/>
                  </a:moveTo>
                  <a:cubicBezTo>
                    <a:pt x="0" y="5499"/>
                    <a:pt x="0" y="5499"/>
                    <a:pt x="0" y="5499"/>
                  </a:cubicBezTo>
                  <a:cubicBezTo>
                    <a:pt x="11203" y="5499"/>
                    <a:pt x="11203" y="5499"/>
                    <a:pt x="11203" y="5499"/>
                  </a:cubicBezTo>
                  <a:cubicBezTo>
                    <a:pt x="11203" y="0"/>
                    <a:pt x="11203" y="0"/>
                    <a:pt x="11203" y="0"/>
                  </a:cubicBezTo>
                  <a:lnTo>
                    <a:pt x="0" y="0"/>
                  </a:lnTo>
                  <a:close/>
                  <a:moveTo>
                    <a:pt x="8392" y="4017"/>
                  </a:moveTo>
                  <a:cubicBezTo>
                    <a:pt x="8389" y="4017"/>
                    <a:pt x="8386" y="4016"/>
                    <a:pt x="8384" y="4016"/>
                  </a:cubicBezTo>
                  <a:cubicBezTo>
                    <a:pt x="8384" y="4017"/>
                    <a:pt x="8384" y="4017"/>
                    <a:pt x="8384" y="4017"/>
                  </a:cubicBezTo>
                  <a:cubicBezTo>
                    <a:pt x="2977" y="4017"/>
                    <a:pt x="2977" y="4017"/>
                    <a:pt x="2977" y="4017"/>
                  </a:cubicBezTo>
                  <a:cubicBezTo>
                    <a:pt x="2977" y="4017"/>
                    <a:pt x="2977" y="4017"/>
                    <a:pt x="2977" y="4017"/>
                  </a:cubicBezTo>
                  <a:cubicBezTo>
                    <a:pt x="2976" y="4017"/>
                    <a:pt x="2976" y="4017"/>
                    <a:pt x="2975" y="4017"/>
                  </a:cubicBezTo>
                  <a:cubicBezTo>
                    <a:pt x="2577" y="4017"/>
                    <a:pt x="2255" y="3694"/>
                    <a:pt x="2255" y="3296"/>
                  </a:cubicBezTo>
                  <a:cubicBezTo>
                    <a:pt x="2255" y="2898"/>
                    <a:pt x="2577" y="2575"/>
                    <a:pt x="2975" y="2575"/>
                  </a:cubicBezTo>
                  <a:cubicBezTo>
                    <a:pt x="3017" y="2575"/>
                    <a:pt x="3057" y="2579"/>
                    <a:pt x="3097" y="2585"/>
                  </a:cubicBezTo>
                  <a:cubicBezTo>
                    <a:pt x="3135" y="1871"/>
                    <a:pt x="3727" y="1303"/>
                    <a:pt x="4451" y="1303"/>
                  </a:cubicBezTo>
                  <a:cubicBezTo>
                    <a:pt x="5079" y="1303"/>
                    <a:pt x="5607" y="1730"/>
                    <a:pt x="5762" y="2310"/>
                  </a:cubicBezTo>
                  <a:cubicBezTo>
                    <a:pt x="5944" y="2124"/>
                    <a:pt x="6198" y="2008"/>
                    <a:pt x="6478" y="2008"/>
                  </a:cubicBezTo>
                  <a:cubicBezTo>
                    <a:pt x="6996" y="2008"/>
                    <a:pt x="7423" y="2402"/>
                    <a:pt x="7476" y="2907"/>
                  </a:cubicBezTo>
                  <a:cubicBezTo>
                    <a:pt x="7478" y="2906"/>
                    <a:pt x="7480" y="2906"/>
                    <a:pt x="7482" y="2906"/>
                  </a:cubicBezTo>
                  <a:cubicBezTo>
                    <a:pt x="7669" y="2906"/>
                    <a:pt x="7834" y="2999"/>
                    <a:pt x="7934" y="3141"/>
                  </a:cubicBezTo>
                  <a:cubicBezTo>
                    <a:pt x="8035" y="2995"/>
                    <a:pt x="8202" y="2900"/>
                    <a:pt x="8392" y="2900"/>
                  </a:cubicBezTo>
                  <a:cubicBezTo>
                    <a:pt x="8699" y="2900"/>
                    <a:pt x="8949" y="3150"/>
                    <a:pt x="8949" y="3459"/>
                  </a:cubicBezTo>
                  <a:cubicBezTo>
                    <a:pt x="8949" y="3767"/>
                    <a:pt x="8699" y="4017"/>
                    <a:pt x="8392" y="4017"/>
                  </a:cubicBezTo>
                  <a:close/>
                </a:path>
              </a:pathLst>
            </a:custGeom>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grpSp>
      <p:grpSp>
        <p:nvGrpSpPr>
          <p:cNvPr id="29" name="Group 28"/>
          <p:cNvGrpSpPr/>
          <p:nvPr/>
        </p:nvGrpSpPr>
        <p:grpSpPr>
          <a:xfrm>
            <a:off x="3494444" y="2032256"/>
            <a:ext cx="5649842" cy="2897508"/>
            <a:chOff x="3636098" y="1255417"/>
            <a:chExt cx="5712636" cy="2901550"/>
          </a:xfrm>
        </p:grpSpPr>
        <p:sp>
          <p:nvSpPr>
            <p:cNvPr id="34" name="Freeform 13"/>
            <p:cNvSpPr>
              <a:spLocks/>
            </p:cNvSpPr>
            <p:nvPr/>
          </p:nvSpPr>
          <p:spPr bwMode="auto">
            <a:xfrm>
              <a:off x="3636098" y="1255417"/>
              <a:ext cx="5712636" cy="2717318"/>
            </a:xfrm>
            <a:custGeom>
              <a:avLst/>
              <a:gdLst>
                <a:gd name="T0" fmla="*/ 1539 w 1771"/>
                <a:gd name="T1" fmla="*/ 373 h 841"/>
                <a:gd name="T2" fmla="*/ 1424 w 1771"/>
                <a:gd name="T3" fmla="*/ 402 h 841"/>
                <a:gd name="T4" fmla="*/ 1412 w 1771"/>
                <a:gd name="T5" fmla="*/ 397 h 841"/>
                <a:gd name="T6" fmla="*/ 1088 w 1771"/>
                <a:gd name="T7" fmla="*/ 164 h 841"/>
                <a:gd name="T8" fmla="*/ 967 w 1771"/>
                <a:gd name="T9" fmla="*/ 187 h 841"/>
                <a:gd name="T10" fmla="*/ 616 w 1771"/>
                <a:gd name="T11" fmla="*/ 0 h 841"/>
                <a:gd name="T12" fmla="*/ 327 w 1771"/>
                <a:gd name="T13" fmla="*/ 115 h 841"/>
                <a:gd name="T14" fmla="*/ 212 w 1771"/>
                <a:gd name="T15" fmla="*/ 303 h 841"/>
                <a:gd name="T16" fmla="*/ 0 w 1771"/>
                <a:gd name="T17" fmla="*/ 569 h 841"/>
                <a:gd name="T18" fmla="*/ 260 w 1771"/>
                <a:gd name="T19" fmla="*/ 841 h 841"/>
                <a:gd name="T20" fmla="*/ 262 w 1771"/>
                <a:gd name="T21" fmla="*/ 841 h 841"/>
                <a:gd name="T22" fmla="*/ 1539 w 1771"/>
                <a:gd name="T23" fmla="*/ 841 h 841"/>
                <a:gd name="T24" fmla="*/ 1771 w 1771"/>
                <a:gd name="T25" fmla="*/ 609 h 841"/>
                <a:gd name="T26" fmla="*/ 1539 w 1771"/>
                <a:gd name="T27" fmla="*/ 373 h 8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71" h="841">
                  <a:moveTo>
                    <a:pt x="1539" y="373"/>
                  </a:moveTo>
                  <a:cubicBezTo>
                    <a:pt x="1498" y="373"/>
                    <a:pt x="1458" y="383"/>
                    <a:pt x="1424" y="402"/>
                  </a:cubicBezTo>
                  <a:cubicBezTo>
                    <a:pt x="1420" y="400"/>
                    <a:pt x="1416" y="399"/>
                    <a:pt x="1412" y="397"/>
                  </a:cubicBezTo>
                  <a:cubicBezTo>
                    <a:pt x="1366" y="260"/>
                    <a:pt x="1238" y="164"/>
                    <a:pt x="1088" y="164"/>
                  </a:cubicBezTo>
                  <a:cubicBezTo>
                    <a:pt x="1046" y="164"/>
                    <a:pt x="1005" y="172"/>
                    <a:pt x="967" y="187"/>
                  </a:cubicBezTo>
                  <a:cubicBezTo>
                    <a:pt x="891" y="72"/>
                    <a:pt x="760" y="0"/>
                    <a:pt x="616" y="0"/>
                  </a:cubicBezTo>
                  <a:cubicBezTo>
                    <a:pt x="508" y="0"/>
                    <a:pt x="405" y="41"/>
                    <a:pt x="327" y="115"/>
                  </a:cubicBezTo>
                  <a:cubicBezTo>
                    <a:pt x="272" y="168"/>
                    <a:pt x="233" y="232"/>
                    <a:pt x="212" y="303"/>
                  </a:cubicBezTo>
                  <a:cubicBezTo>
                    <a:pt x="91" y="330"/>
                    <a:pt x="0" y="439"/>
                    <a:pt x="0" y="569"/>
                  </a:cubicBezTo>
                  <a:cubicBezTo>
                    <a:pt x="0" y="715"/>
                    <a:pt x="114" y="834"/>
                    <a:pt x="260" y="841"/>
                  </a:cubicBezTo>
                  <a:cubicBezTo>
                    <a:pt x="262" y="841"/>
                    <a:pt x="262" y="841"/>
                    <a:pt x="262" y="841"/>
                  </a:cubicBezTo>
                  <a:cubicBezTo>
                    <a:pt x="1539" y="841"/>
                    <a:pt x="1539" y="841"/>
                    <a:pt x="1539" y="841"/>
                  </a:cubicBezTo>
                  <a:cubicBezTo>
                    <a:pt x="1669" y="841"/>
                    <a:pt x="1771" y="739"/>
                    <a:pt x="1771" y="609"/>
                  </a:cubicBezTo>
                  <a:cubicBezTo>
                    <a:pt x="1771" y="479"/>
                    <a:pt x="1667" y="373"/>
                    <a:pt x="1539" y="373"/>
                  </a:cubicBezTo>
                  <a:close/>
                </a:path>
              </a:pathLst>
            </a:custGeom>
            <a:noFill/>
            <a:ln w="28575">
              <a:solidFill>
                <a:srgbClr val="BDC7D1"/>
              </a:solidFill>
              <a:prstDash val="solid"/>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useBgFill="1">
          <p:nvSpPr>
            <p:cNvPr id="37" name="Rectangle 36"/>
            <p:cNvSpPr/>
            <p:nvPr/>
          </p:nvSpPr>
          <p:spPr bwMode="auto">
            <a:xfrm>
              <a:off x="4998566" y="3760921"/>
              <a:ext cx="2587440" cy="396046"/>
            </a:xfrm>
            <a:prstGeom prst="rect">
              <a:avLst/>
            </a:prstGeom>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grpSp>
          <p:nvGrpSpPr>
            <p:cNvPr id="38" name="Group 37"/>
            <p:cNvGrpSpPr/>
            <p:nvPr/>
          </p:nvGrpSpPr>
          <p:grpSpPr>
            <a:xfrm>
              <a:off x="4910735" y="3829979"/>
              <a:ext cx="112789" cy="278404"/>
              <a:chOff x="4520377" y="3952899"/>
              <a:chExt cx="144635" cy="357012"/>
            </a:xfrm>
          </p:grpSpPr>
          <p:cxnSp>
            <p:nvCxnSpPr>
              <p:cNvPr id="44" name="Straight Connector 43"/>
              <p:cNvCxnSpPr/>
              <p:nvPr/>
            </p:nvCxnSpPr>
            <p:spPr>
              <a:xfrm flipH="1">
                <a:off x="4525231" y="4123536"/>
                <a:ext cx="139781" cy="186375"/>
              </a:xfrm>
              <a:prstGeom prst="line">
                <a:avLst/>
              </a:prstGeom>
              <a:noFill/>
              <a:ln w="28575">
                <a:solidFill>
                  <a:srgbClr val="BDC7D1"/>
                </a:solidFill>
                <a:prstDash val="solid"/>
              </a:ln>
            </p:spPr>
          </p:cxnSp>
          <p:cxnSp>
            <p:nvCxnSpPr>
              <p:cNvPr id="46" name="Straight Connector 45"/>
              <p:cNvCxnSpPr/>
              <p:nvPr/>
            </p:nvCxnSpPr>
            <p:spPr>
              <a:xfrm>
                <a:off x="4520377" y="3952899"/>
                <a:ext cx="139782" cy="186375"/>
              </a:xfrm>
              <a:prstGeom prst="line">
                <a:avLst/>
              </a:prstGeom>
              <a:noFill/>
              <a:ln w="28575">
                <a:solidFill>
                  <a:srgbClr val="BDC7D1"/>
                </a:solidFill>
                <a:prstDash val="solid"/>
              </a:ln>
            </p:spPr>
          </p:cxnSp>
        </p:grpSp>
        <p:grpSp>
          <p:nvGrpSpPr>
            <p:cNvPr id="39" name="Group 38"/>
            <p:cNvGrpSpPr/>
            <p:nvPr/>
          </p:nvGrpSpPr>
          <p:grpSpPr>
            <a:xfrm flipH="1">
              <a:off x="7560435" y="3829979"/>
              <a:ext cx="112790" cy="278404"/>
              <a:chOff x="4525820" y="3952899"/>
              <a:chExt cx="144637" cy="357012"/>
            </a:xfrm>
          </p:grpSpPr>
          <p:cxnSp>
            <p:nvCxnSpPr>
              <p:cNvPr id="41" name="Straight Connector 40"/>
              <p:cNvCxnSpPr/>
              <p:nvPr/>
            </p:nvCxnSpPr>
            <p:spPr>
              <a:xfrm flipH="1">
                <a:off x="4530676" y="4123536"/>
                <a:ext cx="139781" cy="186375"/>
              </a:xfrm>
              <a:prstGeom prst="line">
                <a:avLst/>
              </a:prstGeom>
              <a:noFill/>
              <a:ln w="28575">
                <a:solidFill>
                  <a:srgbClr val="BDC7D1"/>
                </a:solidFill>
                <a:prstDash val="solid"/>
              </a:ln>
            </p:spPr>
          </p:cxnSp>
          <p:cxnSp>
            <p:nvCxnSpPr>
              <p:cNvPr id="42" name="Straight Connector 41"/>
              <p:cNvCxnSpPr/>
              <p:nvPr/>
            </p:nvCxnSpPr>
            <p:spPr>
              <a:xfrm>
                <a:off x="4525820" y="3952899"/>
                <a:ext cx="139783" cy="186375"/>
              </a:xfrm>
              <a:prstGeom prst="line">
                <a:avLst/>
              </a:prstGeom>
              <a:noFill/>
              <a:ln w="28575">
                <a:solidFill>
                  <a:srgbClr val="BDC7D1"/>
                </a:solidFill>
                <a:prstDash val="solid"/>
              </a:ln>
            </p:spPr>
          </p:cxnSp>
        </p:grpSp>
      </p:grpSp>
      <p:sp>
        <p:nvSpPr>
          <p:cNvPr id="47" name="Rectangle 46"/>
          <p:cNvSpPr/>
          <p:nvPr/>
        </p:nvSpPr>
        <p:spPr>
          <a:xfrm>
            <a:off x="4990587" y="4430488"/>
            <a:ext cx="2389886" cy="954107"/>
          </a:xfrm>
          <a:prstGeom prst="rect">
            <a:avLst/>
          </a:prstGeom>
        </p:spPr>
        <p:txBody>
          <a:bodyPr wrap="none">
            <a:spAutoFit/>
          </a:bodyPr>
          <a:lstStyle/>
          <a:p>
            <a:pPr algn="ctr"/>
            <a:r>
              <a:rPr lang="en-US" sz="2800" dirty="0">
                <a:gradFill>
                  <a:gsLst>
                    <a:gs pos="83000">
                      <a:srgbClr val="FFFFFF"/>
                    </a:gs>
                    <a:gs pos="100000">
                      <a:srgbClr val="FFFFFF"/>
                    </a:gs>
                  </a:gsLst>
                  <a:lin ang="5400000" scaled="1"/>
                </a:gradFill>
                <a:latin typeface="Segoe UI Light"/>
                <a:cs typeface="Segoe UI Semilight" panose="020B0402040204020203" pitchFamily="34" charset="0"/>
              </a:rPr>
              <a:t>C</a:t>
            </a:r>
            <a:r>
              <a:rPr lang="en-US" sz="2800" dirty="0" smtClean="0">
                <a:gradFill>
                  <a:gsLst>
                    <a:gs pos="83000">
                      <a:srgbClr val="FFFFFF"/>
                    </a:gs>
                    <a:gs pos="100000">
                      <a:srgbClr val="FFFFFF"/>
                    </a:gs>
                  </a:gsLst>
                  <a:lin ang="5400000" scaled="1"/>
                </a:gradFill>
                <a:latin typeface="Segoe UI Light"/>
                <a:cs typeface="Segoe UI Semilight" panose="020B0402040204020203" pitchFamily="34" charset="0"/>
              </a:rPr>
              <a:t>loud </a:t>
            </a:r>
            <a:r>
              <a:rPr lang="en-US" sz="2800" dirty="0">
                <a:gradFill>
                  <a:gsLst>
                    <a:gs pos="83000">
                      <a:srgbClr val="FFFFFF"/>
                    </a:gs>
                    <a:gs pos="100000">
                      <a:srgbClr val="FFFFFF"/>
                    </a:gs>
                  </a:gsLst>
                  <a:lin ang="5400000" scaled="1"/>
                </a:gradFill>
                <a:latin typeface="Segoe UI Light"/>
                <a:cs typeface="Segoe UI Semilight" panose="020B0402040204020203" pitchFamily="34" charset="0"/>
              </a:rPr>
              <a:t>S</a:t>
            </a:r>
            <a:r>
              <a:rPr lang="en-US" sz="2800" dirty="0" smtClean="0">
                <a:gradFill>
                  <a:gsLst>
                    <a:gs pos="83000">
                      <a:srgbClr val="FFFFFF"/>
                    </a:gs>
                    <a:gs pos="100000">
                      <a:srgbClr val="FFFFFF"/>
                    </a:gs>
                  </a:gsLst>
                  <a:lin ang="5400000" scaled="1"/>
                </a:gradFill>
                <a:latin typeface="Segoe UI Light"/>
                <a:cs typeface="Segoe UI Semilight" panose="020B0402040204020203" pitchFamily="34" charset="0"/>
              </a:rPr>
              <a:t>ervices</a:t>
            </a:r>
          </a:p>
          <a:p>
            <a:pPr algn="ctr"/>
            <a:r>
              <a:rPr lang="en-US" sz="2800" dirty="0">
                <a:gradFill>
                  <a:gsLst>
                    <a:gs pos="83000">
                      <a:srgbClr val="FFFFFF"/>
                    </a:gs>
                    <a:gs pos="100000">
                      <a:srgbClr val="FFFFFF"/>
                    </a:gs>
                  </a:gsLst>
                  <a:lin ang="5400000" scaled="1"/>
                </a:gradFill>
                <a:latin typeface="Segoe UI Light"/>
                <a:cs typeface="Segoe UI Semilight" panose="020B0402040204020203" pitchFamily="34" charset="0"/>
              </a:rPr>
              <a:t>R</a:t>
            </a:r>
            <a:r>
              <a:rPr lang="en-US" sz="2800" dirty="0" smtClean="0">
                <a:gradFill>
                  <a:gsLst>
                    <a:gs pos="83000">
                      <a:srgbClr val="FFFFFF"/>
                    </a:gs>
                    <a:gs pos="100000">
                      <a:srgbClr val="FFFFFF"/>
                    </a:gs>
                  </a:gsLst>
                  <a:lin ang="5400000" scaled="1"/>
                </a:gradFill>
                <a:latin typeface="Segoe UI Light"/>
                <a:cs typeface="Segoe UI Semilight" panose="020B0402040204020203" pitchFamily="34" charset="0"/>
              </a:rPr>
              <a:t>eseller</a:t>
            </a:r>
            <a:endParaRPr lang="en-US" sz="2800" dirty="0">
              <a:solidFill>
                <a:srgbClr val="FFFFFF"/>
              </a:solidFill>
            </a:endParaRPr>
          </a:p>
        </p:txBody>
      </p:sp>
      <p:sp>
        <p:nvSpPr>
          <p:cNvPr id="28" name="TextBox 27"/>
          <p:cNvSpPr txBox="1"/>
          <p:nvPr/>
        </p:nvSpPr>
        <p:spPr>
          <a:xfrm>
            <a:off x="3905070" y="3723715"/>
            <a:ext cx="1796004" cy="655564"/>
          </a:xfrm>
          <a:prstGeom prst="rect">
            <a:avLst/>
          </a:prstGeom>
          <a:noFill/>
        </p:spPr>
        <p:txBody>
          <a:bodyPr wrap="none" lIns="182880" tIns="146304" rIns="182880" bIns="146304" rtlCol="0">
            <a:spAutoFit/>
          </a:bodyPr>
          <a:lstStyle/>
          <a:p>
            <a:pPr algn="ctr">
              <a:lnSpc>
                <a:spcPct val="90000"/>
              </a:lnSpc>
              <a:spcAft>
                <a:spcPts val="600"/>
              </a:spcAft>
            </a:pPr>
            <a:r>
              <a:rPr lang="en-US" sz="2600" dirty="0">
                <a:solidFill>
                  <a:srgbClr val="3E5865"/>
                </a:solidFill>
                <a:latin typeface="Segoe UI Light"/>
                <a:cs typeface="Segoe UI Semilight" panose="020B0402040204020203" pitchFamily="34" charset="0"/>
              </a:rPr>
              <a:t>Office 365</a:t>
            </a:r>
          </a:p>
        </p:txBody>
      </p:sp>
      <p:sp>
        <p:nvSpPr>
          <p:cNvPr id="40" name="TextBox 39"/>
          <p:cNvSpPr txBox="1"/>
          <p:nvPr/>
        </p:nvSpPr>
        <p:spPr>
          <a:xfrm>
            <a:off x="6843642" y="3828716"/>
            <a:ext cx="1707840" cy="655564"/>
          </a:xfrm>
          <a:prstGeom prst="rect">
            <a:avLst/>
          </a:prstGeom>
          <a:noFill/>
        </p:spPr>
        <p:txBody>
          <a:bodyPr wrap="none" lIns="182880" tIns="146304" rIns="182880" bIns="146304" rtlCol="0">
            <a:spAutoFit/>
          </a:bodyPr>
          <a:lstStyle/>
          <a:p>
            <a:pPr algn="ctr">
              <a:lnSpc>
                <a:spcPct val="90000"/>
              </a:lnSpc>
              <a:spcAft>
                <a:spcPts val="600"/>
              </a:spcAft>
            </a:pPr>
            <a:r>
              <a:rPr lang="en-US" sz="2600" dirty="0" smtClean="0">
                <a:solidFill>
                  <a:srgbClr val="3E5865"/>
                </a:solidFill>
                <a:latin typeface="Segoe UI Light"/>
                <a:cs typeface="Segoe UI Semilight" panose="020B0402040204020203" pitchFamily="34" charset="0"/>
              </a:rPr>
              <a:t>Dynamics</a:t>
            </a:r>
            <a:endParaRPr lang="en-US" sz="2600" dirty="0">
              <a:solidFill>
                <a:srgbClr val="3E5865"/>
              </a:solidFill>
              <a:latin typeface="Segoe UI Light"/>
              <a:cs typeface="Segoe UI Semilight" panose="020B0402040204020203" pitchFamily="34" charset="0"/>
            </a:endParaRPr>
          </a:p>
        </p:txBody>
      </p:sp>
      <p:sp>
        <p:nvSpPr>
          <p:cNvPr id="51" name="TextBox 50"/>
          <p:cNvSpPr txBox="1"/>
          <p:nvPr/>
        </p:nvSpPr>
        <p:spPr>
          <a:xfrm>
            <a:off x="4990587" y="2817006"/>
            <a:ext cx="1183401" cy="655564"/>
          </a:xfrm>
          <a:prstGeom prst="rect">
            <a:avLst/>
          </a:prstGeom>
          <a:noFill/>
        </p:spPr>
        <p:txBody>
          <a:bodyPr wrap="none" lIns="182880" tIns="146304" rIns="182880" bIns="146304" rtlCol="0">
            <a:spAutoFit/>
          </a:bodyPr>
          <a:lstStyle/>
          <a:p>
            <a:pPr algn="ctr">
              <a:lnSpc>
                <a:spcPct val="90000"/>
              </a:lnSpc>
              <a:spcAft>
                <a:spcPts val="600"/>
              </a:spcAft>
            </a:pPr>
            <a:r>
              <a:rPr lang="en-US" sz="2600" dirty="0">
                <a:solidFill>
                  <a:srgbClr val="3E5865"/>
                </a:solidFill>
                <a:latin typeface="Segoe UI Light"/>
                <a:cs typeface="Segoe UI Semilight" panose="020B0402040204020203" pitchFamily="34" charset="0"/>
              </a:rPr>
              <a:t>Azure</a:t>
            </a:r>
          </a:p>
        </p:txBody>
      </p:sp>
      <p:sp>
        <p:nvSpPr>
          <p:cNvPr id="59" name="Title 1"/>
          <p:cNvSpPr txBox="1">
            <a:spLocks/>
          </p:cNvSpPr>
          <p:nvPr/>
        </p:nvSpPr>
        <p:spPr>
          <a:xfrm>
            <a:off x="11951308" y="6677764"/>
            <a:ext cx="485167" cy="249947"/>
          </a:xfrm>
          <a:prstGeom prst="rect">
            <a:avLst/>
          </a:prstGeom>
        </p:spPr>
        <p:txBody>
          <a:bodyPr lIns="91440"/>
          <a:lstStyle>
            <a:lvl1pPr algn="l" defTabSz="932742" rtl="0" eaLnBrk="1" latinLnBrk="0" hangingPunct="1">
              <a:lnSpc>
                <a:spcPct val="90000"/>
              </a:lnSpc>
              <a:spcBef>
                <a:spcPct val="0"/>
              </a:spcBef>
              <a:buNone/>
              <a:defRPr lang="en-US" sz="54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fld id="{945F20B1-F42E-4CCD-8D34-BE494D7684DA}" type="slidenum">
              <a:rPr sz="1050" spc="-100">
                <a:gradFill>
                  <a:gsLst>
                    <a:gs pos="1250">
                      <a:srgbClr val="FFFFFF"/>
                    </a:gs>
                    <a:gs pos="100000">
                      <a:srgbClr val="FFFFFF"/>
                    </a:gs>
                  </a:gsLst>
                  <a:lin ang="5400000" scaled="0"/>
                </a:gradFill>
              </a:rPr>
              <a:pPr/>
              <a:t>9</a:t>
            </a:fld>
            <a:endParaRPr sz="1050" spc="-100">
              <a:gradFill>
                <a:gsLst>
                  <a:gs pos="1250">
                    <a:srgbClr val="FFFFFF"/>
                  </a:gs>
                  <a:gs pos="100000">
                    <a:srgbClr val="FFFFFF"/>
                  </a:gs>
                </a:gsLst>
                <a:lin ang="5400000" scaled="0"/>
              </a:gradFill>
            </a:endParaRPr>
          </a:p>
        </p:txBody>
      </p:sp>
      <p:pic>
        <p:nvPicPr>
          <p:cNvPr id="60" name="Picture 59"/>
          <p:cNvPicPr>
            <a:picLocks noChangeAspect="1"/>
          </p:cNvPicPr>
          <p:nvPr/>
        </p:nvPicPr>
        <p:blipFill rotWithShape="1">
          <a:blip r:embed="rId4">
            <a:extLst>
              <a:ext uri="{28A0092B-C50C-407E-A947-70E740481C1C}">
                <a14:useLocalDpi xmlns:a14="http://schemas.microsoft.com/office/drawing/2010/main" val="0"/>
              </a:ext>
            </a:extLst>
          </a:blip>
          <a:srcRect t="1" b="43706"/>
          <a:stretch/>
        </p:blipFill>
        <p:spPr>
          <a:xfrm>
            <a:off x="-159119" y="6721104"/>
            <a:ext cx="891193" cy="211594"/>
          </a:xfrm>
          <a:prstGeom prst="rect">
            <a:avLst/>
          </a:prstGeom>
        </p:spPr>
      </p:pic>
      <p:sp>
        <p:nvSpPr>
          <p:cNvPr id="52" name="TextBox 51"/>
          <p:cNvSpPr txBox="1"/>
          <p:nvPr/>
        </p:nvSpPr>
        <p:spPr>
          <a:xfrm>
            <a:off x="5808919" y="3399039"/>
            <a:ext cx="922368" cy="655564"/>
          </a:xfrm>
          <a:prstGeom prst="rect">
            <a:avLst/>
          </a:prstGeom>
          <a:noFill/>
        </p:spPr>
        <p:txBody>
          <a:bodyPr wrap="none" lIns="182880" tIns="146304" rIns="182880" bIns="146304" rtlCol="0">
            <a:spAutoFit/>
          </a:bodyPr>
          <a:lstStyle/>
          <a:p>
            <a:pPr algn="ctr">
              <a:lnSpc>
                <a:spcPct val="90000"/>
              </a:lnSpc>
              <a:spcAft>
                <a:spcPts val="600"/>
              </a:spcAft>
            </a:pPr>
            <a:r>
              <a:rPr lang="en-US" sz="2600" dirty="0" smtClean="0">
                <a:solidFill>
                  <a:srgbClr val="3E5865"/>
                </a:solidFill>
                <a:latin typeface="Segoe UI Light"/>
                <a:cs typeface="Segoe UI Semilight" panose="020B0402040204020203" pitchFamily="34" charset="0"/>
              </a:rPr>
              <a:t>CSP</a:t>
            </a:r>
            <a:endParaRPr lang="en-US" sz="2600" dirty="0">
              <a:solidFill>
                <a:srgbClr val="3E5865"/>
              </a:solidFill>
              <a:latin typeface="Segoe UI Light"/>
              <a:cs typeface="Segoe UI Semilight" panose="020B0402040204020203" pitchFamily="34" charset="0"/>
            </a:endParaRPr>
          </a:p>
        </p:txBody>
      </p:sp>
      <p:pic>
        <p:nvPicPr>
          <p:cNvPr id="53" name="Picture 5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41837" y="754062"/>
            <a:ext cx="2316163" cy="851985"/>
          </a:xfrm>
          <a:prstGeom prst="rect">
            <a:avLst/>
          </a:prstGeom>
        </p:spPr>
      </p:pic>
      <p:sp>
        <p:nvSpPr>
          <p:cNvPr id="54" name="Rectangle 53"/>
          <p:cNvSpPr/>
          <p:nvPr/>
        </p:nvSpPr>
        <p:spPr>
          <a:xfrm>
            <a:off x="6638403" y="967296"/>
            <a:ext cx="825867" cy="480131"/>
          </a:xfrm>
          <a:prstGeom prst="rect">
            <a:avLst/>
          </a:prstGeom>
        </p:spPr>
        <p:txBody>
          <a:bodyPr wrap="none">
            <a:spAutoFit/>
          </a:bodyPr>
          <a:lstStyle/>
          <a:p>
            <a:pPr defTabSz="699220" fontAlgn="base">
              <a:lnSpc>
                <a:spcPct val="90000"/>
              </a:lnSpc>
              <a:spcBef>
                <a:spcPct val="0"/>
              </a:spcBef>
              <a:spcAft>
                <a:spcPct val="0"/>
              </a:spcAft>
            </a:pPr>
            <a:r>
              <a:rPr lang="en-US" sz="2800" b="1" dirty="0" smtClean="0">
                <a:solidFill>
                  <a:srgbClr val="FFFFFF"/>
                </a:solidFill>
                <a:latin typeface="Segoe UI Semibold" panose="020B0702040204020203" pitchFamily="34" charset="0"/>
                <a:ea typeface="Segoe UI" pitchFamily="34" charset="0"/>
                <a:cs typeface="Segoe UI Semibold" panose="020B0702040204020203" pitchFamily="34" charset="0"/>
              </a:rPr>
              <a:t>CSR</a:t>
            </a:r>
            <a:endParaRPr lang="en-US" sz="2800" b="1" dirty="0">
              <a:solidFill>
                <a:srgbClr val="FFFFFF"/>
              </a:solidFill>
              <a:latin typeface="Segoe UI Semibold" panose="020B0702040204020203" pitchFamily="34" charset="0"/>
              <a:ea typeface="Segoe UI" pitchFamily="34" charset="0"/>
              <a:cs typeface="Segoe UI Semibold" panose="020B0702040204020203" pitchFamily="34" charset="0"/>
            </a:endParaRPr>
          </a:p>
        </p:txBody>
      </p:sp>
      <p:sp>
        <p:nvSpPr>
          <p:cNvPr id="55" name="TextBox 54"/>
          <p:cNvSpPr txBox="1"/>
          <p:nvPr/>
        </p:nvSpPr>
        <p:spPr>
          <a:xfrm>
            <a:off x="6479739" y="3104537"/>
            <a:ext cx="1092543" cy="655564"/>
          </a:xfrm>
          <a:prstGeom prst="rect">
            <a:avLst/>
          </a:prstGeom>
          <a:noFill/>
        </p:spPr>
        <p:txBody>
          <a:bodyPr wrap="none" lIns="182880" tIns="146304" rIns="182880" bIns="146304" rtlCol="0">
            <a:spAutoFit/>
          </a:bodyPr>
          <a:lstStyle/>
          <a:p>
            <a:pPr algn="ctr">
              <a:lnSpc>
                <a:spcPct val="90000"/>
              </a:lnSpc>
              <a:spcAft>
                <a:spcPts val="600"/>
              </a:spcAft>
            </a:pPr>
            <a:r>
              <a:rPr lang="en-US" sz="2600" dirty="0" smtClean="0">
                <a:solidFill>
                  <a:srgbClr val="3E5865"/>
                </a:solidFill>
                <a:latin typeface="Segoe UI Light"/>
                <a:cs typeface="Segoe UI Semilight" panose="020B0402040204020203" pitchFamily="34" charset="0"/>
              </a:rPr>
              <a:t>SPLA</a:t>
            </a:r>
            <a:endParaRPr lang="en-US" sz="2600" dirty="0">
              <a:solidFill>
                <a:srgbClr val="3E5865"/>
              </a:solidFill>
              <a:latin typeface="Segoe UI Light"/>
              <a:cs typeface="Segoe UI Semilight" panose="020B0402040204020203" pitchFamily="34" charset="0"/>
            </a:endParaRPr>
          </a:p>
        </p:txBody>
      </p:sp>
    </p:spTree>
    <p:extLst>
      <p:ext uri="{BB962C8B-B14F-4D97-AF65-F5344CB8AC3E}">
        <p14:creationId xmlns:p14="http://schemas.microsoft.com/office/powerpoint/2010/main" val="358042149"/>
      </p:ext>
    </p:extLst>
  </p:cSld>
  <p:clrMapOvr>
    <a:masterClrMapping/>
  </p:clrMapOvr>
  <p:transition>
    <p:fade/>
  </p:transition>
  <p:timing>
    <p:tnLst>
      <p:par>
        <p:cTn id="1" dur="indefinite" restart="never" nodeType="tmRoot"/>
      </p:par>
    </p:tnLst>
  </p:timing>
</p:sld>
</file>

<file path=ppt/theme/theme1.xml><?xml version="1.0" encoding="utf-8"?>
<a:theme xmlns:a="http://schemas.openxmlformats.org/drawingml/2006/main" name="3-30680_Worldwide Partner Conference 2015 ">
  <a:themeElements>
    <a:clrScheme name="Custom 2">
      <a:dk1>
        <a:srgbClr val="505050"/>
      </a:dk1>
      <a:lt1>
        <a:srgbClr val="FFFFFF"/>
      </a:lt1>
      <a:dk2>
        <a:srgbClr val="008272"/>
      </a:dk2>
      <a:lt2>
        <a:srgbClr val="D2D2D2"/>
      </a:lt2>
      <a:accent1>
        <a:srgbClr val="FF8C00"/>
      </a:accent1>
      <a:accent2>
        <a:srgbClr val="004B50"/>
      </a:accent2>
      <a:accent3>
        <a:srgbClr val="008272"/>
      </a:accent3>
      <a:accent4>
        <a:srgbClr val="505050"/>
      </a:accent4>
      <a:accent5>
        <a:srgbClr val="737373"/>
      </a:accent5>
      <a:accent6>
        <a:srgbClr val="000000"/>
      </a:accent6>
      <a:hlink>
        <a:srgbClr val="00BCF2"/>
      </a:hlink>
      <a:folHlink>
        <a:srgbClr val="00BCF2"/>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noFill/>
          <a:headEnd type="none" w="med" len="med"/>
          <a:tailEnd type="none" w="med" len="med"/>
        </a:ln>
      </a:spPr>
      <a:bodyPr vert="horz" wrap="square" lIns="0" tIns="46637" rIns="0" bIns="46637" numCol="1" rtlCol="0" anchor="ctr" anchorCtr="0" compatLnSpc="1">
        <a:prstTxWarp prst="textNoShape">
          <a:avLst/>
        </a:prstTxWarp>
      </a:bodyPr>
      <a:lstStyle>
        <a:defPPr algn="ctr" defTabSz="932472" fontAlgn="base">
          <a:spcBef>
            <a:spcPct val="0"/>
          </a:spcBef>
          <a:spcAft>
            <a:spcPct val="0"/>
          </a:spcAft>
          <a:defRPr sz="2000" dirty="0">
            <a:gradFill>
              <a:gsLst>
                <a:gs pos="5417">
                  <a:schemeClr val="accent6"/>
                </a:gs>
                <a:gs pos="100000">
                  <a:schemeClr val="accent6"/>
                </a:gs>
              </a:gsLst>
              <a:lin ang="5400000" scaled="0"/>
            </a:gra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Presentation1" id="{55E6E0DE-8541-4C24-B79E-91A1F7B0D508}" vid="{A1C33EDB-EB28-44DF-89BD-4BAE598CE756}"/>
    </a:ext>
  </a:extLst>
</a:theme>
</file>

<file path=ppt/theme/theme10.xml><?xml version="1.0" encoding="utf-8"?>
<a:theme xmlns:a="http://schemas.openxmlformats.org/drawingml/2006/main" name="4_3-30680_Worldwide Partner Conference 2015 ">
  <a:themeElements>
    <a:clrScheme name="Custom 2">
      <a:dk1>
        <a:srgbClr val="505050"/>
      </a:dk1>
      <a:lt1>
        <a:srgbClr val="FFFFFF"/>
      </a:lt1>
      <a:dk2>
        <a:srgbClr val="008272"/>
      </a:dk2>
      <a:lt2>
        <a:srgbClr val="D2D2D2"/>
      </a:lt2>
      <a:accent1>
        <a:srgbClr val="FF8C00"/>
      </a:accent1>
      <a:accent2>
        <a:srgbClr val="004B50"/>
      </a:accent2>
      <a:accent3>
        <a:srgbClr val="008272"/>
      </a:accent3>
      <a:accent4>
        <a:srgbClr val="505050"/>
      </a:accent4>
      <a:accent5>
        <a:srgbClr val="737373"/>
      </a:accent5>
      <a:accent6>
        <a:srgbClr val="000000"/>
      </a:accent6>
      <a:hlink>
        <a:srgbClr val="00BCF2"/>
      </a:hlink>
      <a:folHlink>
        <a:srgbClr val="00BCF2"/>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noFill/>
          <a:headEnd type="none" w="med" len="med"/>
          <a:tailEnd type="none" w="med" len="med"/>
        </a:ln>
      </a:spPr>
      <a:bodyPr vert="horz" wrap="square" lIns="0" tIns="46637" rIns="0" bIns="46637" numCol="1" rtlCol="0" anchor="ctr" anchorCtr="0" compatLnSpc="1">
        <a:prstTxWarp prst="textNoShape">
          <a:avLst/>
        </a:prstTxWarp>
      </a:bodyPr>
      <a:lstStyle>
        <a:defPPr algn="ctr" defTabSz="932472" fontAlgn="base">
          <a:spcBef>
            <a:spcPct val="0"/>
          </a:spcBef>
          <a:spcAft>
            <a:spcPct val="0"/>
          </a:spcAft>
          <a:defRPr sz="2000" dirty="0">
            <a:gradFill>
              <a:gsLst>
                <a:gs pos="5417">
                  <a:schemeClr val="accent6"/>
                </a:gs>
                <a:gs pos="100000">
                  <a:schemeClr val="accent6"/>
                </a:gs>
              </a:gsLst>
              <a:lin ang="5400000" scaled="0"/>
            </a:gra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Worldwide_Partner_Conference_Template.potx" id="{8FB49EC0-2A0D-4F34-8931-56B239D0E325}" vid="{5F253718-F1D7-4EF8-9084-8B94E6CEAB70}"/>
    </a:ext>
  </a:extLst>
</a:theme>
</file>

<file path=ppt/theme/theme11.xml><?xml version="1.0" encoding="utf-8"?>
<a:theme xmlns:a="http://schemas.openxmlformats.org/drawingml/2006/main" name="WPC2015_Internal_Template_R1">
  <a:themeElements>
    <a:clrScheme name="WPC2015 Internal">
      <a:dk1>
        <a:srgbClr val="505050"/>
      </a:dk1>
      <a:lt1>
        <a:srgbClr val="FFFFFF"/>
      </a:lt1>
      <a:dk2>
        <a:srgbClr val="008272"/>
      </a:dk2>
      <a:lt2>
        <a:srgbClr val="D2D2D2"/>
      </a:lt2>
      <a:accent1>
        <a:srgbClr val="008272"/>
      </a:accent1>
      <a:accent2>
        <a:srgbClr val="004B50"/>
      </a:accent2>
      <a:accent3>
        <a:srgbClr val="00B294"/>
      </a:accent3>
      <a:accent4>
        <a:srgbClr val="0078D7"/>
      </a:accent4>
      <a:accent5>
        <a:srgbClr val="5C005C"/>
      </a:accent5>
      <a:accent6>
        <a:srgbClr val="737373"/>
      </a:accent6>
      <a:hlink>
        <a:srgbClr val="00BCF2"/>
      </a:hlink>
      <a:folHlink>
        <a:srgbClr val="00BCF2"/>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Presentation1" id="{2C89A04F-6B6C-40C3-975C-CAF5196A68A7}" vid="{3350EC3A-12A5-4366-A805-8DAB76299056}"/>
    </a:ext>
  </a:extLst>
</a:theme>
</file>

<file path=ppt/theme/theme12.xml><?xml version="1.0" encoding="utf-8"?>
<a:theme xmlns:a="http://schemas.openxmlformats.org/drawingml/2006/main" name="6_MOjo Deck Master Template 10-07-2013">
  <a:themeElements>
    <a:clrScheme name="Black/White Transition Color Slides">
      <a:dk1>
        <a:srgbClr val="000000"/>
      </a:dk1>
      <a:lt1>
        <a:srgbClr val="FFFFFF"/>
      </a:lt1>
      <a:dk2>
        <a:srgbClr val="292929"/>
      </a:dk2>
      <a:lt2>
        <a:srgbClr val="D2D2D2"/>
      </a:lt2>
      <a:accent1>
        <a:srgbClr val="00BCF2"/>
      </a:accent1>
      <a:accent2>
        <a:srgbClr val="7FBA00"/>
      </a:accent2>
      <a:accent3>
        <a:srgbClr val="FF8C00"/>
      </a:accent3>
      <a:accent4>
        <a:srgbClr val="B4009E"/>
      </a:accent4>
      <a:accent5>
        <a:srgbClr val="0072C6"/>
      </a:accent5>
      <a:accent6>
        <a:srgbClr val="FFB900"/>
      </a:accent6>
      <a:hlink>
        <a:srgbClr val="FFFFFF"/>
      </a:hlink>
      <a:folHlink>
        <a:srgbClr val="FFFFFF"/>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defPPr algn="ctr" defTabSz="914099" fontAlgn="base">
          <a:spcBef>
            <a:spcPct val="0"/>
          </a:spcBef>
          <a:spcAft>
            <a:spcPct val="0"/>
          </a:spcAft>
          <a:defRPr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sz="2400" spc="-70" dirty="0" smtClean="0">
            <a:gradFill>
              <a:gsLst>
                <a:gs pos="2917">
                  <a:schemeClr val="bg2"/>
                </a:gs>
                <a:gs pos="30000">
                  <a:schemeClr val="bg2"/>
                </a:gs>
              </a:gsLst>
              <a:lin ang="5400000" scaled="0"/>
            </a:gradFill>
          </a:defRPr>
        </a:defPPr>
      </a:lstStyle>
    </a:txDef>
  </a:objectDefaults>
  <a:extraClrSchemeLst/>
</a:theme>
</file>

<file path=ppt/theme/theme13.xml><?xml version="1.0" encoding="utf-8"?>
<a:theme xmlns:a="http://schemas.openxmlformats.org/drawingml/2006/main" name="1_MS Brand Light Gray 16-9_Dec-2013">
  <a:themeElements>
    <a:clrScheme name="Custom 9">
      <a:dk1>
        <a:srgbClr val="5C005C"/>
      </a:dk1>
      <a:lt1>
        <a:srgbClr val="FFFFFF"/>
      </a:lt1>
      <a:dk2>
        <a:srgbClr val="5C005C"/>
      </a:dk2>
      <a:lt2>
        <a:srgbClr val="ECECEC"/>
      </a:lt2>
      <a:accent1>
        <a:srgbClr val="5C005C"/>
      </a:accent1>
      <a:accent2>
        <a:srgbClr val="A80000"/>
      </a:accent2>
      <a:accent3>
        <a:srgbClr val="E81123"/>
      </a:accent3>
      <a:accent4>
        <a:srgbClr val="88D80A"/>
      </a:accent4>
      <a:accent5>
        <a:srgbClr val="737373"/>
      </a:accent5>
      <a:accent6>
        <a:srgbClr val="002050"/>
      </a:accent6>
      <a:hlink>
        <a:srgbClr val="FFFFFF"/>
      </a:hlink>
      <a:folHlink>
        <a:srgbClr val="FFFFFF"/>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SVID_TT_BRAND_16-9_LIGHT_Dec2013_PRELIM.potx" id="{9764170D-A786-4B58-B1AA-C52B3BFE50D6}" vid="{0F9986D6-6BFF-4399-81A2-643DBAD68DD1}"/>
    </a:ext>
  </a:extLst>
</a:theme>
</file>

<file path=ppt/theme/theme14.xml><?xml version="1.0" encoding="utf-8"?>
<a:theme xmlns:a="http://schemas.openxmlformats.org/drawingml/2006/main" name="2_MS Brand Light Gray 16-9_Dec-2013">
  <a:themeElements>
    <a:clrScheme name="Custom 9">
      <a:dk1>
        <a:srgbClr val="5C005C"/>
      </a:dk1>
      <a:lt1>
        <a:srgbClr val="FFFFFF"/>
      </a:lt1>
      <a:dk2>
        <a:srgbClr val="5C005C"/>
      </a:dk2>
      <a:lt2>
        <a:srgbClr val="ECECEC"/>
      </a:lt2>
      <a:accent1>
        <a:srgbClr val="5C005C"/>
      </a:accent1>
      <a:accent2>
        <a:srgbClr val="A80000"/>
      </a:accent2>
      <a:accent3>
        <a:srgbClr val="E81123"/>
      </a:accent3>
      <a:accent4>
        <a:srgbClr val="88D80A"/>
      </a:accent4>
      <a:accent5>
        <a:srgbClr val="737373"/>
      </a:accent5>
      <a:accent6>
        <a:srgbClr val="002050"/>
      </a:accent6>
      <a:hlink>
        <a:srgbClr val="FFFFFF"/>
      </a:hlink>
      <a:folHlink>
        <a:srgbClr val="FFFFFF"/>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SVID_TT_BRAND_16-9_LIGHT_Dec2013_PRELIM.potx" id="{9764170D-A786-4B58-B1AA-C52B3BFE50D6}" vid="{0F9986D6-6BFF-4399-81A2-643DBAD68DD1}"/>
    </a:ext>
  </a:extLst>
</a:theme>
</file>

<file path=ppt/theme/theme1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ne Marketing Purple Template 16x9">
  <a:themeElements>
    <a:clrScheme name="Custom 1">
      <a:dk1>
        <a:srgbClr val="505050"/>
      </a:dk1>
      <a:lt1>
        <a:srgbClr val="FFFFFF"/>
      </a:lt1>
      <a:dk2>
        <a:srgbClr val="68217A"/>
      </a:dk2>
      <a:lt2>
        <a:srgbClr val="F9B9E7"/>
      </a:lt2>
      <a:accent1>
        <a:srgbClr val="B4009E"/>
      </a:accent1>
      <a:accent2>
        <a:srgbClr val="DC3C00"/>
      </a:accent2>
      <a:accent3>
        <a:srgbClr val="0072C6"/>
      </a:accent3>
      <a:accent4>
        <a:srgbClr val="737373"/>
      </a:accent4>
      <a:accent5>
        <a:srgbClr val="9B4F96"/>
      </a:accent5>
      <a:accent6>
        <a:srgbClr val="442359"/>
      </a:accent6>
      <a:hlink>
        <a:srgbClr val="FFFFFF"/>
      </a:hlink>
      <a:folHlink>
        <a:srgbClr val="F9B9E7"/>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noFill/>
          <a:headEnd type="none" w="med" len="med"/>
          <a:tailEnd type="none" w="med" len="med"/>
        </a:ln>
      </a:spPr>
      <a:bodyPr vert="horz" wrap="square" lIns="0" tIns="46637" rIns="0" bIns="46637" numCol="1" rtlCol="0" anchor="ctr" anchorCtr="0" compatLnSpc="1">
        <a:prstTxWarp prst="textNoShape">
          <a:avLst/>
        </a:prstTxWarp>
      </a:bodyPr>
      <a:lstStyle>
        <a:defPPr algn="ctr" defTabSz="932472" fontAlgn="base">
          <a:spcBef>
            <a:spcPct val="0"/>
          </a:spcBef>
          <a:spcAft>
            <a:spcPct val="0"/>
          </a:spcAft>
          <a:defRPr sz="2000" dirty="0">
            <a:gradFill>
              <a:gsLst>
                <a:gs pos="0">
                  <a:srgbClr val="FFFFFF"/>
                </a:gs>
                <a:gs pos="100000">
                  <a:srgbClr val="FFFFFF"/>
                </a:gs>
              </a:gsLst>
              <a:lin ang="5400000" scaled="0"/>
            </a:gra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2014_One_Marketing_Template_Purple_16x9_final.potx" id="{D497F4EC-2307-4573-BD6A-BDA93FAD274A}" vid="{D4FF28FB-4C0E-455B-B0D9-A8039AEC8E46}"/>
    </a:ext>
  </a:extLst>
</a:theme>
</file>

<file path=ppt/theme/theme3.xml><?xml version="1.0" encoding="utf-8"?>
<a:theme xmlns:a="http://schemas.openxmlformats.org/drawingml/2006/main" name="1_3-30680_Worldwide Partner Conference 2015 ">
  <a:themeElements>
    <a:clrScheme name="Custom 2">
      <a:dk1>
        <a:srgbClr val="505050"/>
      </a:dk1>
      <a:lt1>
        <a:srgbClr val="FFFFFF"/>
      </a:lt1>
      <a:dk2>
        <a:srgbClr val="008272"/>
      </a:dk2>
      <a:lt2>
        <a:srgbClr val="D2D2D2"/>
      </a:lt2>
      <a:accent1>
        <a:srgbClr val="FF8C00"/>
      </a:accent1>
      <a:accent2>
        <a:srgbClr val="004B50"/>
      </a:accent2>
      <a:accent3>
        <a:srgbClr val="008272"/>
      </a:accent3>
      <a:accent4>
        <a:srgbClr val="505050"/>
      </a:accent4>
      <a:accent5>
        <a:srgbClr val="737373"/>
      </a:accent5>
      <a:accent6>
        <a:srgbClr val="000000"/>
      </a:accent6>
      <a:hlink>
        <a:srgbClr val="00BCF2"/>
      </a:hlink>
      <a:folHlink>
        <a:srgbClr val="00BCF2"/>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noFill/>
          <a:headEnd type="none" w="med" len="med"/>
          <a:tailEnd type="none" w="med" len="med"/>
        </a:ln>
      </a:spPr>
      <a:bodyPr vert="horz" wrap="square" lIns="0" tIns="46637" rIns="0" bIns="46637" numCol="1" rtlCol="0" anchor="ctr" anchorCtr="0" compatLnSpc="1">
        <a:prstTxWarp prst="textNoShape">
          <a:avLst/>
        </a:prstTxWarp>
      </a:bodyPr>
      <a:lstStyle>
        <a:defPPr algn="ctr" defTabSz="932472" fontAlgn="base">
          <a:spcBef>
            <a:spcPct val="0"/>
          </a:spcBef>
          <a:spcAft>
            <a:spcPct val="0"/>
          </a:spcAft>
          <a:defRPr sz="2000" dirty="0">
            <a:gradFill>
              <a:gsLst>
                <a:gs pos="5417">
                  <a:schemeClr val="accent6"/>
                </a:gs>
                <a:gs pos="100000">
                  <a:schemeClr val="accent6"/>
                </a:gs>
              </a:gsLst>
              <a:lin ang="5400000" scaled="0"/>
            </a:gra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WPC2015_CSR_Template_r4" id="{B9C773FB-7C0D-41A2-8CD0-60BAB23E193C}" vid="{6BDBA305-3F78-4174-B84A-8BD8EABC231E}"/>
    </a:ext>
  </a:extLst>
</a:theme>
</file>

<file path=ppt/theme/theme4.xml><?xml version="1.0" encoding="utf-8"?>
<a:theme xmlns:a="http://schemas.openxmlformats.org/drawingml/2006/main" name="2_3-30680_Worldwide Partner Conference 2015 ">
  <a:themeElements>
    <a:clrScheme name="Custom 2">
      <a:dk1>
        <a:srgbClr val="505050"/>
      </a:dk1>
      <a:lt1>
        <a:srgbClr val="FFFFFF"/>
      </a:lt1>
      <a:dk2>
        <a:srgbClr val="008272"/>
      </a:dk2>
      <a:lt2>
        <a:srgbClr val="D2D2D2"/>
      </a:lt2>
      <a:accent1>
        <a:srgbClr val="FF8C00"/>
      </a:accent1>
      <a:accent2>
        <a:srgbClr val="004B50"/>
      </a:accent2>
      <a:accent3>
        <a:srgbClr val="008272"/>
      </a:accent3>
      <a:accent4>
        <a:srgbClr val="505050"/>
      </a:accent4>
      <a:accent5>
        <a:srgbClr val="737373"/>
      </a:accent5>
      <a:accent6>
        <a:srgbClr val="000000"/>
      </a:accent6>
      <a:hlink>
        <a:srgbClr val="00BCF2"/>
      </a:hlink>
      <a:folHlink>
        <a:srgbClr val="00BCF2"/>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noFill/>
          <a:headEnd type="none" w="med" len="med"/>
          <a:tailEnd type="none" w="med" len="med"/>
        </a:ln>
      </a:spPr>
      <a:bodyPr vert="horz" wrap="square" lIns="0" tIns="46637" rIns="0" bIns="46637" numCol="1" rtlCol="0" anchor="ctr" anchorCtr="0" compatLnSpc="1">
        <a:prstTxWarp prst="textNoShape">
          <a:avLst/>
        </a:prstTxWarp>
      </a:bodyPr>
      <a:lstStyle>
        <a:defPPr algn="ctr" defTabSz="932472" fontAlgn="base">
          <a:spcBef>
            <a:spcPct val="0"/>
          </a:spcBef>
          <a:spcAft>
            <a:spcPct val="0"/>
          </a:spcAft>
          <a:defRPr sz="2000" dirty="0">
            <a:gradFill>
              <a:gsLst>
                <a:gs pos="5417">
                  <a:schemeClr val="accent6"/>
                </a:gs>
                <a:gs pos="100000">
                  <a:schemeClr val="accent6"/>
                </a:gs>
              </a:gsLst>
              <a:lin ang="5400000" scaled="0"/>
            </a:gra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Worldwide_Partner_Conference_2015_Building MSP Azure Prectice" id="{34B18B62-70AE-462B-819B-69F442E1DDF8}" vid="{BC8D40E6-7797-4E75-87F7-E8806D8C5617}"/>
    </a:ext>
  </a:extLst>
</a:theme>
</file>

<file path=ppt/theme/theme5.xml><?xml version="1.0" encoding="utf-8"?>
<a:theme xmlns:a="http://schemas.openxmlformats.org/drawingml/2006/main" name="WHITE TEMPLATE">
  <a:themeElements>
    <a:clrScheme name="MSVID White Brand template_10-14">
      <a:dk1>
        <a:srgbClr val="505050"/>
      </a:dk1>
      <a:lt1>
        <a:srgbClr val="FFFFFF"/>
      </a:lt1>
      <a:dk2>
        <a:srgbClr val="0078D7"/>
      </a:dk2>
      <a:lt2>
        <a:srgbClr val="00BCF2"/>
      </a:lt2>
      <a:accent1>
        <a:srgbClr val="0078D7"/>
      </a:accent1>
      <a:accent2>
        <a:srgbClr val="B4009E"/>
      </a:accent2>
      <a:accent3>
        <a:srgbClr val="107C10"/>
      </a:accent3>
      <a:accent4>
        <a:srgbClr val="5C2D91"/>
      </a:accent4>
      <a:accent5>
        <a:srgbClr val="008272"/>
      </a:accent5>
      <a:accent6>
        <a:srgbClr val="D83B01"/>
      </a:accent6>
      <a:hlink>
        <a:srgbClr val="0078D7"/>
      </a:hlink>
      <a:folHlink>
        <a:srgbClr val="0078D7"/>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Org_ID_template_16-9_Business_BLUE_1.potx" id="{2A7D9949-FD77-4780-94B8-F53F91AF1780}" vid="{BB37221B-762A-4E77-94FE-28FD2FBFEF38}"/>
    </a:ext>
  </a:extLst>
</a:theme>
</file>

<file path=ppt/theme/theme6.xml><?xml version="1.0" encoding="utf-8"?>
<a:theme xmlns:a="http://schemas.openxmlformats.org/drawingml/2006/main" name="3_WPC2015_Internal_Template_R1">
  <a:themeElements>
    <a:clrScheme name="WPC2015 Internal">
      <a:dk1>
        <a:srgbClr val="505050"/>
      </a:dk1>
      <a:lt1>
        <a:srgbClr val="FFFFFF"/>
      </a:lt1>
      <a:dk2>
        <a:srgbClr val="008272"/>
      </a:dk2>
      <a:lt2>
        <a:srgbClr val="D2D2D2"/>
      </a:lt2>
      <a:accent1>
        <a:srgbClr val="008272"/>
      </a:accent1>
      <a:accent2>
        <a:srgbClr val="004B50"/>
      </a:accent2>
      <a:accent3>
        <a:srgbClr val="00B294"/>
      </a:accent3>
      <a:accent4>
        <a:srgbClr val="0078D7"/>
      </a:accent4>
      <a:accent5>
        <a:srgbClr val="5C005C"/>
      </a:accent5>
      <a:accent6>
        <a:srgbClr val="737373"/>
      </a:accent6>
      <a:hlink>
        <a:srgbClr val="00BCF2"/>
      </a:hlink>
      <a:folHlink>
        <a:srgbClr val="00BCF2"/>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Presentation1" id="{2C89A04F-6B6C-40C3-975C-CAF5196A68A7}" vid="{3350EC3A-12A5-4366-A805-8DAB76299056}"/>
    </a:ext>
  </a:extLst>
</a:theme>
</file>

<file path=ppt/theme/theme7.xml><?xml version="1.0" encoding="utf-8"?>
<a:theme xmlns:a="http://schemas.openxmlformats.org/drawingml/2006/main" name="MSVID_White_Blue_Accent_16x9_2013_06">
  <a:themeElements>
    <a:clrScheme name="MS Brand - White with blue accents">
      <a:dk1>
        <a:srgbClr val="505050"/>
      </a:dk1>
      <a:lt1>
        <a:srgbClr val="FFFFFF"/>
      </a:lt1>
      <a:dk2>
        <a:srgbClr val="0072C6"/>
      </a:dk2>
      <a:lt2>
        <a:srgbClr val="00BCF2"/>
      </a:lt2>
      <a:accent1>
        <a:srgbClr val="002050"/>
      </a:accent1>
      <a:accent2>
        <a:srgbClr val="B4009E"/>
      </a:accent2>
      <a:accent3>
        <a:srgbClr val="0072C6"/>
      </a:accent3>
      <a:accent4>
        <a:srgbClr val="008272"/>
      </a:accent4>
      <a:accent5>
        <a:srgbClr val="4668C5"/>
      </a:accent5>
      <a:accent6>
        <a:srgbClr val="68217A"/>
      </a:accent6>
      <a:hlink>
        <a:srgbClr val="0072C6"/>
      </a:hlink>
      <a:folHlink>
        <a:srgbClr val="0072C6"/>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soft_Brand_template_16-9_WHITE_Blue_accent_2013" id="{A8ECE3F3-AD13-4342-9E2D-AFBE266C6F22}" vid="{BEFFCFA6-0CD2-4880-A11C-FE23A9E8E107}"/>
    </a:ext>
  </a:extLst>
</a:theme>
</file>

<file path=ppt/theme/theme8.xml><?xml version="1.0" encoding="utf-8"?>
<a:theme xmlns:a="http://schemas.openxmlformats.org/drawingml/2006/main" name="1_WHITE TEMPLATE">
  <a:themeElements>
    <a:clrScheme name="MSVID White with Magenta">
      <a:dk1>
        <a:srgbClr val="505050"/>
      </a:dk1>
      <a:lt1>
        <a:srgbClr val="FFFFFF"/>
      </a:lt1>
      <a:dk2>
        <a:srgbClr val="5C005C"/>
      </a:dk2>
      <a:lt2>
        <a:srgbClr val="FEECF8"/>
      </a:lt2>
      <a:accent1>
        <a:srgbClr val="B4009E"/>
      </a:accent1>
      <a:accent2>
        <a:srgbClr val="107C10"/>
      </a:accent2>
      <a:accent3>
        <a:srgbClr val="0078D7"/>
      </a:accent3>
      <a:accent4>
        <a:srgbClr val="5C005C"/>
      </a:accent4>
      <a:accent5>
        <a:srgbClr val="008272"/>
      </a:accent5>
      <a:accent6>
        <a:srgbClr val="D83B01"/>
      </a:accent6>
      <a:hlink>
        <a:srgbClr val="5C005C"/>
      </a:hlink>
      <a:folHlink>
        <a:srgbClr val="5C005C"/>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Org_ID_template_16-9_Campus_DARK_MAGENTA_1.potx" id="{3FB27316-BA0E-4915-957A-E4F121A342D1}" vid="{C48F6ED7-75E3-43FB-AD69-506DD3BE73DF}"/>
    </a:ext>
  </a:extLst>
</a:theme>
</file>

<file path=ppt/theme/theme9.xml><?xml version="1.0" encoding="utf-8"?>
<a:theme xmlns:a="http://schemas.openxmlformats.org/drawingml/2006/main" name="3_3-30680_Worldwide Partner Conference 2015 ">
  <a:themeElements>
    <a:clrScheme name="Custom 2">
      <a:dk1>
        <a:srgbClr val="505050"/>
      </a:dk1>
      <a:lt1>
        <a:srgbClr val="FFFFFF"/>
      </a:lt1>
      <a:dk2>
        <a:srgbClr val="008272"/>
      </a:dk2>
      <a:lt2>
        <a:srgbClr val="D2D2D2"/>
      </a:lt2>
      <a:accent1>
        <a:srgbClr val="FF8C00"/>
      </a:accent1>
      <a:accent2>
        <a:srgbClr val="004B50"/>
      </a:accent2>
      <a:accent3>
        <a:srgbClr val="008272"/>
      </a:accent3>
      <a:accent4>
        <a:srgbClr val="505050"/>
      </a:accent4>
      <a:accent5>
        <a:srgbClr val="737373"/>
      </a:accent5>
      <a:accent6>
        <a:srgbClr val="000000"/>
      </a:accent6>
      <a:hlink>
        <a:srgbClr val="00BCF2"/>
      </a:hlink>
      <a:folHlink>
        <a:srgbClr val="00BCF2"/>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noFill/>
          <a:headEnd type="none" w="med" len="med"/>
          <a:tailEnd type="none" w="med" len="med"/>
        </a:ln>
      </a:spPr>
      <a:bodyPr vert="horz" wrap="square" lIns="0" tIns="46637" rIns="0" bIns="46637" numCol="1" rtlCol="0" anchor="ctr" anchorCtr="0" compatLnSpc="1">
        <a:prstTxWarp prst="textNoShape">
          <a:avLst/>
        </a:prstTxWarp>
      </a:bodyPr>
      <a:lstStyle>
        <a:defPPr algn="ctr" defTabSz="932472" fontAlgn="base">
          <a:spcBef>
            <a:spcPct val="0"/>
          </a:spcBef>
          <a:spcAft>
            <a:spcPct val="0"/>
          </a:spcAft>
          <a:defRPr sz="2000" dirty="0">
            <a:gradFill>
              <a:gsLst>
                <a:gs pos="5417">
                  <a:schemeClr val="accent6"/>
                </a:gs>
                <a:gs pos="100000">
                  <a:schemeClr val="accent6"/>
                </a:gs>
              </a:gsLst>
              <a:lin ang="5400000" scaled="0"/>
            </a:gra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2015_Worldwide_Partner_Conference_Onsite_Template [Read-Only]" id="{667910C9-0842-41A7-B8F9-C9BAC13EA3D3}" vid="{5083685D-AF15-4C43-894D-58D19A670FDD}"/>
    </a:ext>
  </a:extLst>
</a:theme>
</file>

<file path=ppt/theme/themeOverride1.xml><?xml version="1.0" encoding="utf-8"?>
<a:themeOverride xmlns:a="http://schemas.openxmlformats.org/drawingml/2006/main">
  <a:clrScheme name="451 Charting">
    <a:dk1>
      <a:sysClr val="windowText" lastClr="000000"/>
    </a:dk1>
    <a:lt1>
      <a:sysClr val="window" lastClr="FFFFFF"/>
    </a:lt1>
    <a:dk2>
      <a:srgbClr val="1F497D"/>
    </a:dk2>
    <a:lt2>
      <a:srgbClr val="EEECE1"/>
    </a:lt2>
    <a:accent1>
      <a:srgbClr val="005078"/>
    </a:accent1>
    <a:accent2>
      <a:srgbClr val="E0782A"/>
    </a:accent2>
    <a:accent3>
      <a:srgbClr val="73A5C3"/>
    </a:accent3>
    <a:accent4>
      <a:srgbClr val="5A8C64"/>
    </a:accent4>
    <a:accent5>
      <a:srgbClr val="96B9C8"/>
    </a:accent5>
    <a:accent6>
      <a:srgbClr val="96969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5f34533d-880e-4b32-a133-8ed4f5e749e9">
      <UserInfo>
        <DisplayName/>
        <AccountId xsi:nil="true"/>
        <AccountType/>
      </UserInfo>
    </SharedWithUsers>
    <SharingHintHash xmlns="5f34533d-880e-4b32-a133-8ed4f5e749e9">-212378335</SharingHintHash>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0488B15BB6261943A8FB216C43A86E70" ma:contentTypeVersion="3" ma:contentTypeDescription="Create a new document." ma:contentTypeScope="" ma:versionID="86964af73f768abee623976e23c52a03">
  <xsd:schema xmlns:xsd="http://www.w3.org/2001/XMLSchema" xmlns:xs="http://www.w3.org/2001/XMLSchema" xmlns:p="http://schemas.microsoft.com/office/2006/metadata/properties" xmlns:ns2="5f34533d-880e-4b32-a133-8ed4f5e749e9" targetNamespace="http://schemas.microsoft.com/office/2006/metadata/properties" ma:root="true" ma:fieldsID="a39309d056291f72a59c9abaa43c2ab7" ns2:_="">
    <xsd:import namespace="5f34533d-880e-4b32-a133-8ed4f5e749e9"/>
    <xsd:element name="properties">
      <xsd:complexType>
        <xsd:sequence>
          <xsd:element name="documentManagement">
            <xsd:complexType>
              <xsd:all>
                <xsd:element ref="ns2:SharedWithUsers" minOccurs="0"/>
                <xsd:element ref="ns2:SharingHintHash" minOccurs="0"/>
                <xsd:element ref="ns2: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f34533d-880e-4b32-a133-8ed4f5e749e9"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ingHintHash" ma:index="9" nillable="true" ma:displayName="Sharing Hint Hash" ma:internalName="SharingHintHash" ma:readOnly="true">
      <xsd:simpleType>
        <xsd:restriction base="dms:Text"/>
      </xsd:simpleType>
    </xsd:element>
    <xsd:element name="SharedWithDetails" ma:index="1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990F116-B58F-4255-B05B-DA3808E0E5C6}">
  <ds:schemaRefs>
    <ds:schemaRef ds:uri="http://www.w3.org/XML/1998/namespace"/>
    <ds:schemaRef ds:uri="http://schemas.microsoft.com/office/2006/metadata/properties"/>
    <ds:schemaRef ds:uri="5f34533d-880e-4b32-a133-8ed4f5e749e9"/>
    <ds:schemaRef ds:uri="http://purl.org/dc/terms/"/>
    <ds:schemaRef ds:uri="http://schemas.microsoft.com/office/2006/documentManagement/types"/>
    <ds:schemaRef ds:uri="http://purl.org/dc/elements/1.1/"/>
    <ds:schemaRef ds:uri="http://purl.org/dc/dcmitype/"/>
    <ds:schemaRef ds:uri="http://schemas.microsoft.com/office/infopath/2007/PartnerControls"/>
    <ds:schemaRef ds:uri="http://schemas.openxmlformats.org/package/2006/metadata/core-properties"/>
  </ds:schemaRefs>
</ds:datastoreItem>
</file>

<file path=customXml/itemProps2.xml><?xml version="1.0" encoding="utf-8"?>
<ds:datastoreItem xmlns:ds="http://schemas.openxmlformats.org/officeDocument/2006/customXml" ds:itemID="{B312E47C-1C25-413E-89D4-7DB225D77D1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f34533d-880e-4b32-a133-8ed4f5e749e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758FDAC0-319D-4A54-8D8E-1D42CB1F800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WPC2015_CRS_Template_r2-2_0</Template>
  <TotalTime>1113</TotalTime>
  <Words>2222</Words>
  <Application>Microsoft Office PowerPoint</Application>
  <PresentationFormat>Произвольный</PresentationFormat>
  <Paragraphs>516</Paragraphs>
  <Slides>30</Slides>
  <Notes>13</Notes>
  <HiddenSlides>0</HiddenSlides>
  <MMClips>1</MMClips>
  <ScaleCrop>false</ScaleCrop>
  <HeadingPairs>
    <vt:vector size="6" baseType="variant">
      <vt:variant>
        <vt:lpstr>Использованные шрифты</vt:lpstr>
      </vt:variant>
      <vt:variant>
        <vt:i4>10</vt:i4>
      </vt:variant>
      <vt:variant>
        <vt:lpstr>Тема</vt:lpstr>
      </vt:variant>
      <vt:variant>
        <vt:i4>14</vt:i4>
      </vt:variant>
      <vt:variant>
        <vt:lpstr>Заголовки слайдов</vt:lpstr>
      </vt:variant>
      <vt:variant>
        <vt:i4>30</vt:i4>
      </vt:variant>
    </vt:vector>
  </HeadingPairs>
  <TitlesOfParts>
    <vt:vector size="54" baseType="lpstr">
      <vt:lpstr>Arial</vt:lpstr>
      <vt:lpstr>Calibri</vt:lpstr>
      <vt:lpstr>Consolas</vt:lpstr>
      <vt:lpstr>Segoe UI</vt:lpstr>
      <vt:lpstr>Segoe UI Body</vt:lpstr>
      <vt:lpstr>Segoe UI Light</vt:lpstr>
      <vt:lpstr>Segoe UI Semibold</vt:lpstr>
      <vt:lpstr>Segoe UI Semilight</vt:lpstr>
      <vt:lpstr>Times New Roman</vt:lpstr>
      <vt:lpstr>Wingdings</vt:lpstr>
      <vt:lpstr>3-30680_Worldwide Partner Conference 2015 </vt:lpstr>
      <vt:lpstr>One Marketing Purple Template 16x9</vt:lpstr>
      <vt:lpstr>1_3-30680_Worldwide Partner Conference 2015 </vt:lpstr>
      <vt:lpstr>2_3-30680_Worldwide Partner Conference 2015 </vt:lpstr>
      <vt:lpstr>WHITE TEMPLATE</vt:lpstr>
      <vt:lpstr>3_WPC2015_Internal_Template_R1</vt:lpstr>
      <vt:lpstr>MSVID_White_Blue_Accent_16x9_2013_06</vt:lpstr>
      <vt:lpstr>1_WHITE TEMPLATE</vt:lpstr>
      <vt:lpstr>3_3-30680_Worldwide Partner Conference 2015 </vt:lpstr>
      <vt:lpstr>4_3-30680_Worldwide Partner Conference 2015 </vt:lpstr>
      <vt:lpstr>WPC2015_Internal_Template_R1</vt:lpstr>
      <vt:lpstr>6_MOjo Deck Master Template 10-07-2013</vt:lpstr>
      <vt:lpstr>1_MS Brand Light Gray 16-9_Dec-2013</vt:lpstr>
      <vt:lpstr>2_MS Brand Light Gray 16-9_Dec-2013</vt:lpstr>
      <vt:lpstr>Презентация PowerPoint</vt:lpstr>
      <vt:lpstr>Презентация PowerPoint</vt:lpstr>
      <vt:lpstr>Предоставляемая возможность </vt:lpstr>
      <vt:lpstr>Презентация PowerPoint</vt:lpstr>
      <vt:lpstr>Презентация PowerPoint</vt:lpstr>
      <vt:lpstr>Какую возможность предоставляет Microsoft?</vt:lpstr>
      <vt:lpstr>Как клиенты выбирают сервис-провайдеров</vt:lpstr>
      <vt:lpstr>Глобальный рынок Hosting &amp; Cloud, 2010 - 2018 Доля Облака выросла от 7% до 29% </vt:lpstr>
      <vt:lpstr>Презентация PowerPoint</vt:lpstr>
      <vt:lpstr>Презентация PowerPoint</vt:lpstr>
      <vt:lpstr>Январь 2016 SPLA Изменение прайса</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SPLA 2016</vt:lpstr>
      <vt:lpstr>Соблюдение законов</vt:lpstr>
      <vt:lpstr>Презентация PowerPoint</vt:lpstr>
      <vt:lpstr>Cloud Platform Suite</vt:lpstr>
      <vt:lpstr>Презентация PowerPoint</vt:lpstr>
      <vt:lpstr>Windows Server 2012 версия Datacenter</vt:lpstr>
      <vt:lpstr>Лицензирование SQL Server 2014   Версия Enterprise</vt:lpstr>
      <vt:lpstr>Лицензирование SQL Server 2014 в SPLA</vt:lpstr>
      <vt:lpstr>Решение для клиента</vt:lpstr>
      <vt:lpstr>Управляемые сервисы</vt:lpstr>
      <vt:lpstr>Презентация PowerPoint</vt:lpstr>
      <vt:lpstr>Презентация PowerPoint</vt:lpstr>
    </vt:vector>
  </TitlesOfParts>
  <Manager/>
  <Company>Microsoft Corporation</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&lt;Speech title here&gt;</dc:subject>
  <dc:creator>Info@MeritMile.com</dc:creator>
  <cp:keywords>Microsoft Worldwide Partner Conference</cp:keywords>
  <dc:description>Template: Davo Ward Merit Mile LLC.
Formatting: 
Audience Type:Partners
Event Location: Orlando, FL
Event Dates: July 12-17, 2015</dc:description>
  <cp:lastModifiedBy>Верховых Ольга</cp:lastModifiedBy>
  <cp:revision>93</cp:revision>
  <dcterms:created xsi:type="dcterms:W3CDTF">2015-08-17T19:39:08Z</dcterms:created>
  <dcterms:modified xsi:type="dcterms:W3CDTF">2015-11-26T08:49:45Z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0x0101000488B15BB6261943A8FB216C43A86E70</vt:lpwstr>
  </property>
  <property fmtid="{D5CDD505-2E9C-101B-9397-08002B2CF9AE}" pid="3" name="Product">
    <vt:lpwstr/>
  </property>
  <property fmtid="{D5CDD505-2E9C-101B-9397-08002B2CF9AE}" pid="4" name="Event1">
    <vt:lpwstr>622;#Unassigned|2c8af875-f38a-40b8-a0a9-056aed3fc8c0</vt:lpwstr>
  </property>
  <property fmtid="{D5CDD505-2E9C-101B-9397-08002B2CF9AE}" pid="5" name="Audience">
    <vt:lpwstr/>
  </property>
  <property fmtid="{D5CDD505-2E9C-101B-9397-08002B2CF9AE}" pid="6" name="Event Venue">
    <vt:lpwstr>190;#Orange County Convention Center|bd993e89-aa48-4695-84e0-3b53e88b1a79</vt:lpwstr>
  </property>
  <property fmtid="{D5CDD505-2E9C-101B-9397-08002B2CF9AE}" pid="7" name="Track">
    <vt:lpwstr/>
  </property>
  <property fmtid="{D5CDD505-2E9C-101B-9397-08002B2CF9AE}" pid="8" name="Event Location">
    <vt:lpwstr>187;#Orlando|8cc4ed56-1866-4501-a22c-89aafde6f59b</vt:lpwstr>
  </property>
  <property fmtid="{D5CDD505-2E9C-101B-9397-08002B2CF9AE}" pid="9" name="Campaign">
    <vt:lpwstr/>
  </property>
  <property fmtid="{D5CDD505-2E9C-101B-9397-08002B2CF9AE}" pid="10" name="IsMyDocuments">
    <vt:bool>true</vt:bool>
  </property>
  <property fmtid="{D5CDD505-2E9C-101B-9397-08002B2CF9AE}" pid="11" name="TaxKeyword">
    <vt:lpwstr>189;#Microsoft Worldwide Partner Conference|9b43908d-986c-478f-b248-1afc2bb4f235</vt:lpwstr>
  </property>
  <property fmtid="{D5CDD505-2E9C-101B-9397-08002B2CF9AE}" pid="12" name="Audience1">
    <vt:lpwstr>188;#partners|1d23b997-60ce-4cfd-9201-15f1ad449e79</vt:lpwstr>
  </property>
  <property fmtid="{D5CDD505-2E9C-101B-9397-08002B2CF9AE}" pid="13" name="Event Name">
    <vt:lpwstr>186;#Microsoft Worldwide Partner Conference|9b43908d-986c-478f-b248-1afc2bb4f235</vt:lpwstr>
  </property>
</Properties>
</file>