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4"/>
    <p:sldMasterId id="2147483895" r:id="rId5"/>
  </p:sldMasterIdLst>
  <p:notesMasterIdLst>
    <p:notesMasterId r:id="rId18"/>
  </p:notesMasterIdLst>
  <p:handoutMasterIdLst>
    <p:handoutMasterId r:id="rId19"/>
  </p:handoutMasterIdLst>
  <p:sldIdLst>
    <p:sldId id="425" r:id="rId6"/>
    <p:sldId id="423" r:id="rId7"/>
    <p:sldId id="422" r:id="rId8"/>
    <p:sldId id="358" r:id="rId9"/>
    <p:sldId id="416" r:id="rId10"/>
    <p:sldId id="419" r:id="rId11"/>
    <p:sldId id="412" r:id="rId12"/>
    <p:sldId id="418" r:id="rId13"/>
    <p:sldId id="420" r:id="rId14"/>
    <p:sldId id="410" r:id="rId15"/>
    <p:sldId id="424" r:id="rId16"/>
    <p:sldId id="352" r:id="rId17"/>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emplate" id="{E23A1068-2CF3-417F-8074-683D3C8B9AF3}">
          <p14:sldIdLst>
            <p14:sldId id="425"/>
            <p14:sldId id="423"/>
            <p14:sldId id="422"/>
            <p14:sldId id="358"/>
            <p14:sldId id="416"/>
            <p14:sldId id="419"/>
            <p14:sldId id="412"/>
            <p14:sldId id="418"/>
            <p14:sldId id="420"/>
            <p14:sldId id="410"/>
            <p14:sldId id="424"/>
            <p14:sldId id="352"/>
          </p14:sldIdLst>
        </p14:section>
        <p14:section name="Next Steps" id="{BF2AED49-8CDF-4DBE-8653-B9F915BA7CD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tin Clavijo" initials="MC" lastIdx="7" clrIdx="0">
    <p:extLst>
      <p:ext uri="{19B8F6BF-5375-455C-9EA6-DF929625EA0E}">
        <p15:presenceInfo xmlns:p15="http://schemas.microsoft.com/office/powerpoint/2012/main" userId="S-1-5-21-124525095-708259637-1543119021-94607" providerId="AD"/>
      </p:ext>
    </p:extLst>
  </p:cmAuthor>
  <p:cmAuthor id="2" name="Laura Hefferan (Volt)" initials="LH(" lastIdx="2" clrIdx="1">
    <p:extLst>
      <p:ext uri="{19B8F6BF-5375-455C-9EA6-DF929625EA0E}">
        <p15:presenceInfo xmlns:p15="http://schemas.microsoft.com/office/powerpoint/2012/main" userId="S-1-5-21-2127521184-1604012920-1887927527-26555014" providerId="AD"/>
      </p:ext>
    </p:extLst>
  </p:cmAuthor>
  <p:cmAuthor id="3" name="Paul Simpson" initials="PS" lastIdx="1" clrIdx="2">
    <p:extLst>
      <p:ext uri="{19B8F6BF-5375-455C-9EA6-DF929625EA0E}">
        <p15:presenceInfo xmlns:p15="http://schemas.microsoft.com/office/powerpoint/2012/main" userId="S-1-5-21-2127521184-1604012920-1887927527-1275684" providerId="AD"/>
      </p:ext>
    </p:extLst>
  </p:cmAuthor>
  <p:cmAuthor id="4" name="Andrey Vasilevich" initials="AV" lastIdx="29" clrIdx="3">
    <p:extLst>
      <p:ext uri="{19B8F6BF-5375-455C-9EA6-DF929625EA0E}">
        <p15:presenceInfo xmlns:p15="http://schemas.microsoft.com/office/powerpoint/2012/main" userId="S-1-5-21-1721254763-462695806-1538882281-384292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88F"/>
    <a:srgbClr val="5B9BD5"/>
    <a:srgbClr val="44546A"/>
    <a:srgbClr val="0078D7"/>
    <a:srgbClr val="00B294"/>
    <a:srgbClr val="4472C4"/>
    <a:srgbClr val="008272"/>
    <a:srgbClr val="002050"/>
    <a:srgbClr val="7F7F7F"/>
    <a:srgbClr val="004B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2" d="100"/>
          <a:sy n="132" d="100"/>
        </p:scale>
        <p:origin x="64" y="8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9F6478-DE39-47AD-8F07-BFA761F0EF33}"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pl-PL"/>
        </a:p>
      </dgm:t>
    </dgm:pt>
    <dgm:pt modelId="{7E969369-AC60-458F-89B9-F7E2580289D4}">
      <dgm:prSet phldrT="[Tekst]"/>
      <dgm:spPr/>
      <dgm:t>
        <a:bodyPr/>
        <a:lstStyle/>
        <a:p>
          <a:r>
            <a:rPr lang="pl-PL"/>
            <a:t>Marek Świątek</a:t>
          </a:r>
        </a:p>
        <a:p>
          <a:r>
            <a:rPr lang="pl-PL"/>
            <a:t>MSP </a:t>
          </a:r>
          <a:r>
            <a:rPr lang="pl-PL" err="1"/>
            <a:t>Lead</a:t>
          </a:r>
          <a:endParaRPr lang="pl-PL"/>
        </a:p>
      </dgm:t>
    </dgm:pt>
    <dgm:pt modelId="{F98999E2-F10D-46FF-BA40-C411358EF03E}" type="parTrans" cxnId="{38F8A00B-7BDB-45C1-9749-BB0BA2B47026}">
      <dgm:prSet/>
      <dgm:spPr/>
      <dgm:t>
        <a:bodyPr/>
        <a:lstStyle/>
        <a:p>
          <a:endParaRPr lang="pl-PL"/>
        </a:p>
      </dgm:t>
    </dgm:pt>
    <dgm:pt modelId="{543637EF-FBFB-4A45-90E4-174A5F2822B6}" type="sibTrans" cxnId="{38F8A00B-7BDB-45C1-9749-BB0BA2B47026}">
      <dgm:prSet/>
      <dgm:spPr/>
      <dgm:t>
        <a:bodyPr/>
        <a:lstStyle/>
        <a:p>
          <a:endParaRPr lang="pl-PL"/>
        </a:p>
      </dgm:t>
    </dgm:pt>
    <dgm:pt modelId="{4912A4A6-D6C7-4408-B003-9F57A32A470B}">
      <dgm:prSet phldrT="[Tekst]"/>
      <dgm:spPr/>
      <dgm:t>
        <a:bodyPr/>
        <a:lstStyle/>
        <a:p>
          <a:r>
            <a:rPr lang="pl-PL"/>
            <a:t>Poland</a:t>
          </a:r>
        </a:p>
      </dgm:t>
    </dgm:pt>
    <dgm:pt modelId="{2CE59CC2-E2E7-424E-A053-7575B8F788B5}" type="parTrans" cxnId="{D8F02573-3C8B-4B27-88C4-F0A646968F7D}">
      <dgm:prSet/>
      <dgm:spPr>
        <a:ln>
          <a:prstDash val="dash"/>
        </a:ln>
      </dgm:spPr>
      <dgm:t>
        <a:bodyPr/>
        <a:lstStyle/>
        <a:p>
          <a:endParaRPr lang="pl-PL"/>
        </a:p>
      </dgm:t>
    </dgm:pt>
    <dgm:pt modelId="{0EF81404-7B38-494A-808F-B90C0839606E}" type="sibTrans" cxnId="{D8F02573-3C8B-4B27-88C4-F0A646968F7D}">
      <dgm:prSet/>
      <dgm:spPr/>
      <dgm:t>
        <a:bodyPr/>
        <a:lstStyle/>
        <a:p>
          <a:endParaRPr lang="pl-PL"/>
        </a:p>
      </dgm:t>
    </dgm:pt>
    <dgm:pt modelId="{2C852118-1C2E-4D66-9BA5-D1823D28B461}">
      <dgm:prSet/>
      <dgm:spPr/>
      <dgm:t>
        <a:bodyPr/>
        <a:lstStyle/>
        <a:p>
          <a:r>
            <a:rPr lang="pl-PL" err="1"/>
            <a:t>Czech&amp;SK</a:t>
          </a:r>
          <a:endParaRPr lang="pl-PL"/>
        </a:p>
      </dgm:t>
    </dgm:pt>
    <dgm:pt modelId="{7D46DB03-5999-434A-AFF7-452AAB089765}" type="parTrans" cxnId="{52955199-D737-4A0E-8E4C-1208E1C259AB}">
      <dgm:prSet/>
      <dgm:spPr>
        <a:ln>
          <a:prstDash val="dash"/>
        </a:ln>
      </dgm:spPr>
      <dgm:t>
        <a:bodyPr/>
        <a:lstStyle/>
        <a:p>
          <a:endParaRPr lang="pl-PL"/>
        </a:p>
      </dgm:t>
    </dgm:pt>
    <dgm:pt modelId="{6344AB03-4FAB-4CBF-969C-62E0ACF5BF0A}" type="sibTrans" cxnId="{52955199-D737-4A0E-8E4C-1208E1C259AB}">
      <dgm:prSet/>
      <dgm:spPr/>
      <dgm:t>
        <a:bodyPr/>
        <a:lstStyle/>
        <a:p>
          <a:endParaRPr lang="pl-PL"/>
        </a:p>
      </dgm:t>
    </dgm:pt>
    <dgm:pt modelId="{79B0F54C-7CEC-4059-858D-F737FEEBC41F}">
      <dgm:prSet/>
      <dgm:spPr/>
      <dgm:t>
        <a:bodyPr/>
        <a:lstStyle/>
        <a:p>
          <a:r>
            <a:rPr lang="pl-PL" err="1"/>
            <a:t>Hungary</a:t>
          </a:r>
          <a:endParaRPr lang="pl-PL"/>
        </a:p>
      </dgm:t>
    </dgm:pt>
    <dgm:pt modelId="{9807146B-F19A-4AF7-BD94-2DCB529D2929}" type="parTrans" cxnId="{891E9235-067F-42C1-8611-C4EFF6F72014}">
      <dgm:prSet/>
      <dgm:spPr>
        <a:ln>
          <a:prstDash val="dash"/>
        </a:ln>
      </dgm:spPr>
      <dgm:t>
        <a:bodyPr/>
        <a:lstStyle/>
        <a:p>
          <a:endParaRPr lang="pl-PL"/>
        </a:p>
      </dgm:t>
    </dgm:pt>
    <dgm:pt modelId="{4FC2B80A-79EF-4A9E-82EE-714D4C0E2872}" type="sibTrans" cxnId="{891E9235-067F-42C1-8611-C4EFF6F72014}">
      <dgm:prSet/>
      <dgm:spPr/>
      <dgm:t>
        <a:bodyPr/>
        <a:lstStyle/>
        <a:p>
          <a:endParaRPr lang="pl-PL"/>
        </a:p>
      </dgm:t>
    </dgm:pt>
    <dgm:pt modelId="{41B82D72-F67D-4BCF-BE34-0D7D48E7176A}">
      <dgm:prSet/>
      <dgm:spPr/>
      <dgm:t>
        <a:bodyPr/>
        <a:lstStyle/>
        <a:p>
          <a:r>
            <a:rPr lang="pl-PL"/>
            <a:t>CEE HQ</a:t>
          </a:r>
        </a:p>
        <a:p>
          <a:r>
            <a:rPr lang="pl-PL"/>
            <a:t>PDM</a:t>
          </a:r>
        </a:p>
      </dgm:t>
    </dgm:pt>
    <dgm:pt modelId="{952C3047-DCE9-4F28-B3DC-B979AEF7ABF1}" type="parTrans" cxnId="{A60C3023-92E0-45BC-BCF7-61B33EB5CD41}">
      <dgm:prSet/>
      <dgm:spPr/>
      <dgm:t>
        <a:bodyPr/>
        <a:lstStyle/>
        <a:p>
          <a:endParaRPr lang="pl-PL"/>
        </a:p>
      </dgm:t>
    </dgm:pt>
    <dgm:pt modelId="{08F8F0F2-9C9E-4910-BB86-FF83EF03A668}" type="sibTrans" cxnId="{A60C3023-92E0-45BC-BCF7-61B33EB5CD41}">
      <dgm:prSet/>
      <dgm:spPr/>
      <dgm:t>
        <a:bodyPr/>
        <a:lstStyle/>
        <a:p>
          <a:endParaRPr lang="pl-PL"/>
        </a:p>
      </dgm:t>
    </dgm:pt>
    <dgm:pt modelId="{3FFCE282-85F9-4319-8254-B0FF6A33D7C9}">
      <dgm:prSet/>
      <dgm:spPr/>
      <dgm:t>
        <a:bodyPr/>
        <a:lstStyle/>
        <a:p>
          <a:r>
            <a:rPr lang="pl-PL"/>
            <a:t>Romania</a:t>
          </a:r>
        </a:p>
      </dgm:t>
    </dgm:pt>
    <dgm:pt modelId="{73C58FCB-689B-4F1F-B5F0-69F4416B8724}" type="parTrans" cxnId="{FCC91DF8-FAEA-4F97-8AAA-8C426D080D1E}">
      <dgm:prSet/>
      <dgm:spPr>
        <a:ln>
          <a:prstDash val="sysDash"/>
        </a:ln>
      </dgm:spPr>
      <dgm:t>
        <a:bodyPr/>
        <a:lstStyle/>
        <a:p>
          <a:endParaRPr lang="pl-PL"/>
        </a:p>
      </dgm:t>
    </dgm:pt>
    <dgm:pt modelId="{161AD698-38F5-4974-8058-AFC162903C42}" type="sibTrans" cxnId="{FCC91DF8-FAEA-4F97-8AAA-8C426D080D1E}">
      <dgm:prSet/>
      <dgm:spPr/>
      <dgm:t>
        <a:bodyPr/>
        <a:lstStyle/>
        <a:p>
          <a:endParaRPr lang="pl-PL"/>
        </a:p>
      </dgm:t>
    </dgm:pt>
    <dgm:pt modelId="{4CD33AB6-8905-44F5-96AC-0FF2D8F9CE3F}">
      <dgm:prSet/>
      <dgm:spPr/>
      <dgm:t>
        <a:bodyPr/>
        <a:lstStyle/>
        <a:p>
          <a:r>
            <a:rPr lang="pl-PL"/>
            <a:t>Russia</a:t>
          </a:r>
        </a:p>
      </dgm:t>
    </dgm:pt>
    <dgm:pt modelId="{D7D9A6C2-4A31-4531-B93B-4AD963DFF2A0}" type="parTrans" cxnId="{4641D202-EEE6-4EA3-AB61-AF6ABE9B63CA}">
      <dgm:prSet/>
      <dgm:spPr>
        <a:ln>
          <a:prstDash val="dashDot"/>
        </a:ln>
      </dgm:spPr>
      <dgm:t>
        <a:bodyPr/>
        <a:lstStyle/>
        <a:p>
          <a:endParaRPr lang="pl-PL"/>
        </a:p>
      </dgm:t>
    </dgm:pt>
    <dgm:pt modelId="{840BF66D-F7D1-4589-916C-9FBA496DE3FD}" type="sibTrans" cxnId="{4641D202-EEE6-4EA3-AB61-AF6ABE9B63CA}">
      <dgm:prSet/>
      <dgm:spPr/>
      <dgm:t>
        <a:bodyPr/>
        <a:lstStyle/>
        <a:p>
          <a:endParaRPr lang="pl-PL"/>
        </a:p>
      </dgm:t>
    </dgm:pt>
    <dgm:pt modelId="{7B0EF19D-6D2D-4E4A-B2EF-371AE86A1B57}">
      <dgm:prSet/>
      <dgm:spPr/>
      <dgm:t>
        <a:bodyPr/>
        <a:lstStyle/>
        <a:p>
          <a:r>
            <a:rPr lang="pl-PL"/>
            <a:t>MC CIS</a:t>
          </a:r>
        </a:p>
      </dgm:t>
    </dgm:pt>
    <dgm:pt modelId="{04ADDFDF-C3DD-472B-8E3A-5982B4CC4199}" type="parTrans" cxnId="{1A7FB755-8BF5-4B71-A4EE-B107022ED2D2}">
      <dgm:prSet/>
      <dgm:spPr>
        <a:ln>
          <a:prstDash val="sysDash"/>
        </a:ln>
      </dgm:spPr>
      <dgm:t>
        <a:bodyPr/>
        <a:lstStyle/>
        <a:p>
          <a:endParaRPr lang="pl-PL"/>
        </a:p>
      </dgm:t>
    </dgm:pt>
    <dgm:pt modelId="{702054EB-BE57-4D05-9BF7-A1CA3A8B75B3}" type="sibTrans" cxnId="{1A7FB755-8BF5-4B71-A4EE-B107022ED2D2}">
      <dgm:prSet/>
      <dgm:spPr/>
      <dgm:t>
        <a:bodyPr/>
        <a:lstStyle/>
        <a:p>
          <a:endParaRPr lang="pl-PL"/>
        </a:p>
      </dgm:t>
    </dgm:pt>
    <dgm:pt modelId="{3C612596-E87D-4049-9DAE-4BD8A2FD9C2B}">
      <dgm:prSet/>
      <dgm:spPr/>
      <dgm:t>
        <a:bodyPr/>
        <a:lstStyle/>
        <a:p>
          <a:r>
            <a:rPr lang="pl-PL"/>
            <a:t>Greece</a:t>
          </a:r>
        </a:p>
      </dgm:t>
    </dgm:pt>
    <dgm:pt modelId="{9D38D6BB-10AC-4143-914E-E1593952C6F7}" type="parTrans" cxnId="{3ECD4918-40C8-4988-9D85-2CEBCC019BB7}">
      <dgm:prSet/>
      <dgm:spPr>
        <a:ln>
          <a:prstDash val="sysDash"/>
        </a:ln>
      </dgm:spPr>
      <dgm:t>
        <a:bodyPr/>
        <a:lstStyle/>
        <a:p>
          <a:endParaRPr lang="pl-PL"/>
        </a:p>
      </dgm:t>
    </dgm:pt>
    <dgm:pt modelId="{F694E3C0-B4EF-4F43-8B59-5B9BD7A6BAC9}" type="sibTrans" cxnId="{3ECD4918-40C8-4988-9D85-2CEBCC019BB7}">
      <dgm:prSet/>
      <dgm:spPr/>
      <dgm:t>
        <a:bodyPr/>
        <a:lstStyle/>
        <a:p>
          <a:endParaRPr lang="pl-PL"/>
        </a:p>
      </dgm:t>
    </dgm:pt>
    <dgm:pt modelId="{5FF120BC-37E0-4412-8342-6DBD4365FAD8}">
      <dgm:prSet/>
      <dgm:spPr/>
      <dgm:t>
        <a:bodyPr/>
        <a:lstStyle/>
        <a:p>
          <a:r>
            <a:rPr lang="pl-PL"/>
            <a:t>Anna Filutowicz</a:t>
          </a:r>
        </a:p>
        <a:p>
          <a:r>
            <a:rPr lang="pl-PL"/>
            <a:t>PDM</a:t>
          </a:r>
        </a:p>
      </dgm:t>
    </dgm:pt>
    <dgm:pt modelId="{C0006697-521D-4C17-BA60-DEBB0B610AAF}" type="parTrans" cxnId="{7FCB10A7-3283-45DC-87E4-0247F734B261}">
      <dgm:prSet/>
      <dgm:spPr/>
      <dgm:t>
        <a:bodyPr/>
        <a:lstStyle/>
        <a:p>
          <a:endParaRPr lang="pl-PL"/>
        </a:p>
      </dgm:t>
    </dgm:pt>
    <dgm:pt modelId="{5B55162C-D9E3-41B8-8B41-3191AC60A841}" type="sibTrans" cxnId="{7FCB10A7-3283-45DC-87E4-0247F734B261}">
      <dgm:prSet/>
      <dgm:spPr/>
      <dgm:t>
        <a:bodyPr/>
        <a:lstStyle/>
        <a:p>
          <a:endParaRPr lang="pl-PL"/>
        </a:p>
      </dgm:t>
    </dgm:pt>
    <dgm:pt modelId="{0AC18406-89D4-4488-AF3F-46EBCE92FB3D}">
      <dgm:prSet/>
      <dgm:spPr>
        <a:solidFill>
          <a:schemeClr val="accent6">
            <a:lumMod val="75000"/>
          </a:schemeClr>
        </a:solidFill>
      </dgm:spPr>
      <dgm:t>
        <a:bodyPr/>
        <a:lstStyle/>
        <a:p>
          <a:r>
            <a:rPr lang="pl-PL"/>
            <a:t>Michał Halagiera</a:t>
          </a:r>
        </a:p>
        <a:p>
          <a:r>
            <a:rPr lang="pl-PL"/>
            <a:t>PTS</a:t>
          </a:r>
        </a:p>
      </dgm:t>
    </dgm:pt>
    <dgm:pt modelId="{C6BAB2C0-CF16-4D7A-928D-3D4BA6CD8E63}" type="parTrans" cxnId="{60868ABF-D764-4760-A299-9AE037951E70}">
      <dgm:prSet/>
      <dgm:spPr/>
      <dgm:t>
        <a:bodyPr/>
        <a:lstStyle/>
        <a:p>
          <a:endParaRPr lang="pl-PL"/>
        </a:p>
      </dgm:t>
    </dgm:pt>
    <dgm:pt modelId="{491DF606-E572-4B49-B3ED-3D1DCBFD3DF6}" type="sibTrans" cxnId="{60868ABF-D764-4760-A299-9AE037951E70}">
      <dgm:prSet/>
      <dgm:spPr/>
      <dgm:t>
        <a:bodyPr/>
        <a:lstStyle/>
        <a:p>
          <a:endParaRPr lang="pl-PL"/>
        </a:p>
      </dgm:t>
    </dgm:pt>
    <dgm:pt modelId="{8BE8D7BE-929E-43A0-859E-84A494630860}">
      <dgm:prSet/>
      <dgm:spPr/>
      <dgm:t>
        <a:bodyPr/>
        <a:lstStyle/>
        <a:p>
          <a:r>
            <a:rPr lang="pl-PL"/>
            <a:t>Daniel Feldman</a:t>
          </a:r>
        </a:p>
        <a:p>
          <a:r>
            <a:rPr lang="pl-PL"/>
            <a:t>PDM</a:t>
          </a:r>
        </a:p>
      </dgm:t>
    </dgm:pt>
    <dgm:pt modelId="{A02C4BB9-1CB2-4F96-8543-E11D415AB8B8}" type="parTrans" cxnId="{313C460A-3C12-4D97-87CE-C46C2B2EFD9A}">
      <dgm:prSet/>
      <dgm:spPr/>
      <dgm:t>
        <a:bodyPr/>
        <a:lstStyle/>
        <a:p>
          <a:endParaRPr lang="pl-PL"/>
        </a:p>
      </dgm:t>
    </dgm:pt>
    <dgm:pt modelId="{2D3B0BF9-45BD-4F86-89D5-1086B625A7BB}" type="sibTrans" cxnId="{313C460A-3C12-4D97-87CE-C46C2B2EFD9A}">
      <dgm:prSet/>
      <dgm:spPr/>
      <dgm:t>
        <a:bodyPr/>
        <a:lstStyle/>
        <a:p>
          <a:endParaRPr lang="pl-PL"/>
        </a:p>
      </dgm:t>
    </dgm:pt>
    <dgm:pt modelId="{ED619992-D74F-42D6-ACA8-622BE7CFF334}">
      <dgm:prSet/>
      <dgm:spPr>
        <a:solidFill>
          <a:schemeClr val="accent6">
            <a:lumMod val="75000"/>
          </a:schemeClr>
        </a:solidFill>
      </dgm:spPr>
      <dgm:t>
        <a:bodyPr/>
        <a:lstStyle/>
        <a:p>
          <a:r>
            <a:rPr lang="pl-PL"/>
            <a:t>Stanislav Sikachina</a:t>
          </a:r>
        </a:p>
        <a:p>
          <a:r>
            <a:rPr lang="pl-PL"/>
            <a:t>PTS</a:t>
          </a:r>
        </a:p>
      </dgm:t>
    </dgm:pt>
    <dgm:pt modelId="{74110958-8B88-4572-B7CE-F8FFE7E9F205}" type="parTrans" cxnId="{8FECBA4B-A271-4A5F-9152-653868589A3C}">
      <dgm:prSet/>
      <dgm:spPr/>
      <dgm:t>
        <a:bodyPr/>
        <a:lstStyle/>
        <a:p>
          <a:endParaRPr lang="pl-PL"/>
        </a:p>
      </dgm:t>
    </dgm:pt>
    <dgm:pt modelId="{16FB208E-B85E-4E2B-8E61-5284B0A65CE3}" type="sibTrans" cxnId="{8FECBA4B-A271-4A5F-9152-653868589A3C}">
      <dgm:prSet/>
      <dgm:spPr/>
      <dgm:t>
        <a:bodyPr/>
        <a:lstStyle/>
        <a:p>
          <a:endParaRPr lang="pl-PL"/>
        </a:p>
      </dgm:t>
    </dgm:pt>
    <dgm:pt modelId="{5B77FA41-37BB-4B8C-AD8D-4CE6732A9B29}">
      <dgm:prSet/>
      <dgm:spPr/>
      <dgm:t>
        <a:bodyPr/>
        <a:lstStyle/>
        <a:p>
          <a:r>
            <a:rPr lang="pl-PL"/>
            <a:t>Karel Florian</a:t>
          </a:r>
        </a:p>
        <a:p>
          <a:r>
            <a:rPr lang="pl-PL"/>
            <a:t>PDM</a:t>
          </a:r>
        </a:p>
      </dgm:t>
    </dgm:pt>
    <dgm:pt modelId="{EBEC4C09-5239-45B4-B6C3-37A9813715FE}" type="parTrans" cxnId="{A852535F-8F72-4906-819A-5A796A129A4E}">
      <dgm:prSet/>
      <dgm:spPr/>
      <dgm:t>
        <a:bodyPr/>
        <a:lstStyle/>
        <a:p>
          <a:endParaRPr lang="pl-PL"/>
        </a:p>
      </dgm:t>
    </dgm:pt>
    <dgm:pt modelId="{8B21702E-ACE2-4A86-9C42-C510E265F1D8}" type="sibTrans" cxnId="{A852535F-8F72-4906-819A-5A796A129A4E}">
      <dgm:prSet/>
      <dgm:spPr/>
      <dgm:t>
        <a:bodyPr/>
        <a:lstStyle/>
        <a:p>
          <a:endParaRPr lang="pl-PL"/>
        </a:p>
      </dgm:t>
    </dgm:pt>
    <dgm:pt modelId="{63AF0A03-197D-4203-9232-6136802943BE}">
      <dgm:prSet/>
      <dgm:spPr/>
      <dgm:t>
        <a:bodyPr/>
        <a:lstStyle/>
        <a:p>
          <a:r>
            <a:rPr lang="pl-PL"/>
            <a:t>Istvan Szedlar</a:t>
          </a:r>
        </a:p>
        <a:p>
          <a:r>
            <a:rPr lang="pl-PL"/>
            <a:t>PDM</a:t>
          </a:r>
        </a:p>
      </dgm:t>
    </dgm:pt>
    <dgm:pt modelId="{16208773-FF21-44E6-8A70-BCA718ACD0AC}" type="parTrans" cxnId="{29298B43-565F-4EDA-9F16-2E8E9288F88F}">
      <dgm:prSet/>
      <dgm:spPr/>
      <dgm:t>
        <a:bodyPr/>
        <a:lstStyle/>
        <a:p>
          <a:endParaRPr lang="pl-PL"/>
        </a:p>
      </dgm:t>
    </dgm:pt>
    <dgm:pt modelId="{0E4940B9-4614-4E7B-8183-0661EA735996}" type="sibTrans" cxnId="{29298B43-565F-4EDA-9F16-2E8E9288F88F}">
      <dgm:prSet/>
      <dgm:spPr/>
      <dgm:t>
        <a:bodyPr/>
        <a:lstStyle/>
        <a:p>
          <a:endParaRPr lang="pl-PL"/>
        </a:p>
      </dgm:t>
    </dgm:pt>
    <dgm:pt modelId="{C09F1FE5-D2A0-44A2-B188-533D0DBDA414}">
      <dgm:prSet/>
      <dgm:spPr/>
      <dgm:t>
        <a:bodyPr/>
        <a:lstStyle/>
        <a:p>
          <a:r>
            <a:rPr lang="pl-PL" err="1"/>
            <a:t>Sasha</a:t>
          </a:r>
          <a:r>
            <a:rPr lang="pl-PL"/>
            <a:t> Ushakov</a:t>
          </a:r>
        </a:p>
        <a:p>
          <a:r>
            <a:rPr lang="pl-PL"/>
            <a:t>PDM </a:t>
          </a:r>
        </a:p>
      </dgm:t>
    </dgm:pt>
    <dgm:pt modelId="{19C6801C-5517-4E97-95AB-6A9867810C4A}" type="parTrans" cxnId="{58CE4364-79DA-4A76-AE0F-4008005A425A}">
      <dgm:prSet/>
      <dgm:spPr/>
      <dgm:t>
        <a:bodyPr/>
        <a:lstStyle/>
        <a:p>
          <a:endParaRPr lang="pl-PL"/>
        </a:p>
      </dgm:t>
    </dgm:pt>
    <dgm:pt modelId="{98C6DCED-DF2D-4AE2-8B49-4893408029C3}" type="sibTrans" cxnId="{58CE4364-79DA-4A76-AE0F-4008005A425A}">
      <dgm:prSet/>
      <dgm:spPr/>
      <dgm:t>
        <a:bodyPr/>
        <a:lstStyle/>
        <a:p>
          <a:endParaRPr lang="pl-PL"/>
        </a:p>
      </dgm:t>
    </dgm:pt>
    <dgm:pt modelId="{1E5E7DFD-208C-48AA-B2DE-0E45EBCAE1C9}">
      <dgm:prSet/>
      <dgm:spPr/>
      <dgm:t>
        <a:bodyPr/>
        <a:lstStyle/>
        <a:p>
          <a:r>
            <a:rPr lang="pl-PL"/>
            <a:t>PDM</a:t>
          </a:r>
        </a:p>
        <a:p>
          <a:r>
            <a:rPr lang="pl-PL"/>
            <a:t>TBH</a:t>
          </a:r>
        </a:p>
      </dgm:t>
    </dgm:pt>
    <dgm:pt modelId="{C21CE9C0-BBA3-4CF3-B61A-42B94A8709B2}" type="parTrans" cxnId="{EFD71B3C-F29D-4AF8-A48D-B39DC59C3DC9}">
      <dgm:prSet/>
      <dgm:spPr/>
      <dgm:t>
        <a:bodyPr/>
        <a:lstStyle/>
        <a:p>
          <a:endParaRPr lang="pl-PL"/>
        </a:p>
      </dgm:t>
    </dgm:pt>
    <dgm:pt modelId="{03AD2037-8AF3-4713-A455-686A201084B6}" type="sibTrans" cxnId="{EFD71B3C-F29D-4AF8-A48D-B39DC59C3DC9}">
      <dgm:prSet/>
      <dgm:spPr/>
      <dgm:t>
        <a:bodyPr/>
        <a:lstStyle/>
        <a:p>
          <a:endParaRPr lang="pl-PL"/>
        </a:p>
      </dgm:t>
    </dgm:pt>
    <dgm:pt modelId="{5E141D9F-A817-49AC-B726-070928199AE5}">
      <dgm:prSet/>
      <dgm:spPr/>
      <dgm:t>
        <a:bodyPr/>
        <a:lstStyle/>
        <a:p>
          <a:r>
            <a:rPr lang="pl-PL"/>
            <a:t>Yekaterina Sergeyeva</a:t>
          </a:r>
        </a:p>
        <a:p>
          <a:r>
            <a:rPr lang="pl-PL"/>
            <a:t>PDM</a:t>
          </a:r>
        </a:p>
      </dgm:t>
    </dgm:pt>
    <dgm:pt modelId="{2E778789-33F3-4507-AB5A-B24FC224A341}" type="parTrans" cxnId="{A67EC119-223D-4C6B-8194-4BB95BF788AE}">
      <dgm:prSet/>
      <dgm:spPr/>
      <dgm:t>
        <a:bodyPr/>
        <a:lstStyle/>
        <a:p>
          <a:endParaRPr lang="pl-PL"/>
        </a:p>
      </dgm:t>
    </dgm:pt>
    <dgm:pt modelId="{991362D6-C3D0-4C05-9F7C-998559740154}" type="sibTrans" cxnId="{A67EC119-223D-4C6B-8194-4BB95BF788AE}">
      <dgm:prSet/>
      <dgm:spPr/>
      <dgm:t>
        <a:bodyPr/>
        <a:lstStyle/>
        <a:p>
          <a:endParaRPr lang="pl-PL"/>
        </a:p>
      </dgm:t>
    </dgm:pt>
    <dgm:pt modelId="{EEB4812E-C77C-4C7F-BC31-9825AB2C24DC}">
      <dgm:prSet/>
      <dgm:spPr/>
      <dgm:t>
        <a:bodyPr/>
        <a:lstStyle/>
        <a:p>
          <a:r>
            <a:rPr lang="pl-PL" err="1"/>
            <a:t>Gerry</a:t>
          </a:r>
          <a:r>
            <a:rPr lang="pl-PL"/>
            <a:t> </a:t>
          </a:r>
          <a:r>
            <a:rPr lang="pl-PL" err="1"/>
            <a:t>Apostolatos</a:t>
          </a:r>
          <a:endParaRPr lang="pl-PL"/>
        </a:p>
        <a:p>
          <a:r>
            <a:rPr lang="pl-PL"/>
            <a:t>PDM </a:t>
          </a:r>
        </a:p>
      </dgm:t>
    </dgm:pt>
    <dgm:pt modelId="{665FC4FB-96A3-4238-85EE-7C646CF268AD}" type="parTrans" cxnId="{163F2A11-C951-4B8A-8E85-1C7AE2C783FF}">
      <dgm:prSet/>
      <dgm:spPr/>
      <dgm:t>
        <a:bodyPr/>
        <a:lstStyle/>
        <a:p>
          <a:endParaRPr lang="pl-PL"/>
        </a:p>
      </dgm:t>
    </dgm:pt>
    <dgm:pt modelId="{82B6A718-31DE-40C2-B8C9-4024FC1219F9}" type="sibTrans" cxnId="{163F2A11-C951-4B8A-8E85-1C7AE2C783FF}">
      <dgm:prSet/>
      <dgm:spPr/>
      <dgm:t>
        <a:bodyPr/>
        <a:lstStyle/>
        <a:p>
          <a:endParaRPr lang="pl-PL"/>
        </a:p>
      </dgm:t>
    </dgm:pt>
    <dgm:pt modelId="{C3F9B034-0918-4C67-9A3E-D7DD093EC2D9}">
      <dgm:prSet/>
      <dgm:spPr>
        <a:solidFill>
          <a:schemeClr val="accent6">
            <a:lumMod val="75000"/>
          </a:schemeClr>
        </a:solidFill>
      </dgm:spPr>
      <dgm:t>
        <a:bodyPr/>
        <a:lstStyle/>
        <a:p>
          <a:pPr algn="ctr"/>
          <a:r>
            <a:rPr lang="pl-PL"/>
            <a:t>    Vlastimil </a:t>
          </a:r>
          <a:r>
            <a:rPr lang="pl-PL" err="1"/>
            <a:t>Tesar</a:t>
          </a:r>
          <a:endParaRPr lang="pl-PL"/>
        </a:p>
        <a:p>
          <a:pPr algn="ctr"/>
          <a:r>
            <a:rPr lang="pl-PL"/>
            <a:t>     PTS 	 </a:t>
          </a:r>
        </a:p>
      </dgm:t>
    </dgm:pt>
    <dgm:pt modelId="{8AEBCC3E-FA54-43CD-8A8C-BEB5116E2AF6}" type="parTrans" cxnId="{B75A2570-6C6E-48F3-B5FE-491B34918B9B}">
      <dgm:prSet/>
      <dgm:spPr/>
      <dgm:t>
        <a:bodyPr/>
        <a:lstStyle/>
        <a:p>
          <a:endParaRPr lang="pl-PL"/>
        </a:p>
      </dgm:t>
    </dgm:pt>
    <dgm:pt modelId="{92C3BA7A-D736-4533-974C-D99B846BB9B0}" type="sibTrans" cxnId="{B75A2570-6C6E-48F3-B5FE-491B34918B9B}">
      <dgm:prSet/>
      <dgm:spPr/>
      <dgm:t>
        <a:bodyPr/>
        <a:lstStyle/>
        <a:p>
          <a:endParaRPr lang="pl-PL"/>
        </a:p>
      </dgm:t>
    </dgm:pt>
    <dgm:pt modelId="{DA5E0604-73B9-4CB7-B1ED-F82AB7E8717E}">
      <dgm:prSet/>
      <dgm:spPr/>
      <dgm:t>
        <a:bodyPr/>
        <a:lstStyle/>
        <a:p>
          <a:r>
            <a:rPr lang="pl-PL"/>
            <a:t>Andrey Vasilevich</a:t>
          </a:r>
        </a:p>
        <a:p>
          <a:r>
            <a:rPr lang="pl-PL"/>
            <a:t>PDM</a:t>
          </a:r>
        </a:p>
      </dgm:t>
    </dgm:pt>
    <dgm:pt modelId="{AAC77F47-388B-4039-BB0A-79DE660A0C1A}" type="parTrans" cxnId="{D3E397DC-4E46-4E98-A7C5-21A853A3894A}">
      <dgm:prSet/>
      <dgm:spPr/>
      <dgm:t>
        <a:bodyPr/>
        <a:lstStyle/>
        <a:p>
          <a:endParaRPr lang="pl-PL"/>
        </a:p>
      </dgm:t>
    </dgm:pt>
    <dgm:pt modelId="{99D96BE6-35B8-494A-A316-3FCA49A6042A}" type="sibTrans" cxnId="{D3E397DC-4E46-4E98-A7C5-21A853A3894A}">
      <dgm:prSet/>
      <dgm:spPr/>
      <dgm:t>
        <a:bodyPr/>
        <a:lstStyle/>
        <a:p>
          <a:endParaRPr lang="pl-PL"/>
        </a:p>
      </dgm:t>
    </dgm:pt>
    <dgm:pt modelId="{D6ECBAFB-7FFE-45C6-A4E7-A988B7C530F3}">
      <dgm:prSet/>
      <dgm:spPr>
        <a:solidFill>
          <a:schemeClr val="accent6">
            <a:lumMod val="75000"/>
          </a:schemeClr>
        </a:solidFill>
      </dgm:spPr>
      <dgm:t>
        <a:bodyPr/>
        <a:lstStyle/>
        <a:p>
          <a:r>
            <a:rPr lang="pl-PL"/>
            <a:t>Pavel </a:t>
          </a:r>
          <a:r>
            <a:rPr lang="pl-PL" err="1"/>
            <a:t>Chuchanov</a:t>
          </a:r>
          <a:endParaRPr lang="pl-PL"/>
        </a:p>
        <a:p>
          <a:r>
            <a:rPr lang="pl-PL"/>
            <a:t>PTS MSP </a:t>
          </a:r>
          <a:r>
            <a:rPr lang="pl-PL" err="1"/>
            <a:t>Lead</a:t>
          </a:r>
          <a:endParaRPr lang="pl-PL"/>
        </a:p>
      </dgm:t>
    </dgm:pt>
    <dgm:pt modelId="{BF762EF4-CEAE-445B-A7FB-168033B48874}" type="parTrans" cxnId="{E91C3AC4-AAB0-4126-B493-240FCA7F1A61}">
      <dgm:prSet/>
      <dgm:spPr/>
      <dgm:t>
        <a:bodyPr/>
        <a:lstStyle/>
        <a:p>
          <a:endParaRPr lang="pl-PL"/>
        </a:p>
      </dgm:t>
    </dgm:pt>
    <dgm:pt modelId="{CAA09D9C-C437-4ACC-A4AC-3AC92DEB981C}" type="sibTrans" cxnId="{E91C3AC4-AAB0-4126-B493-240FCA7F1A61}">
      <dgm:prSet/>
      <dgm:spPr/>
      <dgm:t>
        <a:bodyPr/>
        <a:lstStyle/>
        <a:p>
          <a:endParaRPr lang="pl-PL"/>
        </a:p>
      </dgm:t>
    </dgm:pt>
    <dgm:pt modelId="{7FE35746-7CF7-40C9-B0F5-C242151413B2}">
      <dgm:prSet/>
      <dgm:spPr>
        <a:solidFill>
          <a:schemeClr val="accent6">
            <a:lumMod val="75000"/>
          </a:schemeClr>
        </a:solidFill>
      </dgm:spPr>
      <dgm:t>
        <a:bodyPr/>
        <a:lstStyle/>
        <a:p>
          <a:r>
            <a:rPr lang="pl-PL"/>
            <a:t>CEE HQ</a:t>
          </a:r>
        </a:p>
        <a:p>
          <a:r>
            <a:rPr lang="pl-PL"/>
            <a:t>PTS</a:t>
          </a:r>
        </a:p>
      </dgm:t>
    </dgm:pt>
    <dgm:pt modelId="{FE4F1075-2959-4ACC-A03C-1DB25734DDBC}" type="parTrans" cxnId="{FCE96DFB-1311-486D-A58D-AF26B45042B1}">
      <dgm:prSet/>
      <dgm:spPr/>
      <dgm:t>
        <a:bodyPr/>
        <a:lstStyle/>
        <a:p>
          <a:endParaRPr lang="en-US"/>
        </a:p>
      </dgm:t>
    </dgm:pt>
    <dgm:pt modelId="{6A8C3199-37CC-4E31-BE1F-C1DCA15263C9}" type="sibTrans" cxnId="{FCE96DFB-1311-486D-A58D-AF26B45042B1}">
      <dgm:prSet/>
      <dgm:spPr/>
      <dgm:t>
        <a:bodyPr/>
        <a:lstStyle/>
        <a:p>
          <a:endParaRPr lang="en-US"/>
        </a:p>
      </dgm:t>
    </dgm:pt>
    <dgm:pt modelId="{A2AC4153-060D-44F3-9019-89BF6D3D0282}">
      <dgm:prSet/>
      <dgm:spPr>
        <a:solidFill>
          <a:schemeClr val="accent6">
            <a:lumMod val="75000"/>
          </a:schemeClr>
        </a:solidFill>
      </dgm:spPr>
      <dgm:t>
        <a:bodyPr/>
        <a:lstStyle/>
        <a:p>
          <a:r>
            <a:rPr lang="pl-PL"/>
            <a:t>Attila Macskasy</a:t>
          </a:r>
        </a:p>
        <a:p>
          <a:r>
            <a:rPr lang="pl-PL"/>
            <a:t>PTS</a:t>
          </a:r>
        </a:p>
      </dgm:t>
    </dgm:pt>
    <dgm:pt modelId="{0EFB9376-35C4-4000-AF7A-F17667413645}" type="parTrans" cxnId="{05BF9A6F-DACC-41FC-A675-AC0F6FDFA1C4}">
      <dgm:prSet/>
      <dgm:spPr/>
      <dgm:t>
        <a:bodyPr/>
        <a:lstStyle/>
        <a:p>
          <a:endParaRPr lang="en-US"/>
        </a:p>
      </dgm:t>
    </dgm:pt>
    <dgm:pt modelId="{6DA92DCC-E659-43EF-917B-2787228AB894}" type="sibTrans" cxnId="{05BF9A6F-DACC-41FC-A675-AC0F6FDFA1C4}">
      <dgm:prSet/>
      <dgm:spPr/>
      <dgm:t>
        <a:bodyPr/>
        <a:lstStyle/>
        <a:p>
          <a:endParaRPr lang="en-US"/>
        </a:p>
      </dgm:t>
    </dgm:pt>
    <dgm:pt modelId="{8866C859-B33E-44D2-91C8-2B8254C7EEC7}">
      <dgm:prSet/>
      <dgm:spPr>
        <a:solidFill>
          <a:schemeClr val="accent6">
            <a:lumMod val="75000"/>
          </a:schemeClr>
        </a:solidFill>
      </dgm:spPr>
      <dgm:t>
        <a:bodyPr/>
        <a:lstStyle/>
        <a:p>
          <a:r>
            <a:rPr lang="pl-PL"/>
            <a:t>PTS</a:t>
          </a:r>
        </a:p>
        <a:p>
          <a:r>
            <a:rPr lang="pl-PL"/>
            <a:t>TBH</a:t>
          </a:r>
        </a:p>
      </dgm:t>
    </dgm:pt>
    <dgm:pt modelId="{30386BF3-F1E2-4A3A-9B7D-337869FAB9CD}" type="parTrans" cxnId="{E06B3953-2979-48B5-B27B-48A116972F5B}">
      <dgm:prSet/>
      <dgm:spPr/>
      <dgm:t>
        <a:bodyPr/>
        <a:lstStyle/>
        <a:p>
          <a:endParaRPr lang="en-US"/>
        </a:p>
      </dgm:t>
    </dgm:pt>
    <dgm:pt modelId="{2D00A2CE-F9FB-4014-A4D3-763D97E570F1}" type="sibTrans" cxnId="{E06B3953-2979-48B5-B27B-48A116972F5B}">
      <dgm:prSet/>
      <dgm:spPr/>
      <dgm:t>
        <a:bodyPr/>
        <a:lstStyle/>
        <a:p>
          <a:endParaRPr lang="en-US"/>
        </a:p>
      </dgm:t>
    </dgm:pt>
    <dgm:pt modelId="{0520E3C3-0DF2-4D2B-9318-BB9DB54678BF}" type="pres">
      <dgm:prSet presAssocID="{CC9F6478-DE39-47AD-8F07-BFA761F0EF33}" presName="hierChild1" presStyleCnt="0">
        <dgm:presLayoutVars>
          <dgm:orgChart val="1"/>
          <dgm:chPref val="1"/>
          <dgm:dir/>
          <dgm:animOne val="branch"/>
          <dgm:animLvl val="lvl"/>
          <dgm:resizeHandles/>
        </dgm:presLayoutVars>
      </dgm:prSet>
      <dgm:spPr/>
    </dgm:pt>
    <dgm:pt modelId="{668E63E7-1FB7-4F63-9E7C-5C3E637DCAFA}" type="pres">
      <dgm:prSet presAssocID="{7E969369-AC60-458F-89B9-F7E2580289D4}" presName="hierRoot1" presStyleCnt="0">
        <dgm:presLayoutVars>
          <dgm:hierBranch val="init"/>
        </dgm:presLayoutVars>
      </dgm:prSet>
      <dgm:spPr/>
    </dgm:pt>
    <dgm:pt modelId="{3B487183-A230-43FB-AD9F-2DD0FF0DFB2A}" type="pres">
      <dgm:prSet presAssocID="{7E969369-AC60-458F-89B9-F7E2580289D4}" presName="rootComposite1" presStyleCnt="0"/>
      <dgm:spPr/>
    </dgm:pt>
    <dgm:pt modelId="{91C53C6E-7EB2-493B-A6BA-5FB46D027C68}" type="pres">
      <dgm:prSet presAssocID="{7E969369-AC60-458F-89B9-F7E2580289D4}" presName="rootText1" presStyleLbl="node0" presStyleIdx="0" presStyleCnt="2" custLinFactNeighborX="1274" custLinFactNeighborY="-85365">
        <dgm:presLayoutVars>
          <dgm:chPref val="3"/>
        </dgm:presLayoutVars>
      </dgm:prSet>
      <dgm:spPr/>
    </dgm:pt>
    <dgm:pt modelId="{0AFA7556-6768-41DA-9AB4-CE74B418261A}" type="pres">
      <dgm:prSet presAssocID="{7E969369-AC60-458F-89B9-F7E2580289D4}" presName="rootConnector1" presStyleLbl="node1" presStyleIdx="0" presStyleCnt="0"/>
      <dgm:spPr/>
    </dgm:pt>
    <dgm:pt modelId="{1DA1C9D5-DD6A-4080-848C-B58386517A02}" type="pres">
      <dgm:prSet presAssocID="{7E969369-AC60-458F-89B9-F7E2580289D4}" presName="hierChild2" presStyleCnt="0"/>
      <dgm:spPr/>
    </dgm:pt>
    <dgm:pt modelId="{ED46B34F-B458-4328-BDA0-092854893456}" type="pres">
      <dgm:prSet presAssocID="{D7D9A6C2-4A31-4531-B93B-4AD963DFF2A0}" presName="Name37" presStyleLbl="parChTrans1D2" presStyleIdx="0" presStyleCnt="9"/>
      <dgm:spPr/>
    </dgm:pt>
    <dgm:pt modelId="{7DD78D14-4845-4920-A0C6-39D675F9B7BB}" type="pres">
      <dgm:prSet presAssocID="{4CD33AB6-8905-44F5-96AC-0FF2D8F9CE3F}" presName="hierRoot2" presStyleCnt="0">
        <dgm:presLayoutVars>
          <dgm:hierBranch val="init"/>
        </dgm:presLayoutVars>
      </dgm:prSet>
      <dgm:spPr/>
    </dgm:pt>
    <dgm:pt modelId="{94C51E68-D2FA-4177-B50D-04A2C7B748B0}" type="pres">
      <dgm:prSet presAssocID="{4CD33AB6-8905-44F5-96AC-0FF2D8F9CE3F}" presName="rootComposite" presStyleCnt="0"/>
      <dgm:spPr/>
    </dgm:pt>
    <dgm:pt modelId="{9BE1436E-4672-4972-9DE4-9D9951890DF7}" type="pres">
      <dgm:prSet presAssocID="{4CD33AB6-8905-44F5-96AC-0FF2D8F9CE3F}" presName="rootText" presStyleLbl="node2" presStyleIdx="0" presStyleCnt="9">
        <dgm:presLayoutVars>
          <dgm:chPref val="3"/>
        </dgm:presLayoutVars>
      </dgm:prSet>
      <dgm:spPr>
        <a:prstGeom prst="roundRect">
          <a:avLst/>
        </a:prstGeom>
      </dgm:spPr>
    </dgm:pt>
    <dgm:pt modelId="{62E2F873-32CF-4906-BF04-276EA5ABBF44}" type="pres">
      <dgm:prSet presAssocID="{4CD33AB6-8905-44F5-96AC-0FF2D8F9CE3F}" presName="rootConnector" presStyleLbl="node2" presStyleIdx="0" presStyleCnt="9"/>
      <dgm:spPr/>
    </dgm:pt>
    <dgm:pt modelId="{531779C8-9AA7-4534-9645-2D9C5D7340EA}" type="pres">
      <dgm:prSet presAssocID="{4CD33AB6-8905-44F5-96AC-0FF2D8F9CE3F}" presName="hierChild4" presStyleCnt="0"/>
      <dgm:spPr/>
    </dgm:pt>
    <dgm:pt modelId="{4A774F1C-8335-433E-8693-B05175490C10}" type="pres">
      <dgm:prSet presAssocID="{A02C4BB9-1CB2-4F96-8543-E11D415AB8B8}" presName="Name37" presStyleLbl="parChTrans1D3" presStyleIdx="0" presStyleCnt="14"/>
      <dgm:spPr/>
    </dgm:pt>
    <dgm:pt modelId="{7F912FB9-A567-4D57-BB5F-073A7C83C415}" type="pres">
      <dgm:prSet presAssocID="{8BE8D7BE-929E-43A0-859E-84A494630860}" presName="hierRoot2" presStyleCnt="0">
        <dgm:presLayoutVars>
          <dgm:hierBranch val="init"/>
        </dgm:presLayoutVars>
      </dgm:prSet>
      <dgm:spPr/>
    </dgm:pt>
    <dgm:pt modelId="{AE6BF4B4-26A6-45E9-8AE7-75C5D1372062}" type="pres">
      <dgm:prSet presAssocID="{8BE8D7BE-929E-43A0-859E-84A494630860}" presName="rootComposite" presStyleCnt="0"/>
      <dgm:spPr/>
    </dgm:pt>
    <dgm:pt modelId="{5B7369B3-8A11-4B18-9044-35C8EEA2A1C3}" type="pres">
      <dgm:prSet presAssocID="{8BE8D7BE-929E-43A0-859E-84A494630860}" presName="rootText" presStyleLbl="node3" presStyleIdx="0" presStyleCnt="14">
        <dgm:presLayoutVars>
          <dgm:chPref val="3"/>
        </dgm:presLayoutVars>
      </dgm:prSet>
      <dgm:spPr/>
    </dgm:pt>
    <dgm:pt modelId="{54B065C5-360D-4270-946C-C19CC8615FE8}" type="pres">
      <dgm:prSet presAssocID="{8BE8D7BE-929E-43A0-859E-84A494630860}" presName="rootConnector" presStyleLbl="node3" presStyleIdx="0" presStyleCnt="14"/>
      <dgm:spPr/>
    </dgm:pt>
    <dgm:pt modelId="{011DC63C-E5B1-4D67-A67C-00F84D8E6F65}" type="pres">
      <dgm:prSet presAssocID="{8BE8D7BE-929E-43A0-859E-84A494630860}" presName="hierChild4" presStyleCnt="0"/>
      <dgm:spPr/>
    </dgm:pt>
    <dgm:pt modelId="{27378881-9EED-4A4B-8CAA-72E35EA0DF73}" type="pres">
      <dgm:prSet presAssocID="{8BE8D7BE-929E-43A0-859E-84A494630860}" presName="hierChild5" presStyleCnt="0"/>
      <dgm:spPr/>
    </dgm:pt>
    <dgm:pt modelId="{8535614C-BA18-4E04-AF74-9E21DA68580F}" type="pres">
      <dgm:prSet presAssocID="{74110958-8B88-4572-B7CE-F8FFE7E9F205}" presName="Name37" presStyleLbl="parChTrans1D3" presStyleIdx="1" presStyleCnt="14"/>
      <dgm:spPr/>
    </dgm:pt>
    <dgm:pt modelId="{387578B3-957B-45FF-A96F-8CE5E97168E3}" type="pres">
      <dgm:prSet presAssocID="{ED619992-D74F-42D6-ACA8-622BE7CFF334}" presName="hierRoot2" presStyleCnt="0">
        <dgm:presLayoutVars>
          <dgm:hierBranch val="init"/>
        </dgm:presLayoutVars>
      </dgm:prSet>
      <dgm:spPr/>
    </dgm:pt>
    <dgm:pt modelId="{2A31AD1A-DD52-4309-8DE4-F58056F392B0}" type="pres">
      <dgm:prSet presAssocID="{ED619992-D74F-42D6-ACA8-622BE7CFF334}" presName="rootComposite" presStyleCnt="0"/>
      <dgm:spPr/>
    </dgm:pt>
    <dgm:pt modelId="{A24D0619-41A0-4627-9C19-8B54B450C47C}" type="pres">
      <dgm:prSet presAssocID="{ED619992-D74F-42D6-ACA8-622BE7CFF334}" presName="rootText" presStyleLbl="node3" presStyleIdx="1" presStyleCnt="14">
        <dgm:presLayoutVars>
          <dgm:chPref val="3"/>
        </dgm:presLayoutVars>
      </dgm:prSet>
      <dgm:spPr/>
    </dgm:pt>
    <dgm:pt modelId="{8C821949-036E-4772-BD3A-84B8AF5DA3DC}" type="pres">
      <dgm:prSet presAssocID="{ED619992-D74F-42D6-ACA8-622BE7CFF334}" presName="rootConnector" presStyleLbl="node3" presStyleIdx="1" presStyleCnt="14"/>
      <dgm:spPr/>
    </dgm:pt>
    <dgm:pt modelId="{DA4FB64A-5261-4801-BD36-AE742578B153}" type="pres">
      <dgm:prSet presAssocID="{ED619992-D74F-42D6-ACA8-622BE7CFF334}" presName="hierChild4" presStyleCnt="0"/>
      <dgm:spPr/>
    </dgm:pt>
    <dgm:pt modelId="{6EE81112-0656-443A-9FE6-DDEC479CC055}" type="pres">
      <dgm:prSet presAssocID="{ED619992-D74F-42D6-ACA8-622BE7CFF334}" presName="hierChild5" presStyleCnt="0"/>
      <dgm:spPr/>
    </dgm:pt>
    <dgm:pt modelId="{0AFCF36A-F6A8-468E-A997-4B92185837AB}" type="pres">
      <dgm:prSet presAssocID="{4CD33AB6-8905-44F5-96AC-0FF2D8F9CE3F}" presName="hierChild5" presStyleCnt="0"/>
      <dgm:spPr/>
    </dgm:pt>
    <dgm:pt modelId="{F55EA41A-D20E-4735-9ACE-FB8A1F25B98A}" type="pres">
      <dgm:prSet presAssocID="{2CE59CC2-E2E7-424E-A053-7575B8F788B5}" presName="Name37" presStyleLbl="parChTrans1D2" presStyleIdx="1" presStyleCnt="9"/>
      <dgm:spPr/>
    </dgm:pt>
    <dgm:pt modelId="{3CDFC287-DB21-4463-BD50-2672B9F51471}" type="pres">
      <dgm:prSet presAssocID="{4912A4A6-D6C7-4408-B003-9F57A32A470B}" presName="hierRoot2" presStyleCnt="0">
        <dgm:presLayoutVars>
          <dgm:hierBranch val="init"/>
        </dgm:presLayoutVars>
      </dgm:prSet>
      <dgm:spPr/>
    </dgm:pt>
    <dgm:pt modelId="{D6788729-2149-477A-A934-2A4CE1FE6A3B}" type="pres">
      <dgm:prSet presAssocID="{4912A4A6-D6C7-4408-B003-9F57A32A470B}" presName="rootComposite" presStyleCnt="0"/>
      <dgm:spPr/>
    </dgm:pt>
    <dgm:pt modelId="{D602FE17-3F15-4001-9471-58B81D6270BE}" type="pres">
      <dgm:prSet presAssocID="{4912A4A6-D6C7-4408-B003-9F57A32A470B}" presName="rootText" presStyleLbl="node2" presStyleIdx="1" presStyleCnt="9">
        <dgm:presLayoutVars>
          <dgm:chPref val="3"/>
        </dgm:presLayoutVars>
      </dgm:prSet>
      <dgm:spPr>
        <a:prstGeom prst="roundRect">
          <a:avLst/>
        </a:prstGeom>
      </dgm:spPr>
    </dgm:pt>
    <dgm:pt modelId="{70765D0C-C531-41C5-92CD-B7FD405B6C84}" type="pres">
      <dgm:prSet presAssocID="{4912A4A6-D6C7-4408-B003-9F57A32A470B}" presName="rootConnector" presStyleLbl="node2" presStyleIdx="1" presStyleCnt="9"/>
      <dgm:spPr/>
    </dgm:pt>
    <dgm:pt modelId="{DB298590-D0AC-4A48-8562-CBAE59C45B4D}" type="pres">
      <dgm:prSet presAssocID="{4912A4A6-D6C7-4408-B003-9F57A32A470B}" presName="hierChild4" presStyleCnt="0"/>
      <dgm:spPr/>
    </dgm:pt>
    <dgm:pt modelId="{7F7EA2A2-F418-47C9-BD59-4EDA16DB66D6}" type="pres">
      <dgm:prSet presAssocID="{C0006697-521D-4C17-BA60-DEBB0B610AAF}" presName="Name37" presStyleLbl="parChTrans1D3" presStyleIdx="2" presStyleCnt="14"/>
      <dgm:spPr/>
    </dgm:pt>
    <dgm:pt modelId="{C0BB4953-CECE-4BEF-9976-CCA716352FE9}" type="pres">
      <dgm:prSet presAssocID="{5FF120BC-37E0-4412-8342-6DBD4365FAD8}" presName="hierRoot2" presStyleCnt="0">
        <dgm:presLayoutVars>
          <dgm:hierBranch val="init"/>
        </dgm:presLayoutVars>
      </dgm:prSet>
      <dgm:spPr/>
    </dgm:pt>
    <dgm:pt modelId="{74BE2CA6-BF32-4BAC-B23F-4794CD3F1C65}" type="pres">
      <dgm:prSet presAssocID="{5FF120BC-37E0-4412-8342-6DBD4365FAD8}" presName="rootComposite" presStyleCnt="0"/>
      <dgm:spPr/>
    </dgm:pt>
    <dgm:pt modelId="{54843AAA-D806-4EFD-814D-598D2834FE8C}" type="pres">
      <dgm:prSet presAssocID="{5FF120BC-37E0-4412-8342-6DBD4365FAD8}" presName="rootText" presStyleLbl="node3" presStyleIdx="2" presStyleCnt="14">
        <dgm:presLayoutVars>
          <dgm:chPref val="3"/>
        </dgm:presLayoutVars>
      </dgm:prSet>
      <dgm:spPr/>
    </dgm:pt>
    <dgm:pt modelId="{0292C92F-F035-403C-821E-7D6ECE125204}" type="pres">
      <dgm:prSet presAssocID="{5FF120BC-37E0-4412-8342-6DBD4365FAD8}" presName="rootConnector" presStyleLbl="node3" presStyleIdx="2" presStyleCnt="14"/>
      <dgm:spPr/>
    </dgm:pt>
    <dgm:pt modelId="{625812E8-BD83-4D92-9145-A1EBEB4ABF6C}" type="pres">
      <dgm:prSet presAssocID="{5FF120BC-37E0-4412-8342-6DBD4365FAD8}" presName="hierChild4" presStyleCnt="0"/>
      <dgm:spPr/>
    </dgm:pt>
    <dgm:pt modelId="{BDB2DD75-6A01-4BA2-B498-1012F67DBFB3}" type="pres">
      <dgm:prSet presAssocID="{5FF120BC-37E0-4412-8342-6DBD4365FAD8}" presName="hierChild5" presStyleCnt="0"/>
      <dgm:spPr/>
    </dgm:pt>
    <dgm:pt modelId="{3913B206-27D0-4B04-A15C-9EBEDB5F0136}" type="pres">
      <dgm:prSet presAssocID="{C6BAB2C0-CF16-4D7A-928D-3D4BA6CD8E63}" presName="Name37" presStyleLbl="parChTrans1D3" presStyleIdx="3" presStyleCnt="14"/>
      <dgm:spPr/>
    </dgm:pt>
    <dgm:pt modelId="{CCAFC141-51E6-42E0-A415-79DB8004B130}" type="pres">
      <dgm:prSet presAssocID="{0AC18406-89D4-4488-AF3F-46EBCE92FB3D}" presName="hierRoot2" presStyleCnt="0">
        <dgm:presLayoutVars>
          <dgm:hierBranch val="init"/>
        </dgm:presLayoutVars>
      </dgm:prSet>
      <dgm:spPr/>
    </dgm:pt>
    <dgm:pt modelId="{E5D001F6-2419-4753-8BDA-CA940E5FE1F2}" type="pres">
      <dgm:prSet presAssocID="{0AC18406-89D4-4488-AF3F-46EBCE92FB3D}" presName="rootComposite" presStyleCnt="0"/>
      <dgm:spPr/>
    </dgm:pt>
    <dgm:pt modelId="{D0105F37-A2B9-4A37-897F-D40BB1F5C359}" type="pres">
      <dgm:prSet presAssocID="{0AC18406-89D4-4488-AF3F-46EBCE92FB3D}" presName="rootText" presStyleLbl="node3" presStyleIdx="3" presStyleCnt="14">
        <dgm:presLayoutVars>
          <dgm:chPref val="3"/>
        </dgm:presLayoutVars>
      </dgm:prSet>
      <dgm:spPr/>
    </dgm:pt>
    <dgm:pt modelId="{3A8F0C4B-6DAB-47E7-BEEC-8C084AD609BD}" type="pres">
      <dgm:prSet presAssocID="{0AC18406-89D4-4488-AF3F-46EBCE92FB3D}" presName="rootConnector" presStyleLbl="node3" presStyleIdx="3" presStyleCnt="14"/>
      <dgm:spPr/>
    </dgm:pt>
    <dgm:pt modelId="{FF25E675-7354-4077-AB81-9D68644975BC}" type="pres">
      <dgm:prSet presAssocID="{0AC18406-89D4-4488-AF3F-46EBCE92FB3D}" presName="hierChild4" presStyleCnt="0"/>
      <dgm:spPr/>
    </dgm:pt>
    <dgm:pt modelId="{0676EE74-8EEF-41EB-86F1-9E8E3C6D413C}" type="pres">
      <dgm:prSet presAssocID="{0AC18406-89D4-4488-AF3F-46EBCE92FB3D}" presName="hierChild5" presStyleCnt="0"/>
      <dgm:spPr/>
    </dgm:pt>
    <dgm:pt modelId="{7AF8DACD-DF60-47DC-AF58-5D64A6BF97E5}" type="pres">
      <dgm:prSet presAssocID="{4912A4A6-D6C7-4408-B003-9F57A32A470B}" presName="hierChild5" presStyleCnt="0"/>
      <dgm:spPr/>
    </dgm:pt>
    <dgm:pt modelId="{B0FB00F1-BD99-4A5D-BBB6-E134C231C328}" type="pres">
      <dgm:prSet presAssocID="{7D46DB03-5999-434A-AFF7-452AAB089765}" presName="Name37" presStyleLbl="parChTrans1D2" presStyleIdx="2" presStyleCnt="9"/>
      <dgm:spPr/>
    </dgm:pt>
    <dgm:pt modelId="{1F72050C-1B4B-4918-9451-58E66E951F67}" type="pres">
      <dgm:prSet presAssocID="{2C852118-1C2E-4D66-9BA5-D1823D28B461}" presName="hierRoot2" presStyleCnt="0">
        <dgm:presLayoutVars>
          <dgm:hierBranch val="init"/>
        </dgm:presLayoutVars>
      </dgm:prSet>
      <dgm:spPr/>
    </dgm:pt>
    <dgm:pt modelId="{52652079-4DB5-4C7A-9F88-4CDE63B7C922}" type="pres">
      <dgm:prSet presAssocID="{2C852118-1C2E-4D66-9BA5-D1823D28B461}" presName="rootComposite" presStyleCnt="0"/>
      <dgm:spPr/>
    </dgm:pt>
    <dgm:pt modelId="{7A911268-4436-4184-AD2E-CEA49A800BB2}" type="pres">
      <dgm:prSet presAssocID="{2C852118-1C2E-4D66-9BA5-D1823D28B461}" presName="rootText" presStyleLbl="node2" presStyleIdx="2" presStyleCnt="9">
        <dgm:presLayoutVars>
          <dgm:chPref val="3"/>
        </dgm:presLayoutVars>
      </dgm:prSet>
      <dgm:spPr>
        <a:prstGeom prst="roundRect">
          <a:avLst/>
        </a:prstGeom>
      </dgm:spPr>
    </dgm:pt>
    <dgm:pt modelId="{862C2E06-5AA8-4546-9AE1-AEBD62FBEBF3}" type="pres">
      <dgm:prSet presAssocID="{2C852118-1C2E-4D66-9BA5-D1823D28B461}" presName="rootConnector" presStyleLbl="node2" presStyleIdx="2" presStyleCnt="9"/>
      <dgm:spPr/>
    </dgm:pt>
    <dgm:pt modelId="{1101B839-FB89-4AD0-894D-9955CAA41A3A}" type="pres">
      <dgm:prSet presAssocID="{2C852118-1C2E-4D66-9BA5-D1823D28B461}" presName="hierChild4" presStyleCnt="0"/>
      <dgm:spPr/>
    </dgm:pt>
    <dgm:pt modelId="{54A94CF4-3B1A-46F9-9AC0-67A74C952472}" type="pres">
      <dgm:prSet presAssocID="{EBEC4C09-5239-45B4-B6C3-37A9813715FE}" presName="Name37" presStyleLbl="parChTrans1D3" presStyleIdx="4" presStyleCnt="14"/>
      <dgm:spPr/>
    </dgm:pt>
    <dgm:pt modelId="{582C905E-DD5D-4F73-BD82-4F337A3E98E8}" type="pres">
      <dgm:prSet presAssocID="{5B77FA41-37BB-4B8C-AD8D-4CE6732A9B29}" presName="hierRoot2" presStyleCnt="0">
        <dgm:presLayoutVars>
          <dgm:hierBranch val="init"/>
        </dgm:presLayoutVars>
      </dgm:prSet>
      <dgm:spPr/>
    </dgm:pt>
    <dgm:pt modelId="{CE69C37B-C869-4D23-9D61-B1A5C07B9DDB}" type="pres">
      <dgm:prSet presAssocID="{5B77FA41-37BB-4B8C-AD8D-4CE6732A9B29}" presName="rootComposite" presStyleCnt="0"/>
      <dgm:spPr/>
    </dgm:pt>
    <dgm:pt modelId="{7846BB79-BE10-4981-A97D-12C7DC740DE2}" type="pres">
      <dgm:prSet presAssocID="{5B77FA41-37BB-4B8C-AD8D-4CE6732A9B29}" presName="rootText" presStyleLbl="node3" presStyleIdx="4" presStyleCnt="14">
        <dgm:presLayoutVars>
          <dgm:chPref val="3"/>
        </dgm:presLayoutVars>
      </dgm:prSet>
      <dgm:spPr/>
    </dgm:pt>
    <dgm:pt modelId="{4E89DF77-3ED4-48AA-BFB0-EF2A2BE1FC6F}" type="pres">
      <dgm:prSet presAssocID="{5B77FA41-37BB-4B8C-AD8D-4CE6732A9B29}" presName="rootConnector" presStyleLbl="node3" presStyleIdx="4" presStyleCnt="14"/>
      <dgm:spPr/>
    </dgm:pt>
    <dgm:pt modelId="{1E02EDBF-2BBA-4273-9BC7-7C5AF768D238}" type="pres">
      <dgm:prSet presAssocID="{5B77FA41-37BB-4B8C-AD8D-4CE6732A9B29}" presName="hierChild4" presStyleCnt="0"/>
      <dgm:spPr/>
    </dgm:pt>
    <dgm:pt modelId="{B1B40ED8-61C8-4E59-8D6D-EAB6A83F6257}" type="pres">
      <dgm:prSet presAssocID="{5B77FA41-37BB-4B8C-AD8D-4CE6732A9B29}" presName="hierChild5" presStyleCnt="0"/>
      <dgm:spPr/>
    </dgm:pt>
    <dgm:pt modelId="{8573E45A-65F2-4B85-B5B4-26F65F99B8FE}" type="pres">
      <dgm:prSet presAssocID="{8AEBCC3E-FA54-43CD-8A8C-BEB5116E2AF6}" presName="Name37" presStyleLbl="parChTrans1D3" presStyleIdx="5" presStyleCnt="14"/>
      <dgm:spPr/>
    </dgm:pt>
    <dgm:pt modelId="{12B893E7-4000-4AA2-A679-7B10F904220F}" type="pres">
      <dgm:prSet presAssocID="{C3F9B034-0918-4C67-9A3E-D7DD093EC2D9}" presName="hierRoot2" presStyleCnt="0">
        <dgm:presLayoutVars>
          <dgm:hierBranch val="init"/>
        </dgm:presLayoutVars>
      </dgm:prSet>
      <dgm:spPr/>
    </dgm:pt>
    <dgm:pt modelId="{89EC6860-7C1E-4BAE-B952-1ABC638874CD}" type="pres">
      <dgm:prSet presAssocID="{C3F9B034-0918-4C67-9A3E-D7DD093EC2D9}" presName="rootComposite" presStyleCnt="0"/>
      <dgm:spPr/>
    </dgm:pt>
    <dgm:pt modelId="{E3AB5B30-13DE-4770-BF7E-E5379E6DD7A8}" type="pres">
      <dgm:prSet presAssocID="{C3F9B034-0918-4C67-9A3E-D7DD093EC2D9}" presName="rootText" presStyleLbl="node3" presStyleIdx="5" presStyleCnt="14">
        <dgm:presLayoutVars>
          <dgm:chPref val="3"/>
        </dgm:presLayoutVars>
      </dgm:prSet>
      <dgm:spPr/>
    </dgm:pt>
    <dgm:pt modelId="{21F44074-AB49-4FB2-90A6-FC5660C9C452}" type="pres">
      <dgm:prSet presAssocID="{C3F9B034-0918-4C67-9A3E-D7DD093EC2D9}" presName="rootConnector" presStyleLbl="node3" presStyleIdx="5" presStyleCnt="14"/>
      <dgm:spPr/>
    </dgm:pt>
    <dgm:pt modelId="{7A281A4F-1C67-4D8D-A7F5-8E034A1779B2}" type="pres">
      <dgm:prSet presAssocID="{C3F9B034-0918-4C67-9A3E-D7DD093EC2D9}" presName="hierChild4" presStyleCnt="0"/>
      <dgm:spPr/>
    </dgm:pt>
    <dgm:pt modelId="{5612D447-E1A9-4551-BB71-8FBC090BDA4A}" type="pres">
      <dgm:prSet presAssocID="{C3F9B034-0918-4C67-9A3E-D7DD093EC2D9}" presName="hierChild5" presStyleCnt="0"/>
      <dgm:spPr/>
    </dgm:pt>
    <dgm:pt modelId="{0DF48736-76AD-4F39-9483-C6EDBEF38920}" type="pres">
      <dgm:prSet presAssocID="{2C852118-1C2E-4D66-9BA5-D1823D28B461}" presName="hierChild5" presStyleCnt="0"/>
      <dgm:spPr/>
    </dgm:pt>
    <dgm:pt modelId="{E307CE16-80CB-4BF8-9F15-63C1D05C5873}" type="pres">
      <dgm:prSet presAssocID="{9807146B-F19A-4AF7-BD94-2DCB529D2929}" presName="Name37" presStyleLbl="parChTrans1D2" presStyleIdx="3" presStyleCnt="9"/>
      <dgm:spPr/>
    </dgm:pt>
    <dgm:pt modelId="{33DF3D83-D5E4-4AD1-87D5-D4A395489D30}" type="pres">
      <dgm:prSet presAssocID="{79B0F54C-7CEC-4059-858D-F737FEEBC41F}" presName="hierRoot2" presStyleCnt="0">
        <dgm:presLayoutVars>
          <dgm:hierBranch val="init"/>
        </dgm:presLayoutVars>
      </dgm:prSet>
      <dgm:spPr/>
    </dgm:pt>
    <dgm:pt modelId="{0A036B68-14FC-46AC-8B46-F9E66BC932E6}" type="pres">
      <dgm:prSet presAssocID="{79B0F54C-7CEC-4059-858D-F737FEEBC41F}" presName="rootComposite" presStyleCnt="0"/>
      <dgm:spPr/>
    </dgm:pt>
    <dgm:pt modelId="{405933A0-4FAA-452F-9DEC-345B8C19897F}" type="pres">
      <dgm:prSet presAssocID="{79B0F54C-7CEC-4059-858D-F737FEEBC41F}" presName="rootText" presStyleLbl="node2" presStyleIdx="3" presStyleCnt="9">
        <dgm:presLayoutVars>
          <dgm:chPref val="3"/>
        </dgm:presLayoutVars>
      </dgm:prSet>
      <dgm:spPr>
        <a:prstGeom prst="roundRect">
          <a:avLst/>
        </a:prstGeom>
      </dgm:spPr>
    </dgm:pt>
    <dgm:pt modelId="{34C010EB-8165-4C36-9638-C2A3533B28EC}" type="pres">
      <dgm:prSet presAssocID="{79B0F54C-7CEC-4059-858D-F737FEEBC41F}" presName="rootConnector" presStyleLbl="node2" presStyleIdx="3" presStyleCnt="9"/>
      <dgm:spPr/>
    </dgm:pt>
    <dgm:pt modelId="{FC9011C6-43C9-41C8-BD54-14E258AE0BA9}" type="pres">
      <dgm:prSet presAssocID="{79B0F54C-7CEC-4059-858D-F737FEEBC41F}" presName="hierChild4" presStyleCnt="0"/>
      <dgm:spPr/>
    </dgm:pt>
    <dgm:pt modelId="{C799FF12-4907-45FF-AABB-071D7A3CDE0D}" type="pres">
      <dgm:prSet presAssocID="{16208773-FF21-44E6-8A70-BCA718ACD0AC}" presName="Name37" presStyleLbl="parChTrans1D3" presStyleIdx="6" presStyleCnt="14"/>
      <dgm:spPr/>
    </dgm:pt>
    <dgm:pt modelId="{8A55413C-9B27-4023-92D1-C56489802167}" type="pres">
      <dgm:prSet presAssocID="{63AF0A03-197D-4203-9232-6136802943BE}" presName="hierRoot2" presStyleCnt="0">
        <dgm:presLayoutVars>
          <dgm:hierBranch val="init"/>
        </dgm:presLayoutVars>
      </dgm:prSet>
      <dgm:spPr/>
    </dgm:pt>
    <dgm:pt modelId="{9A095522-08F0-45E7-9A2E-878B54BFB25E}" type="pres">
      <dgm:prSet presAssocID="{63AF0A03-197D-4203-9232-6136802943BE}" presName="rootComposite" presStyleCnt="0"/>
      <dgm:spPr/>
    </dgm:pt>
    <dgm:pt modelId="{AFCDCED7-4396-4B02-82A6-7EE06FBB2D65}" type="pres">
      <dgm:prSet presAssocID="{63AF0A03-197D-4203-9232-6136802943BE}" presName="rootText" presStyleLbl="node3" presStyleIdx="6" presStyleCnt="14">
        <dgm:presLayoutVars>
          <dgm:chPref val="3"/>
        </dgm:presLayoutVars>
      </dgm:prSet>
      <dgm:spPr/>
    </dgm:pt>
    <dgm:pt modelId="{1A8D53C6-5689-4D7D-9E1E-50630D1D36D0}" type="pres">
      <dgm:prSet presAssocID="{63AF0A03-197D-4203-9232-6136802943BE}" presName="rootConnector" presStyleLbl="node3" presStyleIdx="6" presStyleCnt="14"/>
      <dgm:spPr/>
    </dgm:pt>
    <dgm:pt modelId="{96DA74EC-E209-48FD-9216-79EDEFA719D9}" type="pres">
      <dgm:prSet presAssocID="{63AF0A03-197D-4203-9232-6136802943BE}" presName="hierChild4" presStyleCnt="0"/>
      <dgm:spPr/>
    </dgm:pt>
    <dgm:pt modelId="{99B36198-688F-4B1A-B192-80737B820305}" type="pres">
      <dgm:prSet presAssocID="{63AF0A03-197D-4203-9232-6136802943BE}" presName="hierChild5" presStyleCnt="0"/>
      <dgm:spPr/>
    </dgm:pt>
    <dgm:pt modelId="{361C39FE-E101-4153-98A0-AA238C75DE79}" type="pres">
      <dgm:prSet presAssocID="{79B0F54C-7CEC-4059-858D-F737FEEBC41F}" presName="hierChild5" presStyleCnt="0"/>
      <dgm:spPr/>
    </dgm:pt>
    <dgm:pt modelId="{F665B70A-ECF4-4DBF-A44C-320278BF7A98}" type="pres">
      <dgm:prSet presAssocID="{952C3047-DCE9-4F28-B3DC-B979AEF7ABF1}" presName="Name37" presStyleLbl="parChTrans1D2" presStyleIdx="4" presStyleCnt="9"/>
      <dgm:spPr/>
    </dgm:pt>
    <dgm:pt modelId="{8B216C2D-6D29-4F4C-A25C-AA7E1BFF4F5A}" type="pres">
      <dgm:prSet presAssocID="{41B82D72-F67D-4BCF-BE34-0D7D48E7176A}" presName="hierRoot2" presStyleCnt="0">
        <dgm:presLayoutVars>
          <dgm:hierBranch val="init"/>
        </dgm:presLayoutVars>
      </dgm:prSet>
      <dgm:spPr/>
    </dgm:pt>
    <dgm:pt modelId="{75C8C5E3-CBA5-4C2D-B5E3-8BE01202AF67}" type="pres">
      <dgm:prSet presAssocID="{41B82D72-F67D-4BCF-BE34-0D7D48E7176A}" presName="rootComposite" presStyleCnt="0"/>
      <dgm:spPr/>
    </dgm:pt>
    <dgm:pt modelId="{5D285B30-320D-4AA1-8E63-D468565CDD53}" type="pres">
      <dgm:prSet presAssocID="{41B82D72-F67D-4BCF-BE34-0D7D48E7176A}" presName="rootText" presStyleLbl="node2" presStyleIdx="4" presStyleCnt="9">
        <dgm:presLayoutVars>
          <dgm:chPref val="3"/>
        </dgm:presLayoutVars>
      </dgm:prSet>
      <dgm:spPr>
        <a:prstGeom prst="roundRect">
          <a:avLst/>
        </a:prstGeom>
      </dgm:spPr>
    </dgm:pt>
    <dgm:pt modelId="{24473EF4-ED86-4AC6-97F1-D05FD8E40CBD}" type="pres">
      <dgm:prSet presAssocID="{41B82D72-F67D-4BCF-BE34-0D7D48E7176A}" presName="rootConnector" presStyleLbl="node2" presStyleIdx="4" presStyleCnt="9"/>
      <dgm:spPr/>
    </dgm:pt>
    <dgm:pt modelId="{7D3F6D52-0EBA-4AEA-B21F-E85EDF124DDC}" type="pres">
      <dgm:prSet presAssocID="{41B82D72-F67D-4BCF-BE34-0D7D48E7176A}" presName="hierChild4" presStyleCnt="0"/>
      <dgm:spPr/>
    </dgm:pt>
    <dgm:pt modelId="{18533E6A-3108-4733-9B84-29176075F010}" type="pres">
      <dgm:prSet presAssocID="{19C6801C-5517-4E97-95AB-6A9867810C4A}" presName="Name37" presStyleLbl="parChTrans1D3" presStyleIdx="7" presStyleCnt="14"/>
      <dgm:spPr/>
    </dgm:pt>
    <dgm:pt modelId="{3B642424-0615-491F-AE38-C5C4BE06D3DD}" type="pres">
      <dgm:prSet presAssocID="{C09F1FE5-D2A0-44A2-B188-533D0DBDA414}" presName="hierRoot2" presStyleCnt="0">
        <dgm:presLayoutVars>
          <dgm:hierBranch val="init"/>
        </dgm:presLayoutVars>
      </dgm:prSet>
      <dgm:spPr/>
    </dgm:pt>
    <dgm:pt modelId="{220B7D51-E38D-44EC-B030-E055FE053E59}" type="pres">
      <dgm:prSet presAssocID="{C09F1FE5-D2A0-44A2-B188-533D0DBDA414}" presName="rootComposite" presStyleCnt="0"/>
      <dgm:spPr/>
    </dgm:pt>
    <dgm:pt modelId="{5449C34E-C375-42CD-8D70-C526DE3F727F}" type="pres">
      <dgm:prSet presAssocID="{C09F1FE5-D2A0-44A2-B188-533D0DBDA414}" presName="rootText" presStyleLbl="node3" presStyleIdx="7" presStyleCnt="14">
        <dgm:presLayoutVars>
          <dgm:chPref val="3"/>
        </dgm:presLayoutVars>
      </dgm:prSet>
      <dgm:spPr/>
    </dgm:pt>
    <dgm:pt modelId="{E0975F10-C311-41B4-9582-0A43FAE564AC}" type="pres">
      <dgm:prSet presAssocID="{C09F1FE5-D2A0-44A2-B188-533D0DBDA414}" presName="rootConnector" presStyleLbl="node3" presStyleIdx="7" presStyleCnt="14"/>
      <dgm:spPr/>
    </dgm:pt>
    <dgm:pt modelId="{2B8A8CEF-5884-4A84-A2D5-679E7039E45F}" type="pres">
      <dgm:prSet presAssocID="{C09F1FE5-D2A0-44A2-B188-533D0DBDA414}" presName="hierChild4" presStyleCnt="0"/>
      <dgm:spPr/>
    </dgm:pt>
    <dgm:pt modelId="{2750168A-7054-45B9-8E62-78B5856DEF58}" type="pres">
      <dgm:prSet presAssocID="{C09F1FE5-D2A0-44A2-B188-533D0DBDA414}" presName="hierChild5" presStyleCnt="0"/>
      <dgm:spPr/>
    </dgm:pt>
    <dgm:pt modelId="{2985817B-24C9-4B07-9C06-27C0E5C00C6E}" type="pres">
      <dgm:prSet presAssocID="{AAC77F47-388B-4039-BB0A-79DE660A0C1A}" presName="Name37" presStyleLbl="parChTrans1D3" presStyleIdx="8" presStyleCnt="14"/>
      <dgm:spPr/>
    </dgm:pt>
    <dgm:pt modelId="{A04C4627-599E-4023-A098-BDC7386CEB34}" type="pres">
      <dgm:prSet presAssocID="{DA5E0604-73B9-4CB7-B1ED-F82AB7E8717E}" presName="hierRoot2" presStyleCnt="0">
        <dgm:presLayoutVars>
          <dgm:hierBranch val="init"/>
        </dgm:presLayoutVars>
      </dgm:prSet>
      <dgm:spPr/>
    </dgm:pt>
    <dgm:pt modelId="{959D352D-99A2-429B-BF78-61B7E2AF503F}" type="pres">
      <dgm:prSet presAssocID="{DA5E0604-73B9-4CB7-B1ED-F82AB7E8717E}" presName="rootComposite" presStyleCnt="0"/>
      <dgm:spPr/>
    </dgm:pt>
    <dgm:pt modelId="{7C2B82FA-7BC2-4D30-A31A-5EF78BB7DB8E}" type="pres">
      <dgm:prSet presAssocID="{DA5E0604-73B9-4CB7-B1ED-F82AB7E8717E}" presName="rootText" presStyleLbl="node3" presStyleIdx="8" presStyleCnt="14">
        <dgm:presLayoutVars>
          <dgm:chPref val="3"/>
        </dgm:presLayoutVars>
      </dgm:prSet>
      <dgm:spPr/>
    </dgm:pt>
    <dgm:pt modelId="{130F0AFF-3EA0-4A73-9B4E-E22A8014E1BC}" type="pres">
      <dgm:prSet presAssocID="{DA5E0604-73B9-4CB7-B1ED-F82AB7E8717E}" presName="rootConnector" presStyleLbl="node3" presStyleIdx="8" presStyleCnt="14"/>
      <dgm:spPr/>
    </dgm:pt>
    <dgm:pt modelId="{8D1F19C9-7D03-45DF-8592-02FF1FD5B892}" type="pres">
      <dgm:prSet presAssocID="{DA5E0604-73B9-4CB7-B1ED-F82AB7E8717E}" presName="hierChild4" presStyleCnt="0"/>
      <dgm:spPr/>
    </dgm:pt>
    <dgm:pt modelId="{851104D1-BCBB-47F9-A963-29BE3F7B1E26}" type="pres">
      <dgm:prSet presAssocID="{DA5E0604-73B9-4CB7-B1ED-F82AB7E8717E}" presName="hierChild5" presStyleCnt="0"/>
      <dgm:spPr/>
    </dgm:pt>
    <dgm:pt modelId="{EF30580F-0313-4C68-9470-6A09107A2449}" type="pres">
      <dgm:prSet presAssocID="{41B82D72-F67D-4BCF-BE34-0D7D48E7176A}" presName="hierChild5" presStyleCnt="0"/>
      <dgm:spPr/>
    </dgm:pt>
    <dgm:pt modelId="{FE4DDA12-FA44-434E-AA47-1D60877FD31A}" type="pres">
      <dgm:prSet presAssocID="{FE4F1075-2959-4ACC-A03C-1DB25734DDBC}" presName="Name37" presStyleLbl="parChTrans1D2" presStyleIdx="5" presStyleCnt="9"/>
      <dgm:spPr/>
    </dgm:pt>
    <dgm:pt modelId="{2252607F-2D7C-4622-B4B5-6E42ED5371DD}" type="pres">
      <dgm:prSet presAssocID="{7FE35746-7CF7-40C9-B0F5-C242151413B2}" presName="hierRoot2" presStyleCnt="0">
        <dgm:presLayoutVars>
          <dgm:hierBranch val="init"/>
        </dgm:presLayoutVars>
      </dgm:prSet>
      <dgm:spPr/>
    </dgm:pt>
    <dgm:pt modelId="{5D016A15-8642-4F6F-83DC-4ACC63ED9740}" type="pres">
      <dgm:prSet presAssocID="{7FE35746-7CF7-40C9-B0F5-C242151413B2}" presName="rootComposite" presStyleCnt="0"/>
      <dgm:spPr/>
    </dgm:pt>
    <dgm:pt modelId="{7A7B5F17-4DAD-41BC-A137-266916F19DDB}" type="pres">
      <dgm:prSet presAssocID="{7FE35746-7CF7-40C9-B0F5-C242151413B2}" presName="rootText" presStyleLbl="node2" presStyleIdx="5" presStyleCnt="9">
        <dgm:presLayoutVars>
          <dgm:chPref val="3"/>
        </dgm:presLayoutVars>
      </dgm:prSet>
      <dgm:spPr>
        <a:prstGeom prst="roundRect">
          <a:avLst/>
        </a:prstGeom>
      </dgm:spPr>
    </dgm:pt>
    <dgm:pt modelId="{AD37ABCE-2778-47E8-B651-336E71425A45}" type="pres">
      <dgm:prSet presAssocID="{7FE35746-7CF7-40C9-B0F5-C242151413B2}" presName="rootConnector" presStyleLbl="node2" presStyleIdx="5" presStyleCnt="9"/>
      <dgm:spPr/>
    </dgm:pt>
    <dgm:pt modelId="{CCC1388D-10AD-45A9-9DCF-B046B8121E18}" type="pres">
      <dgm:prSet presAssocID="{7FE35746-7CF7-40C9-B0F5-C242151413B2}" presName="hierChild4" presStyleCnt="0"/>
      <dgm:spPr/>
    </dgm:pt>
    <dgm:pt modelId="{8A9FD1A4-8833-4150-9C85-7D5611399B6B}" type="pres">
      <dgm:prSet presAssocID="{0EFB9376-35C4-4000-AF7A-F17667413645}" presName="Name37" presStyleLbl="parChTrans1D3" presStyleIdx="9" presStyleCnt="14"/>
      <dgm:spPr/>
    </dgm:pt>
    <dgm:pt modelId="{E5E46F5C-4FD3-4772-B016-57181111777F}" type="pres">
      <dgm:prSet presAssocID="{A2AC4153-060D-44F3-9019-89BF6D3D0282}" presName="hierRoot2" presStyleCnt="0">
        <dgm:presLayoutVars>
          <dgm:hierBranch val="init"/>
        </dgm:presLayoutVars>
      </dgm:prSet>
      <dgm:spPr/>
    </dgm:pt>
    <dgm:pt modelId="{8A8393A6-3910-4AE5-B211-6B367CB4C6E7}" type="pres">
      <dgm:prSet presAssocID="{A2AC4153-060D-44F3-9019-89BF6D3D0282}" presName="rootComposite" presStyleCnt="0"/>
      <dgm:spPr/>
    </dgm:pt>
    <dgm:pt modelId="{30311ED8-F75B-47C3-92A8-7D7A3CC90AD2}" type="pres">
      <dgm:prSet presAssocID="{A2AC4153-060D-44F3-9019-89BF6D3D0282}" presName="rootText" presStyleLbl="node3" presStyleIdx="9" presStyleCnt="14">
        <dgm:presLayoutVars>
          <dgm:chPref val="3"/>
        </dgm:presLayoutVars>
      </dgm:prSet>
      <dgm:spPr/>
    </dgm:pt>
    <dgm:pt modelId="{1D89AC35-9B88-40DE-B664-4328C088A61A}" type="pres">
      <dgm:prSet presAssocID="{A2AC4153-060D-44F3-9019-89BF6D3D0282}" presName="rootConnector" presStyleLbl="node3" presStyleIdx="9" presStyleCnt="14"/>
      <dgm:spPr/>
    </dgm:pt>
    <dgm:pt modelId="{FD372F7B-DA0E-4C6E-9DE4-68D3F6A50AD9}" type="pres">
      <dgm:prSet presAssocID="{A2AC4153-060D-44F3-9019-89BF6D3D0282}" presName="hierChild4" presStyleCnt="0"/>
      <dgm:spPr/>
    </dgm:pt>
    <dgm:pt modelId="{8CB1AEBC-5202-4DF3-B1C9-1522ED9D4226}" type="pres">
      <dgm:prSet presAssocID="{A2AC4153-060D-44F3-9019-89BF6D3D0282}" presName="hierChild5" presStyleCnt="0"/>
      <dgm:spPr/>
    </dgm:pt>
    <dgm:pt modelId="{DCF0890D-4D88-4216-9034-E5D313ED9CE4}" type="pres">
      <dgm:prSet presAssocID="{30386BF3-F1E2-4A3A-9B7D-337869FAB9CD}" presName="Name37" presStyleLbl="parChTrans1D3" presStyleIdx="10" presStyleCnt="14"/>
      <dgm:spPr/>
    </dgm:pt>
    <dgm:pt modelId="{90314DE0-3F7F-4D53-80CD-E0CDF1679FB2}" type="pres">
      <dgm:prSet presAssocID="{8866C859-B33E-44D2-91C8-2B8254C7EEC7}" presName="hierRoot2" presStyleCnt="0">
        <dgm:presLayoutVars>
          <dgm:hierBranch val="init"/>
        </dgm:presLayoutVars>
      </dgm:prSet>
      <dgm:spPr/>
    </dgm:pt>
    <dgm:pt modelId="{AB95B52B-C435-42C9-8A13-B1955D240A2C}" type="pres">
      <dgm:prSet presAssocID="{8866C859-B33E-44D2-91C8-2B8254C7EEC7}" presName="rootComposite" presStyleCnt="0"/>
      <dgm:spPr/>
    </dgm:pt>
    <dgm:pt modelId="{2060DB70-8D06-4A19-98CC-11562BEA0BFF}" type="pres">
      <dgm:prSet presAssocID="{8866C859-B33E-44D2-91C8-2B8254C7EEC7}" presName="rootText" presStyleLbl="node3" presStyleIdx="10" presStyleCnt="14">
        <dgm:presLayoutVars>
          <dgm:chPref val="3"/>
        </dgm:presLayoutVars>
      </dgm:prSet>
      <dgm:spPr/>
    </dgm:pt>
    <dgm:pt modelId="{5E9FA483-038E-43AB-988D-5E557C0E3C54}" type="pres">
      <dgm:prSet presAssocID="{8866C859-B33E-44D2-91C8-2B8254C7EEC7}" presName="rootConnector" presStyleLbl="node3" presStyleIdx="10" presStyleCnt="14"/>
      <dgm:spPr/>
    </dgm:pt>
    <dgm:pt modelId="{DFDE1367-2823-45D2-8CD9-6A5AEDF7E605}" type="pres">
      <dgm:prSet presAssocID="{8866C859-B33E-44D2-91C8-2B8254C7EEC7}" presName="hierChild4" presStyleCnt="0"/>
      <dgm:spPr/>
    </dgm:pt>
    <dgm:pt modelId="{9BC70AF5-8854-4408-AC3D-90C6D8DD562F}" type="pres">
      <dgm:prSet presAssocID="{8866C859-B33E-44D2-91C8-2B8254C7EEC7}" presName="hierChild5" presStyleCnt="0"/>
      <dgm:spPr/>
    </dgm:pt>
    <dgm:pt modelId="{FD0AB79D-AA7C-4B7D-A5CD-DE3D34DB2B5A}" type="pres">
      <dgm:prSet presAssocID="{7FE35746-7CF7-40C9-B0F5-C242151413B2}" presName="hierChild5" presStyleCnt="0"/>
      <dgm:spPr/>
    </dgm:pt>
    <dgm:pt modelId="{EE2181F5-7CD2-4015-B4A3-E40FA3A04B42}" type="pres">
      <dgm:prSet presAssocID="{73C58FCB-689B-4F1F-B5F0-69F4416B8724}" presName="Name37" presStyleLbl="parChTrans1D2" presStyleIdx="6" presStyleCnt="9"/>
      <dgm:spPr/>
    </dgm:pt>
    <dgm:pt modelId="{77AB43DA-5C5B-45CF-A0EF-AACE24714FFE}" type="pres">
      <dgm:prSet presAssocID="{3FFCE282-85F9-4319-8254-B0FF6A33D7C9}" presName="hierRoot2" presStyleCnt="0">
        <dgm:presLayoutVars>
          <dgm:hierBranch val="init"/>
        </dgm:presLayoutVars>
      </dgm:prSet>
      <dgm:spPr/>
    </dgm:pt>
    <dgm:pt modelId="{5D274103-3889-4B41-B116-2B0668B7C0BC}" type="pres">
      <dgm:prSet presAssocID="{3FFCE282-85F9-4319-8254-B0FF6A33D7C9}" presName="rootComposite" presStyleCnt="0"/>
      <dgm:spPr/>
    </dgm:pt>
    <dgm:pt modelId="{E91273FC-101B-4134-9E56-373599251A26}" type="pres">
      <dgm:prSet presAssocID="{3FFCE282-85F9-4319-8254-B0FF6A33D7C9}" presName="rootText" presStyleLbl="node2" presStyleIdx="6" presStyleCnt="9">
        <dgm:presLayoutVars>
          <dgm:chPref val="3"/>
        </dgm:presLayoutVars>
      </dgm:prSet>
      <dgm:spPr>
        <a:prstGeom prst="roundRect">
          <a:avLst/>
        </a:prstGeom>
      </dgm:spPr>
    </dgm:pt>
    <dgm:pt modelId="{BD51D1E6-FA16-4838-BB21-CD2C2EC33731}" type="pres">
      <dgm:prSet presAssocID="{3FFCE282-85F9-4319-8254-B0FF6A33D7C9}" presName="rootConnector" presStyleLbl="node2" presStyleIdx="6" presStyleCnt="9"/>
      <dgm:spPr/>
    </dgm:pt>
    <dgm:pt modelId="{A3CF36C9-C094-4FAC-8C23-73C8463DB9F3}" type="pres">
      <dgm:prSet presAssocID="{3FFCE282-85F9-4319-8254-B0FF6A33D7C9}" presName="hierChild4" presStyleCnt="0"/>
      <dgm:spPr/>
    </dgm:pt>
    <dgm:pt modelId="{EF611EC0-D598-4BF8-AC0F-56DD4A78FD41}" type="pres">
      <dgm:prSet presAssocID="{C21CE9C0-BBA3-4CF3-B61A-42B94A8709B2}" presName="Name37" presStyleLbl="parChTrans1D3" presStyleIdx="11" presStyleCnt="14"/>
      <dgm:spPr/>
    </dgm:pt>
    <dgm:pt modelId="{BBCB6009-DCA0-48A3-8AB1-A749A210668B}" type="pres">
      <dgm:prSet presAssocID="{1E5E7DFD-208C-48AA-B2DE-0E45EBCAE1C9}" presName="hierRoot2" presStyleCnt="0">
        <dgm:presLayoutVars>
          <dgm:hierBranch val="init"/>
        </dgm:presLayoutVars>
      </dgm:prSet>
      <dgm:spPr/>
    </dgm:pt>
    <dgm:pt modelId="{E8892409-30D2-4657-9CD6-E9DA73F53265}" type="pres">
      <dgm:prSet presAssocID="{1E5E7DFD-208C-48AA-B2DE-0E45EBCAE1C9}" presName="rootComposite" presStyleCnt="0"/>
      <dgm:spPr/>
    </dgm:pt>
    <dgm:pt modelId="{584FA33C-F0AA-4120-A161-75C42DFE2835}" type="pres">
      <dgm:prSet presAssocID="{1E5E7DFD-208C-48AA-B2DE-0E45EBCAE1C9}" presName="rootText" presStyleLbl="node3" presStyleIdx="11" presStyleCnt="14">
        <dgm:presLayoutVars>
          <dgm:chPref val="3"/>
        </dgm:presLayoutVars>
      </dgm:prSet>
      <dgm:spPr/>
    </dgm:pt>
    <dgm:pt modelId="{600A5A4B-F983-4665-88E9-14F56EDD2A90}" type="pres">
      <dgm:prSet presAssocID="{1E5E7DFD-208C-48AA-B2DE-0E45EBCAE1C9}" presName="rootConnector" presStyleLbl="node3" presStyleIdx="11" presStyleCnt="14"/>
      <dgm:spPr/>
    </dgm:pt>
    <dgm:pt modelId="{C3A28949-AE41-4383-88E7-2514ACA6965A}" type="pres">
      <dgm:prSet presAssocID="{1E5E7DFD-208C-48AA-B2DE-0E45EBCAE1C9}" presName="hierChild4" presStyleCnt="0"/>
      <dgm:spPr/>
    </dgm:pt>
    <dgm:pt modelId="{15854D00-0D79-4BC9-AD58-D4B663B7C7EA}" type="pres">
      <dgm:prSet presAssocID="{1E5E7DFD-208C-48AA-B2DE-0E45EBCAE1C9}" presName="hierChild5" presStyleCnt="0"/>
      <dgm:spPr/>
    </dgm:pt>
    <dgm:pt modelId="{0F0FDFE1-D433-4021-AFD2-99FE6F2C9067}" type="pres">
      <dgm:prSet presAssocID="{3FFCE282-85F9-4319-8254-B0FF6A33D7C9}" presName="hierChild5" presStyleCnt="0"/>
      <dgm:spPr/>
    </dgm:pt>
    <dgm:pt modelId="{FCE4F932-DC9C-47C4-A641-509E7703BFC4}" type="pres">
      <dgm:prSet presAssocID="{04ADDFDF-C3DD-472B-8E3A-5982B4CC4199}" presName="Name37" presStyleLbl="parChTrans1D2" presStyleIdx="7" presStyleCnt="9"/>
      <dgm:spPr/>
    </dgm:pt>
    <dgm:pt modelId="{98795493-FED5-475F-97A4-2AC0D1F98D25}" type="pres">
      <dgm:prSet presAssocID="{7B0EF19D-6D2D-4E4A-B2EF-371AE86A1B57}" presName="hierRoot2" presStyleCnt="0">
        <dgm:presLayoutVars>
          <dgm:hierBranch val="init"/>
        </dgm:presLayoutVars>
      </dgm:prSet>
      <dgm:spPr/>
    </dgm:pt>
    <dgm:pt modelId="{62A88559-134B-4054-B73E-8263137DBEF2}" type="pres">
      <dgm:prSet presAssocID="{7B0EF19D-6D2D-4E4A-B2EF-371AE86A1B57}" presName="rootComposite" presStyleCnt="0"/>
      <dgm:spPr/>
    </dgm:pt>
    <dgm:pt modelId="{4178570F-1C0B-4E3D-B543-1184D6F4B2C6}" type="pres">
      <dgm:prSet presAssocID="{7B0EF19D-6D2D-4E4A-B2EF-371AE86A1B57}" presName="rootText" presStyleLbl="node2" presStyleIdx="7" presStyleCnt="9">
        <dgm:presLayoutVars>
          <dgm:chPref val="3"/>
        </dgm:presLayoutVars>
      </dgm:prSet>
      <dgm:spPr>
        <a:prstGeom prst="roundRect">
          <a:avLst/>
        </a:prstGeom>
      </dgm:spPr>
    </dgm:pt>
    <dgm:pt modelId="{5361EFC9-DD27-49E6-B913-8AD6FBB46BC0}" type="pres">
      <dgm:prSet presAssocID="{7B0EF19D-6D2D-4E4A-B2EF-371AE86A1B57}" presName="rootConnector" presStyleLbl="node2" presStyleIdx="7" presStyleCnt="9"/>
      <dgm:spPr/>
    </dgm:pt>
    <dgm:pt modelId="{47C898B5-04E8-44B5-B4CA-EE6949B256EA}" type="pres">
      <dgm:prSet presAssocID="{7B0EF19D-6D2D-4E4A-B2EF-371AE86A1B57}" presName="hierChild4" presStyleCnt="0"/>
      <dgm:spPr/>
    </dgm:pt>
    <dgm:pt modelId="{7614A72C-FD8C-488B-A073-7296692E7EA9}" type="pres">
      <dgm:prSet presAssocID="{2E778789-33F3-4507-AB5A-B24FC224A341}" presName="Name37" presStyleLbl="parChTrans1D3" presStyleIdx="12" presStyleCnt="14"/>
      <dgm:spPr/>
    </dgm:pt>
    <dgm:pt modelId="{9462432A-482A-4D40-BE10-CBA5D1245467}" type="pres">
      <dgm:prSet presAssocID="{5E141D9F-A817-49AC-B726-070928199AE5}" presName="hierRoot2" presStyleCnt="0">
        <dgm:presLayoutVars>
          <dgm:hierBranch val="init"/>
        </dgm:presLayoutVars>
      </dgm:prSet>
      <dgm:spPr/>
    </dgm:pt>
    <dgm:pt modelId="{2C0DB5CE-BE04-46FB-BC52-80D99597854C}" type="pres">
      <dgm:prSet presAssocID="{5E141D9F-A817-49AC-B726-070928199AE5}" presName="rootComposite" presStyleCnt="0"/>
      <dgm:spPr/>
    </dgm:pt>
    <dgm:pt modelId="{9754DCE6-D9B3-4176-8B2D-F039A177A7B4}" type="pres">
      <dgm:prSet presAssocID="{5E141D9F-A817-49AC-B726-070928199AE5}" presName="rootText" presStyleLbl="node3" presStyleIdx="12" presStyleCnt="14">
        <dgm:presLayoutVars>
          <dgm:chPref val="3"/>
        </dgm:presLayoutVars>
      </dgm:prSet>
      <dgm:spPr/>
    </dgm:pt>
    <dgm:pt modelId="{303BBEF7-06BB-48F8-B73E-2953283ECCDB}" type="pres">
      <dgm:prSet presAssocID="{5E141D9F-A817-49AC-B726-070928199AE5}" presName="rootConnector" presStyleLbl="node3" presStyleIdx="12" presStyleCnt="14"/>
      <dgm:spPr/>
    </dgm:pt>
    <dgm:pt modelId="{4C95F797-EFF5-4C8F-9A1D-3EE652F1E988}" type="pres">
      <dgm:prSet presAssocID="{5E141D9F-A817-49AC-B726-070928199AE5}" presName="hierChild4" presStyleCnt="0"/>
      <dgm:spPr/>
    </dgm:pt>
    <dgm:pt modelId="{C2D1D228-CDCB-4410-8584-807E64C2FBD2}" type="pres">
      <dgm:prSet presAssocID="{5E141D9F-A817-49AC-B726-070928199AE5}" presName="hierChild5" presStyleCnt="0"/>
      <dgm:spPr/>
    </dgm:pt>
    <dgm:pt modelId="{83E3AE70-8F4A-4857-BA0B-27C00E1BDADF}" type="pres">
      <dgm:prSet presAssocID="{7B0EF19D-6D2D-4E4A-B2EF-371AE86A1B57}" presName="hierChild5" presStyleCnt="0"/>
      <dgm:spPr/>
    </dgm:pt>
    <dgm:pt modelId="{0156E559-A7A8-4B73-9C8A-5D88F0CC9468}" type="pres">
      <dgm:prSet presAssocID="{9D38D6BB-10AC-4143-914E-E1593952C6F7}" presName="Name37" presStyleLbl="parChTrans1D2" presStyleIdx="8" presStyleCnt="9"/>
      <dgm:spPr/>
    </dgm:pt>
    <dgm:pt modelId="{15C1FB55-A3DD-4177-9E86-59B1EAC1B98D}" type="pres">
      <dgm:prSet presAssocID="{3C612596-E87D-4049-9DAE-4BD8A2FD9C2B}" presName="hierRoot2" presStyleCnt="0">
        <dgm:presLayoutVars>
          <dgm:hierBranch val="init"/>
        </dgm:presLayoutVars>
      </dgm:prSet>
      <dgm:spPr/>
    </dgm:pt>
    <dgm:pt modelId="{0E4C0782-44E5-4C5C-A0E8-79D4C414EF59}" type="pres">
      <dgm:prSet presAssocID="{3C612596-E87D-4049-9DAE-4BD8A2FD9C2B}" presName="rootComposite" presStyleCnt="0"/>
      <dgm:spPr/>
    </dgm:pt>
    <dgm:pt modelId="{EE7B1319-B3C4-465B-B351-B0FE9C6DBDD4}" type="pres">
      <dgm:prSet presAssocID="{3C612596-E87D-4049-9DAE-4BD8A2FD9C2B}" presName="rootText" presStyleLbl="node2" presStyleIdx="8" presStyleCnt="9">
        <dgm:presLayoutVars>
          <dgm:chPref val="3"/>
        </dgm:presLayoutVars>
      </dgm:prSet>
      <dgm:spPr>
        <a:prstGeom prst="roundRect">
          <a:avLst/>
        </a:prstGeom>
      </dgm:spPr>
    </dgm:pt>
    <dgm:pt modelId="{498D92E2-04B3-4AA3-967B-889660F99280}" type="pres">
      <dgm:prSet presAssocID="{3C612596-E87D-4049-9DAE-4BD8A2FD9C2B}" presName="rootConnector" presStyleLbl="node2" presStyleIdx="8" presStyleCnt="9"/>
      <dgm:spPr/>
    </dgm:pt>
    <dgm:pt modelId="{9C31C0E8-FEB7-4A46-9E35-E68A0BC1EB0F}" type="pres">
      <dgm:prSet presAssocID="{3C612596-E87D-4049-9DAE-4BD8A2FD9C2B}" presName="hierChild4" presStyleCnt="0"/>
      <dgm:spPr/>
    </dgm:pt>
    <dgm:pt modelId="{F9232B5E-2A7C-4E19-83BB-B6CF6E48E38C}" type="pres">
      <dgm:prSet presAssocID="{665FC4FB-96A3-4238-85EE-7C646CF268AD}" presName="Name37" presStyleLbl="parChTrans1D3" presStyleIdx="13" presStyleCnt="14"/>
      <dgm:spPr/>
    </dgm:pt>
    <dgm:pt modelId="{2EFC6A09-E248-4EEA-9CDD-1E8E705B9141}" type="pres">
      <dgm:prSet presAssocID="{EEB4812E-C77C-4C7F-BC31-9825AB2C24DC}" presName="hierRoot2" presStyleCnt="0">
        <dgm:presLayoutVars>
          <dgm:hierBranch val="init"/>
        </dgm:presLayoutVars>
      </dgm:prSet>
      <dgm:spPr/>
    </dgm:pt>
    <dgm:pt modelId="{BA377A2A-462B-49C2-A543-53B46B3AA2C4}" type="pres">
      <dgm:prSet presAssocID="{EEB4812E-C77C-4C7F-BC31-9825AB2C24DC}" presName="rootComposite" presStyleCnt="0"/>
      <dgm:spPr/>
    </dgm:pt>
    <dgm:pt modelId="{5899A4CD-3465-46E1-A12F-DCBE1235B211}" type="pres">
      <dgm:prSet presAssocID="{EEB4812E-C77C-4C7F-BC31-9825AB2C24DC}" presName="rootText" presStyleLbl="node3" presStyleIdx="13" presStyleCnt="14">
        <dgm:presLayoutVars>
          <dgm:chPref val="3"/>
        </dgm:presLayoutVars>
      </dgm:prSet>
      <dgm:spPr/>
    </dgm:pt>
    <dgm:pt modelId="{903A2150-BDBC-43A2-91B4-9141D8FA692A}" type="pres">
      <dgm:prSet presAssocID="{EEB4812E-C77C-4C7F-BC31-9825AB2C24DC}" presName="rootConnector" presStyleLbl="node3" presStyleIdx="13" presStyleCnt="14"/>
      <dgm:spPr/>
    </dgm:pt>
    <dgm:pt modelId="{B8237B20-9491-4ACA-AED5-53D07946671E}" type="pres">
      <dgm:prSet presAssocID="{EEB4812E-C77C-4C7F-BC31-9825AB2C24DC}" presName="hierChild4" presStyleCnt="0"/>
      <dgm:spPr/>
    </dgm:pt>
    <dgm:pt modelId="{3B1F0918-4F85-4F07-B8F4-643A6ACA2D7E}" type="pres">
      <dgm:prSet presAssocID="{EEB4812E-C77C-4C7F-BC31-9825AB2C24DC}" presName="hierChild5" presStyleCnt="0"/>
      <dgm:spPr/>
    </dgm:pt>
    <dgm:pt modelId="{CAC83473-2325-4BC9-A91F-D50F7EE3A692}" type="pres">
      <dgm:prSet presAssocID="{3C612596-E87D-4049-9DAE-4BD8A2FD9C2B}" presName="hierChild5" presStyleCnt="0"/>
      <dgm:spPr/>
    </dgm:pt>
    <dgm:pt modelId="{E60B4535-C7AA-4D9F-AEA1-485A2CA7A029}" type="pres">
      <dgm:prSet presAssocID="{7E969369-AC60-458F-89B9-F7E2580289D4}" presName="hierChild3" presStyleCnt="0"/>
      <dgm:spPr/>
    </dgm:pt>
    <dgm:pt modelId="{27CC4899-11FB-4A67-AB17-7E6E31B7B1FE}" type="pres">
      <dgm:prSet presAssocID="{D6ECBAFB-7FFE-45C6-A4E7-A988B7C530F3}" presName="hierRoot1" presStyleCnt="0">
        <dgm:presLayoutVars>
          <dgm:hierBranch val="init"/>
        </dgm:presLayoutVars>
      </dgm:prSet>
      <dgm:spPr/>
    </dgm:pt>
    <dgm:pt modelId="{9F2C0F08-9BD6-40E4-B272-8335119CF808}" type="pres">
      <dgm:prSet presAssocID="{D6ECBAFB-7FFE-45C6-A4E7-A988B7C530F3}" presName="rootComposite1" presStyleCnt="0"/>
      <dgm:spPr/>
    </dgm:pt>
    <dgm:pt modelId="{B6522CA1-415D-4BE8-AADB-0F042989DA10}" type="pres">
      <dgm:prSet presAssocID="{D6ECBAFB-7FFE-45C6-A4E7-A988B7C530F3}" presName="rootText1" presStyleLbl="node0" presStyleIdx="1" presStyleCnt="2" custLinFactNeighborX="-3822" custLinFactNeighborY="-82817">
        <dgm:presLayoutVars>
          <dgm:chPref val="3"/>
        </dgm:presLayoutVars>
      </dgm:prSet>
      <dgm:spPr/>
    </dgm:pt>
    <dgm:pt modelId="{8E06B870-BB54-4E69-AEC0-D9C27E2E6297}" type="pres">
      <dgm:prSet presAssocID="{D6ECBAFB-7FFE-45C6-A4E7-A988B7C530F3}" presName="rootConnector1" presStyleLbl="node1" presStyleIdx="0" presStyleCnt="0"/>
      <dgm:spPr/>
    </dgm:pt>
    <dgm:pt modelId="{EED08864-21B7-4EF8-8613-53C8291AA744}" type="pres">
      <dgm:prSet presAssocID="{D6ECBAFB-7FFE-45C6-A4E7-A988B7C530F3}" presName="hierChild2" presStyleCnt="0"/>
      <dgm:spPr/>
    </dgm:pt>
    <dgm:pt modelId="{92BEC450-CE09-4424-A8B2-FF17AC801977}" type="pres">
      <dgm:prSet presAssocID="{D6ECBAFB-7FFE-45C6-A4E7-A988B7C530F3}" presName="hierChild3" presStyleCnt="0"/>
      <dgm:spPr/>
    </dgm:pt>
  </dgm:ptLst>
  <dgm:cxnLst>
    <dgm:cxn modelId="{0862BD01-49FE-476B-BC7F-FBCD514968FC}" type="presOf" srcId="{CC9F6478-DE39-47AD-8F07-BFA761F0EF33}" destId="{0520E3C3-0DF2-4D2B-9318-BB9DB54678BF}" srcOrd="0" destOrd="0" presId="urn:microsoft.com/office/officeart/2005/8/layout/orgChart1"/>
    <dgm:cxn modelId="{4641D202-EEE6-4EA3-AB61-AF6ABE9B63CA}" srcId="{7E969369-AC60-458F-89B9-F7E2580289D4}" destId="{4CD33AB6-8905-44F5-96AC-0FF2D8F9CE3F}" srcOrd="0" destOrd="0" parTransId="{D7D9A6C2-4A31-4531-B93B-4AD963DFF2A0}" sibTransId="{840BF66D-F7D1-4589-916C-9FBA496DE3FD}"/>
    <dgm:cxn modelId="{313C460A-3C12-4D97-87CE-C46C2B2EFD9A}" srcId="{4CD33AB6-8905-44F5-96AC-0FF2D8F9CE3F}" destId="{8BE8D7BE-929E-43A0-859E-84A494630860}" srcOrd="0" destOrd="0" parTransId="{A02C4BB9-1CB2-4F96-8543-E11D415AB8B8}" sibTransId="{2D3B0BF9-45BD-4F86-89D5-1086B625A7BB}"/>
    <dgm:cxn modelId="{9A78590A-A063-4297-9243-295D27C35E40}" type="presOf" srcId="{FE4F1075-2959-4ACC-A03C-1DB25734DDBC}" destId="{FE4DDA12-FA44-434E-AA47-1D60877FD31A}" srcOrd="0" destOrd="0" presId="urn:microsoft.com/office/officeart/2005/8/layout/orgChart1"/>
    <dgm:cxn modelId="{38F8A00B-7BDB-45C1-9749-BB0BA2B47026}" srcId="{CC9F6478-DE39-47AD-8F07-BFA761F0EF33}" destId="{7E969369-AC60-458F-89B9-F7E2580289D4}" srcOrd="0" destOrd="0" parTransId="{F98999E2-F10D-46FF-BA40-C411358EF03E}" sibTransId="{543637EF-FBFB-4A45-90E4-174A5F2822B6}"/>
    <dgm:cxn modelId="{D3580C0C-C591-4511-9CB3-BD62130E13F5}" type="presOf" srcId="{952C3047-DCE9-4F28-B3DC-B979AEF7ABF1}" destId="{F665B70A-ECF4-4DBF-A44C-320278BF7A98}" srcOrd="0" destOrd="0" presId="urn:microsoft.com/office/officeart/2005/8/layout/orgChart1"/>
    <dgm:cxn modelId="{C7BCB80F-237D-4EDD-8301-F841E213BD92}" type="presOf" srcId="{D7D9A6C2-4A31-4531-B93B-4AD963DFF2A0}" destId="{ED46B34F-B458-4328-BDA0-092854893456}" srcOrd="0" destOrd="0" presId="urn:microsoft.com/office/officeart/2005/8/layout/orgChart1"/>
    <dgm:cxn modelId="{163F2A11-C951-4B8A-8E85-1C7AE2C783FF}" srcId="{3C612596-E87D-4049-9DAE-4BD8A2FD9C2B}" destId="{EEB4812E-C77C-4C7F-BC31-9825AB2C24DC}" srcOrd="0" destOrd="0" parTransId="{665FC4FB-96A3-4238-85EE-7C646CF268AD}" sibTransId="{82B6A718-31DE-40C2-B8C9-4024FC1219F9}"/>
    <dgm:cxn modelId="{A4185D13-843F-4FBC-905E-F964F6AD738E}" type="presOf" srcId="{3C612596-E87D-4049-9DAE-4BD8A2FD9C2B}" destId="{498D92E2-04B3-4AA3-967B-889660F99280}" srcOrd="1" destOrd="0" presId="urn:microsoft.com/office/officeart/2005/8/layout/orgChart1"/>
    <dgm:cxn modelId="{105FC014-A609-4589-8F26-F8A34551C576}" type="presOf" srcId="{8BE8D7BE-929E-43A0-859E-84A494630860}" destId="{5B7369B3-8A11-4B18-9044-35C8EEA2A1C3}" srcOrd="0" destOrd="0" presId="urn:microsoft.com/office/officeart/2005/8/layout/orgChart1"/>
    <dgm:cxn modelId="{F3EFC014-916C-49EC-A423-642B48B137DF}" type="presOf" srcId="{7B0EF19D-6D2D-4E4A-B2EF-371AE86A1B57}" destId="{4178570F-1C0B-4E3D-B543-1184D6F4B2C6}" srcOrd="0" destOrd="0" presId="urn:microsoft.com/office/officeart/2005/8/layout/orgChart1"/>
    <dgm:cxn modelId="{3ECD4918-40C8-4988-9D85-2CEBCC019BB7}" srcId="{7E969369-AC60-458F-89B9-F7E2580289D4}" destId="{3C612596-E87D-4049-9DAE-4BD8A2FD9C2B}" srcOrd="8" destOrd="0" parTransId="{9D38D6BB-10AC-4143-914E-E1593952C6F7}" sibTransId="{F694E3C0-B4EF-4F43-8B59-5B9BD7A6BAC9}"/>
    <dgm:cxn modelId="{A67EC119-223D-4C6B-8194-4BB95BF788AE}" srcId="{7B0EF19D-6D2D-4E4A-B2EF-371AE86A1B57}" destId="{5E141D9F-A817-49AC-B726-070928199AE5}" srcOrd="0" destOrd="0" parTransId="{2E778789-33F3-4507-AB5A-B24FC224A341}" sibTransId="{991362D6-C3D0-4C05-9F7C-998559740154}"/>
    <dgm:cxn modelId="{26153C1B-2D74-444A-A28A-BB8088685347}" type="presOf" srcId="{74110958-8B88-4572-B7CE-F8FFE7E9F205}" destId="{8535614C-BA18-4E04-AF74-9E21DA68580F}" srcOrd="0" destOrd="0" presId="urn:microsoft.com/office/officeart/2005/8/layout/orgChart1"/>
    <dgm:cxn modelId="{304A411C-DD74-4B3E-AD63-5F3A31CD5D12}" type="presOf" srcId="{63AF0A03-197D-4203-9232-6136802943BE}" destId="{AFCDCED7-4396-4B02-82A6-7EE06FBB2D65}" srcOrd="0" destOrd="0" presId="urn:microsoft.com/office/officeart/2005/8/layout/orgChart1"/>
    <dgm:cxn modelId="{D776E11C-7B41-4DDE-A164-9123A50F1B1C}" type="presOf" srcId="{C09F1FE5-D2A0-44A2-B188-533D0DBDA414}" destId="{5449C34E-C375-42CD-8D70-C526DE3F727F}" srcOrd="0" destOrd="0" presId="urn:microsoft.com/office/officeart/2005/8/layout/orgChart1"/>
    <dgm:cxn modelId="{7D101220-CF0C-4B54-9D8C-7523773DA0B6}" type="presOf" srcId="{5FF120BC-37E0-4412-8342-6DBD4365FAD8}" destId="{0292C92F-F035-403C-821E-7D6ECE125204}" srcOrd="1" destOrd="0" presId="urn:microsoft.com/office/officeart/2005/8/layout/orgChart1"/>
    <dgm:cxn modelId="{A60C3023-92E0-45BC-BCF7-61B33EB5CD41}" srcId="{7E969369-AC60-458F-89B9-F7E2580289D4}" destId="{41B82D72-F67D-4BCF-BE34-0D7D48E7176A}" srcOrd="4" destOrd="0" parTransId="{952C3047-DCE9-4F28-B3DC-B979AEF7ABF1}" sibTransId="{08F8F0F2-9C9E-4910-BB86-FF83EF03A668}"/>
    <dgm:cxn modelId="{E94B4824-ED96-4E75-A927-8F5FD1F7EE55}" type="presOf" srcId="{4CD33AB6-8905-44F5-96AC-0FF2D8F9CE3F}" destId="{62E2F873-32CF-4906-BF04-276EA5ABBF44}" srcOrd="1" destOrd="0" presId="urn:microsoft.com/office/officeart/2005/8/layout/orgChart1"/>
    <dgm:cxn modelId="{683C6527-9F20-42C2-929F-9D125EF0E98E}" type="presOf" srcId="{D6ECBAFB-7FFE-45C6-A4E7-A988B7C530F3}" destId="{B6522CA1-415D-4BE8-AADB-0F042989DA10}" srcOrd="0" destOrd="0" presId="urn:microsoft.com/office/officeart/2005/8/layout/orgChart1"/>
    <dgm:cxn modelId="{5EF7D327-02B9-4CF1-956A-1F711C00436D}" type="presOf" srcId="{A2AC4153-060D-44F3-9019-89BF6D3D0282}" destId="{30311ED8-F75B-47C3-92A8-7D7A3CC90AD2}" srcOrd="0" destOrd="0" presId="urn:microsoft.com/office/officeart/2005/8/layout/orgChart1"/>
    <dgm:cxn modelId="{051A1D2A-7231-473E-B14F-3280A62E87F2}" type="presOf" srcId="{30386BF3-F1E2-4A3A-9B7D-337869FAB9CD}" destId="{DCF0890D-4D88-4216-9034-E5D313ED9CE4}" srcOrd="0" destOrd="0" presId="urn:microsoft.com/office/officeart/2005/8/layout/orgChart1"/>
    <dgm:cxn modelId="{D283442B-DE20-4929-B210-76C6ABC28058}" type="presOf" srcId="{16208773-FF21-44E6-8A70-BCA718ACD0AC}" destId="{C799FF12-4907-45FF-AABB-071D7A3CDE0D}" srcOrd="0" destOrd="0" presId="urn:microsoft.com/office/officeart/2005/8/layout/orgChart1"/>
    <dgm:cxn modelId="{69A1632C-F356-4CF5-AED4-047DCDF3F047}" type="presOf" srcId="{C21CE9C0-BBA3-4CF3-B61A-42B94A8709B2}" destId="{EF611EC0-D598-4BF8-AC0F-56DD4A78FD41}" srcOrd="0" destOrd="0" presId="urn:microsoft.com/office/officeart/2005/8/layout/orgChart1"/>
    <dgm:cxn modelId="{25FE5432-BB40-4412-885C-E038D79436C9}" type="presOf" srcId="{EEB4812E-C77C-4C7F-BC31-9825AB2C24DC}" destId="{903A2150-BDBC-43A2-91B4-9141D8FA692A}" srcOrd="1" destOrd="0" presId="urn:microsoft.com/office/officeart/2005/8/layout/orgChart1"/>
    <dgm:cxn modelId="{482DE133-5794-4475-97AE-683D9C4CC02C}" type="presOf" srcId="{7E969369-AC60-458F-89B9-F7E2580289D4}" destId="{91C53C6E-7EB2-493B-A6BA-5FB46D027C68}" srcOrd="0" destOrd="0" presId="urn:microsoft.com/office/officeart/2005/8/layout/orgChart1"/>
    <dgm:cxn modelId="{891E9235-067F-42C1-8611-C4EFF6F72014}" srcId="{7E969369-AC60-458F-89B9-F7E2580289D4}" destId="{79B0F54C-7CEC-4059-858D-F737FEEBC41F}" srcOrd="3" destOrd="0" parTransId="{9807146B-F19A-4AF7-BD94-2DCB529D2929}" sibTransId="{4FC2B80A-79EF-4A9E-82EE-714D4C0E2872}"/>
    <dgm:cxn modelId="{3823BE3B-A1CF-4DF4-9431-D4D0EE0173DC}" type="presOf" srcId="{5B77FA41-37BB-4B8C-AD8D-4CE6732A9B29}" destId="{4E89DF77-3ED4-48AA-BFB0-EF2A2BE1FC6F}" srcOrd="1" destOrd="0" presId="urn:microsoft.com/office/officeart/2005/8/layout/orgChart1"/>
    <dgm:cxn modelId="{EFD71B3C-F29D-4AF8-A48D-B39DC59C3DC9}" srcId="{3FFCE282-85F9-4319-8254-B0FF6A33D7C9}" destId="{1E5E7DFD-208C-48AA-B2DE-0E45EBCAE1C9}" srcOrd="0" destOrd="0" parTransId="{C21CE9C0-BBA3-4CF3-B61A-42B94A8709B2}" sibTransId="{03AD2037-8AF3-4713-A455-686A201084B6}"/>
    <dgm:cxn modelId="{9C47C43E-2D92-4511-A530-FFA1382994BE}" type="presOf" srcId="{D6ECBAFB-7FFE-45C6-A4E7-A988B7C530F3}" destId="{8E06B870-BB54-4E69-AEC0-D9C27E2E6297}" srcOrd="1" destOrd="0" presId="urn:microsoft.com/office/officeart/2005/8/layout/orgChart1"/>
    <dgm:cxn modelId="{7B335940-2297-4CE7-BAF6-7B31E1F6C466}" type="presOf" srcId="{7D46DB03-5999-434A-AFF7-452AAB089765}" destId="{B0FB00F1-BD99-4A5D-BBB6-E134C231C328}" srcOrd="0" destOrd="0" presId="urn:microsoft.com/office/officeart/2005/8/layout/orgChart1"/>
    <dgm:cxn modelId="{6B79265E-2E00-488C-92EF-93E8125915AC}" type="presOf" srcId="{C3F9B034-0918-4C67-9A3E-D7DD093EC2D9}" destId="{E3AB5B30-13DE-4770-BF7E-E5379E6DD7A8}" srcOrd="0" destOrd="0" presId="urn:microsoft.com/office/officeart/2005/8/layout/orgChart1"/>
    <dgm:cxn modelId="{6793EA5E-EF4B-4631-AF23-F71292C97452}" type="presOf" srcId="{4912A4A6-D6C7-4408-B003-9F57A32A470B}" destId="{D602FE17-3F15-4001-9471-58B81D6270BE}" srcOrd="0" destOrd="0" presId="urn:microsoft.com/office/officeart/2005/8/layout/orgChart1"/>
    <dgm:cxn modelId="{A852535F-8F72-4906-819A-5A796A129A4E}" srcId="{2C852118-1C2E-4D66-9BA5-D1823D28B461}" destId="{5B77FA41-37BB-4B8C-AD8D-4CE6732A9B29}" srcOrd="0" destOrd="0" parTransId="{EBEC4C09-5239-45B4-B6C3-37A9813715FE}" sibTransId="{8B21702E-ACE2-4A86-9C42-C510E265F1D8}"/>
    <dgm:cxn modelId="{C24A0F62-8296-4077-9BDA-AD936FF18982}" type="presOf" srcId="{8AEBCC3E-FA54-43CD-8A8C-BEB5116E2AF6}" destId="{8573E45A-65F2-4B85-B5B4-26F65F99B8FE}" srcOrd="0" destOrd="0" presId="urn:microsoft.com/office/officeart/2005/8/layout/orgChart1"/>
    <dgm:cxn modelId="{915B2142-1EE7-4E5C-91D7-A2F6274F7602}" type="presOf" srcId="{665FC4FB-96A3-4238-85EE-7C646CF268AD}" destId="{F9232B5E-2A7C-4E19-83BB-B6CF6E48E38C}" srcOrd="0" destOrd="0" presId="urn:microsoft.com/office/officeart/2005/8/layout/orgChart1"/>
    <dgm:cxn modelId="{146E2A42-D3CE-40A3-B5AA-EE9B6010E158}" type="presOf" srcId="{9807146B-F19A-4AF7-BD94-2DCB529D2929}" destId="{E307CE16-80CB-4BF8-9F15-63C1D05C5873}" srcOrd="0" destOrd="0" presId="urn:microsoft.com/office/officeart/2005/8/layout/orgChart1"/>
    <dgm:cxn modelId="{A28B0F63-38F7-4DD6-97F7-232FC0C17A23}" type="presOf" srcId="{3FFCE282-85F9-4319-8254-B0FF6A33D7C9}" destId="{E91273FC-101B-4134-9E56-373599251A26}" srcOrd="0" destOrd="0" presId="urn:microsoft.com/office/officeart/2005/8/layout/orgChart1"/>
    <dgm:cxn modelId="{29298B43-565F-4EDA-9F16-2E8E9288F88F}" srcId="{79B0F54C-7CEC-4059-858D-F737FEEBC41F}" destId="{63AF0A03-197D-4203-9232-6136802943BE}" srcOrd="0" destOrd="0" parTransId="{16208773-FF21-44E6-8A70-BCA718ACD0AC}" sibTransId="{0E4940B9-4614-4E7B-8183-0661EA735996}"/>
    <dgm:cxn modelId="{58CE4364-79DA-4A76-AE0F-4008005A425A}" srcId="{41B82D72-F67D-4BCF-BE34-0D7D48E7176A}" destId="{C09F1FE5-D2A0-44A2-B188-533D0DBDA414}" srcOrd="0" destOrd="0" parTransId="{19C6801C-5517-4E97-95AB-6A9867810C4A}" sibTransId="{98C6DCED-DF2D-4AE2-8B49-4893408029C3}"/>
    <dgm:cxn modelId="{E10C5464-BB1F-4067-B7B2-61A4680EB3D3}" type="presOf" srcId="{79B0F54C-7CEC-4059-858D-F737FEEBC41F}" destId="{405933A0-4FAA-452F-9DEC-345B8C19897F}" srcOrd="0" destOrd="0" presId="urn:microsoft.com/office/officeart/2005/8/layout/orgChart1"/>
    <dgm:cxn modelId="{B8987F44-FF79-4E2F-A864-8B5C089DD4E0}" type="presOf" srcId="{73C58FCB-689B-4F1F-B5F0-69F4416B8724}" destId="{EE2181F5-7CD2-4015-B4A3-E40FA3A04B42}" srcOrd="0" destOrd="0" presId="urn:microsoft.com/office/officeart/2005/8/layout/orgChart1"/>
    <dgm:cxn modelId="{F32F2546-F239-47C8-ABDA-DE393CF29237}" type="presOf" srcId="{5E141D9F-A817-49AC-B726-070928199AE5}" destId="{9754DCE6-D9B3-4176-8B2D-F039A177A7B4}" srcOrd="0" destOrd="0" presId="urn:microsoft.com/office/officeart/2005/8/layout/orgChart1"/>
    <dgm:cxn modelId="{198FBB66-1910-4311-9EEB-107F3F472D08}" type="presOf" srcId="{A02C4BB9-1CB2-4F96-8543-E11D415AB8B8}" destId="{4A774F1C-8335-433E-8693-B05175490C10}" srcOrd="0" destOrd="0" presId="urn:microsoft.com/office/officeart/2005/8/layout/orgChart1"/>
    <dgm:cxn modelId="{7F975567-2751-4584-A70E-7B7DC37EE645}" type="presOf" srcId="{41B82D72-F67D-4BCF-BE34-0D7D48E7176A}" destId="{5D285B30-320D-4AA1-8E63-D468565CDD53}" srcOrd="0" destOrd="0" presId="urn:microsoft.com/office/officeart/2005/8/layout/orgChart1"/>
    <dgm:cxn modelId="{CE10924A-6A38-4782-9327-85B5817C6B1C}" type="presOf" srcId="{5E141D9F-A817-49AC-B726-070928199AE5}" destId="{303BBEF7-06BB-48F8-B73E-2953283ECCDB}" srcOrd="1" destOrd="0" presId="urn:microsoft.com/office/officeart/2005/8/layout/orgChart1"/>
    <dgm:cxn modelId="{8FECBA4B-A271-4A5F-9152-653868589A3C}" srcId="{4CD33AB6-8905-44F5-96AC-0FF2D8F9CE3F}" destId="{ED619992-D74F-42D6-ACA8-622BE7CFF334}" srcOrd="1" destOrd="0" parTransId="{74110958-8B88-4572-B7CE-F8FFE7E9F205}" sibTransId="{16FB208E-B85E-4E2B-8E61-5284B0A65CE3}"/>
    <dgm:cxn modelId="{7682206D-1FD7-4F36-846A-1D85C040F0CB}" type="presOf" srcId="{2C852118-1C2E-4D66-9BA5-D1823D28B461}" destId="{7A911268-4436-4184-AD2E-CEA49A800BB2}" srcOrd="0" destOrd="0" presId="urn:microsoft.com/office/officeart/2005/8/layout/orgChart1"/>
    <dgm:cxn modelId="{05BF9A6F-DACC-41FC-A675-AC0F6FDFA1C4}" srcId="{7FE35746-7CF7-40C9-B0F5-C242151413B2}" destId="{A2AC4153-060D-44F3-9019-89BF6D3D0282}" srcOrd="0" destOrd="0" parTransId="{0EFB9376-35C4-4000-AF7A-F17667413645}" sibTransId="{6DA92DCC-E659-43EF-917B-2787228AB894}"/>
    <dgm:cxn modelId="{B75A2570-6C6E-48F3-B5FE-491B34918B9B}" srcId="{2C852118-1C2E-4D66-9BA5-D1823D28B461}" destId="{C3F9B034-0918-4C67-9A3E-D7DD093EC2D9}" srcOrd="1" destOrd="0" parTransId="{8AEBCC3E-FA54-43CD-8A8C-BEB5116E2AF6}" sibTransId="{92C3BA7A-D736-4533-974C-D99B846BB9B0}"/>
    <dgm:cxn modelId="{99E86072-7A49-454A-BABA-20262FD8A374}" type="presOf" srcId="{2E778789-33F3-4507-AB5A-B24FC224A341}" destId="{7614A72C-FD8C-488B-A073-7296692E7EA9}" srcOrd="0" destOrd="0" presId="urn:microsoft.com/office/officeart/2005/8/layout/orgChart1"/>
    <dgm:cxn modelId="{D8F02573-3C8B-4B27-88C4-F0A646968F7D}" srcId="{7E969369-AC60-458F-89B9-F7E2580289D4}" destId="{4912A4A6-D6C7-4408-B003-9F57A32A470B}" srcOrd="1" destOrd="0" parTransId="{2CE59CC2-E2E7-424E-A053-7575B8F788B5}" sibTransId="{0EF81404-7B38-494A-808F-B90C0839606E}"/>
    <dgm:cxn modelId="{E06B3953-2979-48B5-B27B-48A116972F5B}" srcId="{7FE35746-7CF7-40C9-B0F5-C242151413B2}" destId="{8866C859-B33E-44D2-91C8-2B8254C7EEC7}" srcOrd="1" destOrd="0" parTransId="{30386BF3-F1E2-4A3A-9B7D-337869FAB9CD}" sibTransId="{2D00A2CE-F9FB-4014-A4D3-763D97E570F1}"/>
    <dgm:cxn modelId="{F1851354-43E4-456D-9B31-F2B4EDBAAD07}" type="presOf" srcId="{7B0EF19D-6D2D-4E4A-B2EF-371AE86A1B57}" destId="{5361EFC9-DD27-49E6-B913-8AD6FBB46BC0}" srcOrd="1" destOrd="0" presId="urn:microsoft.com/office/officeart/2005/8/layout/orgChart1"/>
    <dgm:cxn modelId="{F7E54E54-48C8-4A73-BD9D-F84942004780}" type="presOf" srcId="{4912A4A6-D6C7-4408-B003-9F57A32A470B}" destId="{70765D0C-C531-41C5-92CD-B7FD405B6C84}" srcOrd="1" destOrd="0" presId="urn:microsoft.com/office/officeart/2005/8/layout/orgChart1"/>
    <dgm:cxn modelId="{F5347774-49AA-43EE-ADB8-A470C08A3027}" type="presOf" srcId="{C6BAB2C0-CF16-4D7A-928D-3D4BA6CD8E63}" destId="{3913B206-27D0-4B04-A15C-9EBEDB5F0136}" srcOrd="0" destOrd="0" presId="urn:microsoft.com/office/officeart/2005/8/layout/orgChart1"/>
    <dgm:cxn modelId="{1A27E274-3FAC-4A73-A6F6-978F63C8F7D2}" type="presOf" srcId="{5B77FA41-37BB-4B8C-AD8D-4CE6732A9B29}" destId="{7846BB79-BE10-4981-A97D-12C7DC740DE2}" srcOrd="0" destOrd="0" presId="urn:microsoft.com/office/officeart/2005/8/layout/orgChart1"/>
    <dgm:cxn modelId="{1A7FB755-8BF5-4B71-A4EE-B107022ED2D2}" srcId="{7E969369-AC60-458F-89B9-F7E2580289D4}" destId="{7B0EF19D-6D2D-4E4A-B2EF-371AE86A1B57}" srcOrd="7" destOrd="0" parTransId="{04ADDFDF-C3DD-472B-8E3A-5982B4CC4199}" sibTransId="{702054EB-BE57-4D05-9BF7-A1CA3A8B75B3}"/>
    <dgm:cxn modelId="{DF7EC675-54BB-40BD-95E5-57512533F595}" type="presOf" srcId="{C3F9B034-0918-4C67-9A3E-D7DD093EC2D9}" destId="{21F44074-AB49-4FB2-90A6-FC5660C9C452}" srcOrd="1" destOrd="0" presId="urn:microsoft.com/office/officeart/2005/8/layout/orgChart1"/>
    <dgm:cxn modelId="{C4494958-50DC-46DF-B092-025E626173DC}" type="presOf" srcId="{8866C859-B33E-44D2-91C8-2B8254C7EEC7}" destId="{5E9FA483-038E-43AB-988D-5E557C0E3C54}" srcOrd="1" destOrd="0" presId="urn:microsoft.com/office/officeart/2005/8/layout/orgChart1"/>
    <dgm:cxn modelId="{15E9027A-93BD-4A1B-B17B-91378C36219F}" type="presOf" srcId="{3FFCE282-85F9-4319-8254-B0FF6A33D7C9}" destId="{BD51D1E6-FA16-4838-BB21-CD2C2EC33731}" srcOrd="1" destOrd="0" presId="urn:microsoft.com/office/officeart/2005/8/layout/orgChart1"/>
    <dgm:cxn modelId="{EAEEA45A-4DA1-4636-BDDD-0A6D28BF1DD1}" type="presOf" srcId="{DA5E0604-73B9-4CB7-B1ED-F82AB7E8717E}" destId="{7C2B82FA-7BC2-4D30-A31A-5EF78BB7DB8E}" srcOrd="0" destOrd="0" presId="urn:microsoft.com/office/officeart/2005/8/layout/orgChart1"/>
    <dgm:cxn modelId="{5E4F0F7B-104E-4545-AC38-F7A3BC1A92E9}" type="presOf" srcId="{1E5E7DFD-208C-48AA-B2DE-0E45EBCAE1C9}" destId="{584FA33C-F0AA-4120-A161-75C42DFE2835}" srcOrd="0" destOrd="0" presId="urn:microsoft.com/office/officeart/2005/8/layout/orgChart1"/>
    <dgm:cxn modelId="{E8AA8A7B-F29A-4781-AEAC-03D922404276}" type="presOf" srcId="{1E5E7DFD-208C-48AA-B2DE-0E45EBCAE1C9}" destId="{600A5A4B-F983-4665-88E9-14F56EDD2A90}" srcOrd="1" destOrd="0" presId="urn:microsoft.com/office/officeart/2005/8/layout/orgChart1"/>
    <dgm:cxn modelId="{6C44248C-379C-4900-A49F-0D7D21EBBE3E}" type="presOf" srcId="{ED619992-D74F-42D6-ACA8-622BE7CFF334}" destId="{A24D0619-41A0-4627-9C19-8B54B450C47C}" srcOrd="0" destOrd="0" presId="urn:microsoft.com/office/officeart/2005/8/layout/orgChart1"/>
    <dgm:cxn modelId="{5222138E-5153-4081-A9A9-97002240872E}" type="presOf" srcId="{0AC18406-89D4-4488-AF3F-46EBCE92FB3D}" destId="{D0105F37-A2B9-4A37-897F-D40BB1F5C359}" srcOrd="0" destOrd="0" presId="urn:microsoft.com/office/officeart/2005/8/layout/orgChart1"/>
    <dgm:cxn modelId="{3F172C98-93A4-4447-B533-5A43A3F703C3}" type="presOf" srcId="{9D38D6BB-10AC-4143-914E-E1593952C6F7}" destId="{0156E559-A7A8-4B73-9C8A-5D88F0CC9468}" srcOrd="0" destOrd="0" presId="urn:microsoft.com/office/officeart/2005/8/layout/orgChart1"/>
    <dgm:cxn modelId="{52955199-D737-4A0E-8E4C-1208E1C259AB}" srcId="{7E969369-AC60-458F-89B9-F7E2580289D4}" destId="{2C852118-1C2E-4D66-9BA5-D1823D28B461}" srcOrd="2" destOrd="0" parTransId="{7D46DB03-5999-434A-AFF7-452AAB089765}" sibTransId="{6344AB03-4FAB-4CBF-969C-62E0ACF5BF0A}"/>
    <dgm:cxn modelId="{D30C909D-268A-436B-9C6A-ACAC422E3881}" type="presOf" srcId="{0EFB9376-35C4-4000-AF7A-F17667413645}" destId="{8A9FD1A4-8833-4150-9C85-7D5611399B6B}" srcOrd="0" destOrd="0" presId="urn:microsoft.com/office/officeart/2005/8/layout/orgChart1"/>
    <dgm:cxn modelId="{879556A1-94A1-4A05-92F8-94D958FA1966}" type="presOf" srcId="{7FE35746-7CF7-40C9-B0F5-C242151413B2}" destId="{AD37ABCE-2778-47E8-B651-336E71425A45}" srcOrd="1" destOrd="0" presId="urn:microsoft.com/office/officeart/2005/8/layout/orgChart1"/>
    <dgm:cxn modelId="{7FCB10A7-3283-45DC-87E4-0247F734B261}" srcId="{4912A4A6-D6C7-4408-B003-9F57A32A470B}" destId="{5FF120BC-37E0-4412-8342-6DBD4365FAD8}" srcOrd="0" destOrd="0" parTransId="{C0006697-521D-4C17-BA60-DEBB0B610AAF}" sibTransId="{5B55162C-D9E3-41B8-8B41-3191AC60A841}"/>
    <dgm:cxn modelId="{78B8FAAC-7465-46F9-B5B0-19595B8161E4}" type="presOf" srcId="{2CE59CC2-E2E7-424E-A053-7575B8F788B5}" destId="{F55EA41A-D20E-4735-9ACE-FB8A1F25B98A}" srcOrd="0" destOrd="0" presId="urn:microsoft.com/office/officeart/2005/8/layout/orgChart1"/>
    <dgm:cxn modelId="{3785E3B2-F349-4CCC-8528-15707B134B23}" type="presOf" srcId="{63AF0A03-197D-4203-9232-6136802943BE}" destId="{1A8D53C6-5689-4D7D-9E1E-50630D1D36D0}" srcOrd="1" destOrd="0" presId="urn:microsoft.com/office/officeart/2005/8/layout/orgChart1"/>
    <dgm:cxn modelId="{DA424BB3-6CF9-436B-A523-8B9A4F8C4466}" type="presOf" srcId="{8866C859-B33E-44D2-91C8-2B8254C7EEC7}" destId="{2060DB70-8D06-4A19-98CC-11562BEA0BFF}" srcOrd="0" destOrd="0" presId="urn:microsoft.com/office/officeart/2005/8/layout/orgChart1"/>
    <dgm:cxn modelId="{4E2F79B5-3952-409A-B94D-D6CF6A29B5E0}" type="presOf" srcId="{7FE35746-7CF7-40C9-B0F5-C242151413B2}" destId="{7A7B5F17-4DAD-41BC-A137-266916F19DDB}" srcOrd="0" destOrd="0" presId="urn:microsoft.com/office/officeart/2005/8/layout/orgChart1"/>
    <dgm:cxn modelId="{397C0DBF-A42A-45D1-BD6D-5530697A8678}" type="presOf" srcId="{41B82D72-F67D-4BCF-BE34-0D7D48E7176A}" destId="{24473EF4-ED86-4AC6-97F1-D05FD8E40CBD}" srcOrd="1" destOrd="0" presId="urn:microsoft.com/office/officeart/2005/8/layout/orgChart1"/>
    <dgm:cxn modelId="{60868ABF-D764-4760-A299-9AE037951E70}" srcId="{4912A4A6-D6C7-4408-B003-9F57A32A470B}" destId="{0AC18406-89D4-4488-AF3F-46EBCE92FB3D}" srcOrd="1" destOrd="0" parTransId="{C6BAB2C0-CF16-4D7A-928D-3D4BA6CD8E63}" sibTransId="{491DF606-E572-4B49-B3ED-3D1DCBFD3DF6}"/>
    <dgm:cxn modelId="{60199AC1-BA2E-4EEE-B37A-77754C5B369E}" type="presOf" srcId="{8BE8D7BE-929E-43A0-859E-84A494630860}" destId="{54B065C5-360D-4270-946C-C19CC8615FE8}" srcOrd="1" destOrd="0" presId="urn:microsoft.com/office/officeart/2005/8/layout/orgChart1"/>
    <dgm:cxn modelId="{EFE3D8C2-74BA-4E58-81FC-23F208F27E75}" type="presOf" srcId="{C0006697-521D-4C17-BA60-DEBB0B610AAF}" destId="{7F7EA2A2-F418-47C9-BD59-4EDA16DB66D6}" srcOrd="0" destOrd="0" presId="urn:microsoft.com/office/officeart/2005/8/layout/orgChart1"/>
    <dgm:cxn modelId="{E91C3AC4-AAB0-4126-B493-240FCA7F1A61}" srcId="{CC9F6478-DE39-47AD-8F07-BFA761F0EF33}" destId="{D6ECBAFB-7FFE-45C6-A4E7-A988B7C530F3}" srcOrd="1" destOrd="0" parTransId="{BF762EF4-CEAE-445B-A7FB-168033B48874}" sibTransId="{CAA09D9C-C437-4ACC-A4AC-3AC92DEB981C}"/>
    <dgm:cxn modelId="{CF5ED6C4-AA6A-4D95-A691-D1B2E115EB31}" type="presOf" srcId="{A2AC4153-060D-44F3-9019-89BF6D3D0282}" destId="{1D89AC35-9B88-40DE-B664-4328C088A61A}" srcOrd="1" destOrd="0" presId="urn:microsoft.com/office/officeart/2005/8/layout/orgChart1"/>
    <dgm:cxn modelId="{F6ED1CC9-8FBD-4046-9113-9A670AF0D515}" type="presOf" srcId="{79B0F54C-7CEC-4059-858D-F737FEEBC41F}" destId="{34C010EB-8165-4C36-9638-C2A3533B28EC}" srcOrd="1" destOrd="0" presId="urn:microsoft.com/office/officeart/2005/8/layout/orgChart1"/>
    <dgm:cxn modelId="{5C824EC9-054D-48AF-A97F-FCC99CB301B5}" type="presOf" srcId="{7E969369-AC60-458F-89B9-F7E2580289D4}" destId="{0AFA7556-6768-41DA-9AB4-CE74B418261A}" srcOrd="1" destOrd="0" presId="urn:microsoft.com/office/officeart/2005/8/layout/orgChart1"/>
    <dgm:cxn modelId="{311A29D2-DFAD-4676-964F-18EAECCA657F}" type="presOf" srcId="{ED619992-D74F-42D6-ACA8-622BE7CFF334}" destId="{8C821949-036E-4772-BD3A-84B8AF5DA3DC}" srcOrd="1" destOrd="0" presId="urn:microsoft.com/office/officeart/2005/8/layout/orgChart1"/>
    <dgm:cxn modelId="{3FF7B6D4-C985-4086-A4D1-7F8D5220374D}" type="presOf" srcId="{5FF120BC-37E0-4412-8342-6DBD4365FAD8}" destId="{54843AAA-D806-4EFD-814D-598D2834FE8C}" srcOrd="0" destOrd="0" presId="urn:microsoft.com/office/officeart/2005/8/layout/orgChart1"/>
    <dgm:cxn modelId="{F1F7D9D4-0555-4E80-845A-B750C2B33446}" type="presOf" srcId="{0AC18406-89D4-4488-AF3F-46EBCE92FB3D}" destId="{3A8F0C4B-6DAB-47E7-BEEC-8C084AD609BD}" srcOrd="1" destOrd="0" presId="urn:microsoft.com/office/officeart/2005/8/layout/orgChart1"/>
    <dgm:cxn modelId="{D3E397DC-4E46-4E98-A7C5-21A853A3894A}" srcId="{41B82D72-F67D-4BCF-BE34-0D7D48E7176A}" destId="{DA5E0604-73B9-4CB7-B1ED-F82AB7E8717E}" srcOrd="1" destOrd="0" parTransId="{AAC77F47-388B-4039-BB0A-79DE660A0C1A}" sibTransId="{99D96BE6-35B8-494A-A316-3FCA49A6042A}"/>
    <dgm:cxn modelId="{D5F274DF-E602-4F29-850C-987EBB2CC186}" type="presOf" srcId="{2C852118-1C2E-4D66-9BA5-D1823D28B461}" destId="{862C2E06-5AA8-4546-9AE1-AEBD62FBEBF3}" srcOrd="1" destOrd="0" presId="urn:microsoft.com/office/officeart/2005/8/layout/orgChart1"/>
    <dgm:cxn modelId="{833328E0-C92A-4DEC-913D-72DF50EBDD03}" type="presOf" srcId="{EEB4812E-C77C-4C7F-BC31-9825AB2C24DC}" destId="{5899A4CD-3465-46E1-A12F-DCBE1235B211}" srcOrd="0" destOrd="0" presId="urn:microsoft.com/office/officeart/2005/8/layout/orgChart1"/>
    <dgm:cxn modelId="{3F49E6E7-CA96-4CFA-ADB1-704F69048842}" type="presOf" srcId="{04ADDFDF-C3DD-472B-8E3A-5982B4CC4199}" destId="{FCE4F932-DC9C-47C4-A641-509E7703BFC4}" srcOrd="0" destOrd="0" presId="urn:microsoft.com/office/officeart/2005/8/layout/orgChart1"/>
    <dgm:cxn modelId="{580D0BEA-395B-4B77-9D02-E5EE4DA28378}" type="presOf" srcId="{19C6801C-5517-4E97-95AB-6A9867810C4A}" destId="{18533E6A-3108-4733-9B84-29176075F010}" srcOrd="0" destOrd="0" presId="urn:microsoft.com/office/officeart/2005/8/layout/orgChart1"/>
    <dgm:cxn modelId="{72DA15EE-9C39-4DA7-8A19-F5B0FD6BAAF1}" type="presOf" srcId="{3C612596-E87D-4049-9DAE-4BD8A2FD9C2B}" destId="{EE7B1319-B3C4-465B-B351-B0FE9C6DBDD4}" srcOrd="0" destOrd="0" presId="urn:microsoft.com/office/officeart/2005/8/layout/orgChart1"/>
    <dgm:cxn modelId="{725D63F0-3C0B-4114-948A-CC4F066ABDB6}" type="presOf" srcId="{C09F1FE5-D2A0-44A2-B188-533D0DBDA414}" destId="{E0975F10-C311-41B4-9582-0A43FAE564AC}" srcOrd="1" destOrd="0" presId="urn:microsoft.com/office/officeart/2005/8/layout/orgChart1"/>
    <dgm:cxn modelId="{91DE75F6-BB47-4DFE-A015-528ED73A7AAE}" type="presOf" srcId="{AAC77F47-388B-4039-BB0A-79DE660A0C1A}" destId="{2985817B-24C9-4B07-9C06-27C0E5C00C6E}" srcOrd="0" destOrd="0" presId="urn:microsoft.com/office/officeart/2005/8/layout/orgChart1"/>
    <dgm:cxn modelId="{FCC91DF8-FAEA-4F97-8AAA-8C426D080D1E}" srcId="{7E969369-AC60-458F-89B9-F7E2580289D4}" destId="{3FFCE282-85F9-4319-8254-B0FF6A33D7C9}" srcOrd="6" destOrd="0" parTransId="{73C58FCB-689B-4F1F-B5F0-69F4416B8724}" sibTransId="{161AD698-38F5-4974-8058-AFC162903C42}"/>
    <dgm:cxn modelId="{FCE96DFB-1311-486D-A58D-AF26B45042B1}" srcId="{7E969369-AC60-458F-89B9-F7E2580289D4}" destId="{7FE35746-7CF7-40C9-B0F5-C242151413B2}" srcOrd="5" destOrd="0" parTransId="{FE4F1075-2959-4ACC-A03C-1DB25734DDBC}" sibTransId="{6A8C3199-37CC-4E31-BE1F-C1DCA15263C9}"/>
    <dgm:cxn modelId="{B7058FFC-1ECF-407B-97C4-AE1E4C12A485}" type="presOf" srcId="{4CD33AB6-8905-44F5-96AC-0FF2D8F9CE3F}" destId="{9BE1436E-4672-4972-9DE4-9D9951890DF7}" srcOrd="0" destOrd="0" presId="urn:microsoft.com/office/officeart/2005/8/layout/orgChart1"/>
    <dgm:cxn modelId="{9C11CAFE-6F0C-4878-87B0-72B0F8825D02}" type="presOf" srcId="{EBEC4C09-5239-45B4-B6C3-37A9813715FE}" destId="{54A94CF4-3B1A-46F9-9AC0-67A74C952472}" srcOrd="0" destOrd="0" presId="urn:microsoft.com/office/officeart/2005/8/layout/orgChart1"/>
    <dgm:cxn modelId="{BB30C6FF-B068-4254-BB62-0F4D5F6DA75D}" type="presOf" srcId="{DA5E0604-73B9-4CB7-B1ED-F82AB7E8717E}" destId="{130F0AFF-3EA0-4A73-9B4E-E22A8014E1BC}" srcOrd="1" destOrd="0" presId="urn:microsoft.com/office/officeart/2005/8/layout/orgChart1"/>
    <dgm:cxn modelId="{10E7149C-C7EF-4FD7-8671-DD9F20D34B7A}" type="presParOf" srcId="{0520E3C3-0DF2-4D2B-9318-BB9DB54678BF}" destId="{668E63E7-1FB7-4F63-9E7C-5C3E637DCAFA}" srcOrd="0" destOrd="0" presId="urn:microsoft.com/office/officeart/2005/8/layout/orgChart1"/>
    <dgm:cxn modelId="{CAFD2BA9-4526-42B0-B605-7AB80CCDB0AB}" type="presParOf" srcId="{668E63E7-1FB7-4F63-9E7C-5C3E637DCAFA}" destId="{3B487183-A230-43FB-AD9F-2DD0FF0DFB2A}" srcOrd="0" destOrd="0" presId="urn:microsoft.com/office/officeart/2005/8/layout/orgChart1"/>
    <dgm:cxn modelId="{DEEB3443-1965-444A-9B65-C16D254A86D8}" type="presParOf" srcId="{3B487183-A230-43FB-AD9F-2DD0FF0DFB2A}" destId="{91C53C6E-7EB2-493B-A6BA-5FB46D027C68}" srcOrd="0" destOrd="0" presId="urn:microsoft.com/office/officeart/2005/8/layout/orgChart1"/>
    <dgm:cxn modelId="{3C0C3AC0-D865-4ADB-B212-431081AC07B2}" type="presParOf" srcId="{3B487183-A230-43FB-AD9F-2DD0FF0DFB2A}" destId="{0AFA7556-6768-41DA-9AB4-CE74B418261A}" srcOrd="1" destOrd="0" presId="urn:microsoft.com/office/officeart/2005/8/layout/orgChart1"/>
    <dgm:cxn modelId="{CA26FEE2-784A-4472-A9CF-C997AF51F186}" type="presParOf" srcId="{668E63E7-1FB7-4F63-9E7C-5C3E637DCAFA}" destId="{1DA1C9D5-DD6A-4080-848C-B58386517A02}" srcOrd="1" destOrd="0" presId="urn:microsoft.com/office/officeart/2005/8/layout/orgChart1"/>
    <dgm:cxn modelId="{0A9C6475-CFBB-4CCC-9C00-7B6F155D65C9}" type="presParOf" srcId="{1DA1C9D5-DD6A-4080-848C-B58386517A02}" destId="{ED46B34F-B458-4328-BDA0-092854893456}" srcOrd="0" destOrd="0" presId="urn:microsoft.com/office/officeart/2005/8/layout/orgChart1"/>
    <dgm:cxn modelId="{1D3CA556-1CC1-44F0-B4F8-012A0C145F09}" type="presParOf" srcId="{1DA1C9D5-DD6A-4080-848C-B58386517A02}" destId="{7DD78D14-4845-4920-A0C6-39D675F9B7BB}" srcOrd="1" destOrd="0" presId="urn:microsoft.com/office/officeart/2005/8/layout/orgChart1"/>
    <dgm:cxn modelId="{3FF1E22C-F231-4A15-AAF0-7C3389C37B31}" type="presParOf" srcId="{7DD78D14-4845-4920-A0C6-39D675F9B7BB}" destId="{94C51E68-D2FA-4177-B50D-04A2C7B748B0}" srcOrd="0" destOrd="0" presId="urn:microsoft.com/office/officeart/2005/8/layout/orgChart1"/>
    <dgm:cxn modelId="{A117CD41-ACD1-4CD3-9FD2-1E5B81C1DDA4}" type="presParOf" srcId="{94C51E68-D2FA-4177-B50D-04A2C7B748B0}" destId="{9BE1436E-4672-4972-9DE4-9D9951890DF7}" srcOrd="0" destOrd="0" presId="urn:microsoft.com/office/officeart/2005/8/layout/orgChart1"/>
    <dgm:cxn modelId="{94699644-3AFF-467C-866C-6954B7F3ADE4}" type="presParOf" srcId="{94C51E68-D2FA-4177-B50D-04A2C7B748B0}" destId="{62E2F873-32CF-4906-BF04-276EA5ABBF44}" srcOrd="1" destOrd="0" presId="urn:microsoft.com/office/officeart/2005/8/layout/orgChart1"/>
    <dgm:cxn modelId="{088544F1-92AA-4ECD-89D4-C3C7B954EA61}" type="presParOf" srcId="{7DD78D14-4845-4920-A0C6-39D675F9B7BB}" destId="{531779C8-9AA7-4534-9645-2D9C5D7340EA}" srcOrd="1" destOrd="0" presId="urn:microsoft.com/office/officeart/2005/8/layout/orgChart1"/>
    <dgm:cxn modelId="{616FB418-9890-458C-A103-71F80731BD67}" type="presParOf" srcId="{531779C8-9AA7-4534-9645-2D9C5D7340EA}" destId="{4A774F1C-8335-433E-8693-B05175490C10}" srcOrd="0" destOrd="0" presId="urn:microsoft.com/office/officeart/2005/8/layout/orgChart1"/>
    <dgm:cxn modelId="{DA7E8884-B1CA-4BA1-8336-DC27E5FBCDFE}" type="presParOf" srcId="{531779C8-9AA7-4534-9645-2D9C5D7340EA}" destId="{7F912FB9-A567-4D57-BB5F-073A7C83C415}" srcOrd="1" destOrd="0" presId="urn:microsoft.com/office/officeart/2005/8/layout/orgChart1"/>
    <dgm:cxn modelId="{1DF504B6-83CE-4C8A-8138-84052A5AB3F2}" type="presParOf" srcId="{7F912FB9-A567-4D57-BB5F-073A7C83C415}" destId="{AE6BF4B4-26A6-45E9-8AE7-75C5D1372062}" srcOrd="0" destOrd="0" presId="urn:microsoft.com/office/officeart/2005/8/layout/orgChart1"/>
    <dgm:cxn modelId="{08DAD65B-0C8B-440A-A71E-F613FCA2789C}" type="presParOf" srcId="{AE6BF4B4-26A6-45E9-8AE7-75C5D1372062}" destId="{5B7369B3-8A11-4B18-9044-35C8EEA2A1C3}" srcOrd="0" destOrd="0" presId="urn:microsoft.com/office/officeart/2005/8/layout/orgChart1"/>
    <dgm:cxn modelId="{C7E6BD7D-ACC7-4E5E-8B13-46DB7F0AF20C}" type="presParOf" srcId="{AE6BF4B4-26A6-45E9-8AE7-75C5D1372062}" destId="{54B065C5-360D-4270-946C-C19CC8615FE8}" srcOrd="1" destOrd="0" presId="urn:microsoft.com/office/officeart/2005/8/layout/orgChart1"/>
    <dgm:cxn modelId="{BFFF34AB-F4A1-41BB-BCA1-86449095BD79}" type="presParOf" srcId="{7F912FB9-A567-4D57-BB5F-073A7C83C415}" destId="{011DC63C-E5B1-4D67-A67C-00F84D8E6F65}" srcOrd="1" destOrd="0" presId="urn:microsoft.com/office/officeart/2005/8/layout/orgChart1"/>
    <dgm:cxn modelId="{505C6105-090F-49B4-B831-AFCE625E8D50}" type="presParOf" srcId="{7F912FB9-A567-4D57-BB5F-073A7C83C415}" destId="{27378881-9EED-4A4B-8CAA-72E35EA0DF73}" srcOrd="2" destOrd="0" presId="urn:microsoft.com/office/officeart/2005/8/layout/orgChart1"/>
    <dgm:cxn modelId="{A69C724B-32EF-4BDB-9D32-222609FDA146}" type="presParOf" srcId="{531779C8-9AA7-4534-9645-2D9C5D7340EA}" destId="{8535614C-BA18-4E04-AF74-9E21DA68580F}" srcOrd="2" destOrd="0" presId="urn:microsoft.com/office/officeart/2005/8/layout/orgChart1"/>
    <dgm:cxn modelId="{B6FFCA41-AEB4-478D-8845-56AA65FA9860}" type="presParOf" srcId="{531779C8-9AA7-4534-9645-2D9C5D7340EA}" destId="{387578B3-957B-45FF-A96F-8CE5E97168E3}" srcOrd="3" destOrd="0" presId="urn:microsoft.com/office/officeart/2005/8/layout/orgChart1"/>
    <dgm:cxn modelId="{B4F8BD5A-710A-4952-9370-922BB90CDAC6}" type="presParOf" srcId="{387578B3-957B-45FF-A96F-8CE5E97168E3}" destId="{2A31AD1A-DD52-4309-8DE4-F58056F392B0}" srcOrd="0" destOrd="0" presId="urn:microsoft.com/office/officeart/2005/8/layout/orgChart1"/>
    <dgm:cxn modelId="{8DAEA1D6-9F52-4E58-A357-A6F970B93D57}" type="presParOf" srcId="{2A31AD1A-DD52-4309-8DE4-F58056F392B0}" destId="{A24D0619-41A0-4627-9C19-8B54B450C47C}" srcOrd="0" destOrd="0" presId="urn:microsoft.com/office/officeart/2005/8/layout/orgChart1"/>
    <dgm:cxn modelId="{E7F3194C-1373-41BC-A4DF-AFCD08F7ED98}" type="presParOf" srcId="{2A31AD1A-DD52-4309-8DE4-F58056F392B0}" destId="{8C821949-036E-4772-BD3A-84B8AF5DA3DC}" srcOrd="1" destOrd="0" presId="urn:microsoft.com/office/officeart/2005/8/layout/orgChart1"/>
    <dgm:cxn modelId="{DF7990ED-A0D7-4545-A813-33AEE80A0260}" type="presParOf" srcId="{387578B3-957B-45FF-A96F-8CE5E97168E3}" destId="{DA4FB64A-5261-4801-BD36-AE742578B153}" srcOrd="1" destOrd="0" presId="urn:microsoft.com/office/officeart/2005/8/layout/orgChart1"/>
    <dgm:cxn modelId="{9E9E22C4-B1C9-4222-96FD-82994D34BEA3}" type="presParOf" srcId="{387578B3-957B-45FF-A96F-8CE5E97168E3}" destId="{6EE81112-0656-443A-9FE6-DDEC479CC055}" srcOrd="2" destOrd="0" presId="urn:microsoft.com/office/officeart/2005/8/layout/orgChart1"/>
    <dgm:cxn modelId="{4F45071F-2C43-4896-B164-024F90A03AAA}" type="presParOf" srcId="{7DD78D14-4845-4920-A0C6-39D675F9B7BB}" destId="{0AFCF36A-F6A8-468E-A997-4B92185837AB}" srcOrd="2" destOrd="0" presId="urn:microsoft.com/office/officeart/2005/8/layout/orgChart1"/>
    <dgm:cxn modelId="{65064532-03AD-4DE1-B7BA-80CEA4AE8CAD}" type="presParOf" srcId="{1DA1C9D5-DD6A-4080-848C-B58386517A02}" destId="{F55EA41A-D20E-4735-9ACE-FB8A1F25B98A}" srcOrd="2" destOrd="0" presId="urn:microsoft.com/office/officeart/2005/8/layout/orgChart1"/>
    <dgm:cxn modelId="{BF85FA4B-D4A6-4EAE-8C78-53C457A5D3CB}" type="presParOf" srcId="{1DA1C9D5-DD6A-4080-848C-B58386517A02}" destId="{3CDFC287-DB21-4463-BD50-2672B9F51471}" srcOrd="3" destOrd="0" presId="urn:microsoft.com/office/officeart/2005/8/layout/orgChart1"/>
    <dgm:cxn modelId="{65B2E863-487A-48C2-A5FF-AB8ED0930A62}" type="presParOf" srcId="{3CDFC287-DB21-4463-BD50-2672B9F51471}" destId="{D6788729-2149-477A-A934-2A4CE1FE6A3B}" srcOrd="0" destOrd="0" presId="urn:microsoft.com/office/officeart/2005/8/layout/orgChart1"/>
    <dgm:cxn modelId="{AE36E097-E138-4845-BDB8-60AD5065CEDA}" type="presParOf" srcId="{D6788729-2149-477A-A934-2A4CE1FE6A3B}" destId="{D602FE17-3F15-4001-9471-58B81D6270BE}" srcOrd="0" destOrd="0" presId="urn:microsoft.com/office/officeart/2005/8/layout/orgChart1"/>
    <dgm:cxn modelId="{E826B29B-3B9D-4673-A81F-A93C46FF1F8D}" type="presParOf" srcId="{D6788729-2149-477A-A934-2A4CE1FE6A3B}" destId="{70765D0C-C531-41C5-92CD-B7FD405B6C84}" srcOrd="1" destOrd="0" presId="urn:microsoft.com/office/officeart/2005/8/layout/orgChart1"/>
    <dgm:cxn modelId="{C93F4756-6729-4386-88A3-AADFAFC7CFEE}" type="presParOf" srcId="{3CDFC287-DB21-4463-BD50-2672B9F51471}" destId="{DB298590-D0AC-4A48-8562-CBAE59C45B4D}" srcOrd="1" destOrd="0" presId="urn:microsoft.com/office/officeart/2005/8/layout/orgChart1"/>
    <dgm:cxn modelId="{C46FEDDA-5986-4B08-9D4D-B14BDFB019B1}" type="presParOf" srcId="{DB298590-D0AC-4A48-8562-CBAE59C45B4D}" destId="{7F7EA2A2-F418-47C9-BD59-4EDA16DB66D6}" srcOrd="0" destOrd="0" presId="urn:microsoft.com/office/officeart/2005/8/layout/orgChart1"/>
    <dgm:cxn modelId="{B62DD124-9ADF-4E5D-98BB-E5AB555C64F4}" type="presParOf" srcId="{DB298590-D0AC-4A48-8562-CBAE59C45B4D}" destId="{C0BB4953-CECE-4BEF-9976-CCA716352FE9}" srcOrd="1" destOrd="0" presId="urn:microsoft.com/office/officeart/2005/8/layout/orgChart1"/>
    <dgm:cxn modelId="{EDC3409A-BD1E-4E9F-96F1-735AB480B908}" type="presParOf" srcId="{C0BB4953-CECE-4BEF-9976-CCA716352FE9}" destId="{74BE2CA6-BF32-4BAC-B23F-4794CD3F1C65}" srcOrd="0" destOrd="0" presId="urn:microsoft.com/office/officeart/2005/8/layout/orgChart1"/>
    <dgm:cxn modelId="{91EFABA7-8C1B-47FA-B181-50CFD6B2F49C}" type="presParOf" srcId="{74BE2CA6-BF32-4BAC-B23F-4794CD3F1C65}" destId="{54843AAA-D806-4EFD-814D-598D2834FE8C}" srcOrd="0" destOrd="0" presId="urn:microsoft.com/office/officeart/2005/8/layout/orgChart1"/>
    <dgm:cxn modelId="{193A1FA4-4F3A-4601-83BB-58420C7A1857}" type="presParOf" srcId="{74BE2CA6-BF32-4BAC-B23F-4794CD3F1C65}" destId="{0292C92F-F035-403C-821E-7D6ECE125204}" srcOrd="1" destOrd="0" presId="urn:microsoft.com/office/officeart/2005/8/layout/orgChart1"/>
    <dgm:cxn modelId="{225A5259-9310-4F17-8AFE-B52731880C7D}" type="presParOf" srcId="{C0BB4953-CECE-4BEF-9976-CCA716352FE9}" destId="{625812E8-BD83-4D92-9145-A1EBEB4ABF6C}" srcOrd="1" destOrd="0" presId="urn:microsoft.com/office/officeart/2005/8/layout/orgChart1"/>
    <dgm:cxn modelId="{9FEC6E35-3399-49E2-BB29-3BE5586C2A4A}" type="presParOf" srcId="{C0BB4953-CECE-4BEF-9976-CCA716352FE9}" destId="{BDB2DD75-6A01-4BA2-B498-1012F67DBFB3}" srcOrd="2" destOrd="0" presId="urn:microsoft.com/office/officeart/2005/8/layout/orgChart1"/>
    <dgm:cxn modelId="{55AFD99E-6C0E-4D4E-A5D8-7B5689C908F3}" type="presParOf" srcId="{DB298590-D0AC-4A48-8562-CBAE59C45B4D}" destId="{3913B206-27D0-4B04-A15C-9EBEDB5F0136}" srcOrd="2" destOrd="0" presId="urn:microsoft.com/office/officeart/2005/8/layout/orgChart1"/>
    <dgm:cxn modelId="{4BAF53EC-39C2-4344-B51B-DDEE6305D00D}" type="presParOf" srcId="{DB298590-D0AC-4A48-8562-CBAE59C45B4D}" destId="{CCAFC141-51E6-42E0-A415-79DB8004B130}" srcOrd="3" destOrd="0" presId="urn:microsoft.com/office/officeart/2005/8/layout/orgChart1"/>
    <dgm:cxn modelId="{0F1E3001-D6EF-4450-A54F-3C19033CB911}" type="presParOf" srcId="{CCAFC141-51E6-42E0-A415-79DB8004B130}" destId="{E5D001F6-2419-4753-8BDA-CA940E5FE1F2}" srcOrd="0" destOrd="0" presId="urn:microsoft.com/office/officeart/2005/8/layout/orgChart1"/>
    <dgm:cxn modelId="{07C06CCA-2EFC-4605-AA33-0353D6C808B7}" type="presParOf" srcId="{E5D001F6-2419-4753-8BDA-CA940E5FE1F2}" destId="{D0105F37-A2B9-4A37-897F-D40BB1F5C359}" srcOrd="0" destOrd="0" presId="urn:microsoft.com/office/officeart/2005/8/layout/orgChart1"/>
    <dgm:cxn modelId="{6A81F5DC-0408-425B-9024-341633F8249A}" type="presParOf" srcId="{E5D001F6-2419-4753-8BDA-CA940E5FE1F2}" destId="{3A8F0C4B-6DAB-47E7-BEEC-8C084AD609BD}" srcOrd="1" destOrd="0" presId="urn:microsoft.com/office/officeart/2005/8/layout/orgChart1"/>
    <dgm:cxn modelId="{E77AC8FC-88EB-4470-9383-8B27D51F9648}" type="presParOf" srcId="{CCAFC141-51E6-42E0-A415-79DB8004B130}" destId="{FF25E675-7354-4077-AB81-9D68644975BC}" srcOrd="1" destOrd="0" presId="urn:microsoft.com/office/officeart/2005/8/layout/orgChart1"/>
    <dgm:cxn modelId="{67A1FC6A-A891-4B55-98FC-D280C3F27E70}" type="presParOf" srcId="{CCAFC141-51E6-42E0-A415-79DB8004B130}" destId="{0676EE74-8EEF-41EB-86F1-9E8E3C6D413C}" srcOrd="2" destOrd="0" presId="urn:microsoft.com/office/officeart/2005/8/layout/orgChart1"/>
    <dgm:cxn modelId="{F1F4A9B1-90B8-4819-9E81-04817963D1E1}" type="presParOf" srcId="{3CDFC287-DB21-4463-BD50-2672B9F51471}" destId="{7AF8DACD-DF60-47DC-AF58-5D64A6BF97E5}" srcOrd="2" destOrd="0" presId="urn:microsoft.com/office/officeart/2005/8/layout/orgChart1"/>
    <dgm:cxn modelId="{C5AF21D6-E737-47A9-B383-4E5851B3D462}" type="presParOf" srcId="{1DA1C9D5-DD6A-4080-848C-B58386517A02}" destId="{B0FB00F1-BD99-4A5D-BBB6-E134C231C328}" srcOrd="4" destOrd="0" presId="urn:microsoft.com/office/officeart/2005/8/layout/orgChart1"/>
    <dgm:cxn modelId="{6F43B6AA-4CC2-4B3F-A743-360A58EFD4EF}" type="presParOf" srcId="{1DA1C9D5-DD6A-4080-848C-B58386517A02}" destId="{1F72050C-1B4B-4918-9451-58E66E951F67}" srcOrd="5" destOrd="0" presId="urn:microsoft.com/office/officeart/2005/8/layout/orgChart1"/>
    <dgm:cxn modelId="{751B08EC-34BA-4160-A446-55FC5E4812D0}" type="presParOf" srcId="{1F72050C-1B4B-4918-9451-58E66E951F67}" destId="{52652079-4DB5-4C7A-9F88-4CDE63B7C922}" srcOrd="0" destOrd="0" presId="urn:microsoft.com/office/officeart/2005/8/layout/orgChart1"/>
    <dgm:cxn modelId="{CF9A2573-5B8F-4198-8D74-353B4E93D7B3}" type="presParOf" srcId="{52652079-4DB5-4C7A-9F88-4CDE63B7C922}" destId="{7A911268-4436-4184-AD2E-CEA49A800BB2}" srcOrd="0" destOrd="0" presId="urn:microsoft.com/office/officeart/2005/8/layout/orgChart1"/>
    <dgm:cxn modelId="{404D31B7-611E-46E5-9BA3-39A155745252}" type="presParOf" srcId="{52652079-4DB5-4C7A-9F88-4CDE63B7C922}" destId="{862C2E06-5AA8-4546-9AE1-AEBD62FBEBF3}" srcOrd="1" destOrd="0" presId="urn:microsoft.com/office/officeart/2005/8/layout/orgChart1"/>
    <dgm:cxn modelId="{1807AFF6-0FF8-4C82-BD34-0088EA7414CD}" type="presParOf" srcId="{1F72050C-1B4B-4918-9451-58E66E951F67}" destId="{1101B839-FB89-4AD0-894D-9955CAA41A3A}" srcOrd="1" destOrd="0" presId="urn:microsoft.com/office/officeart/2005/8/layout/orgChart1"/>
    <dgm:cxn modelId="{2D0E3787-024B-4833-A7F1-D7CF8F7710CE}" type="presParOf" srcId="{1101B839-FB89-4AD0-894D-9955CAA41A3A}" destId="{54A94CF4-3B1A-46F9-9AC0-67A74C952472}" srcOrd="0" destOrd="0" presId="urn:microsoft.com/office/officeart/2005/8/layout/orgChart1"/>
    <dgm:cxn modelId="{1182471E-D9D0-45AE-88F2-B910C86F57C4}" type="presParOf" srcId="{1101B839-FB89-4AD0-894D-9955CAA41A3A}" destId="{582C905E-DD5D-4F73-BD82-4F337A3E98E8}" srcOrd="1" destOrd="0" presId="urn:microsoft.com/office/officeart/2005/8/layout/orgChart1"/>
    <dgm:cxn modelId="{5439119A-B838-4537-BECA-67B9F0C9935F}" type="presParOf" srcId="{582C905E-DD5D-4F73-BD82-4F337A3E98E8}" destId="{CE69C37B-C869-4D23-9D61-B1A5C07B9DDB}" srcOrd="0" destOrd="0" presId="urn:microsoft.com/office/officeart/2005/8/layout/orgChart1"/>
    <dgm:cxn modelId="{CC978087-90BE-4355-AD21-635A3CA3D9FF}" type="presParOf" srcId="{CE69C37B-C869-4D23-9D61-B1A5C07B9DDB}" destId="{7846BB79-BE10-4981-A97D-12C7DC740DE2}" srcOrd="0" destOrd="0" presId="urn:microsoft.com/office/officeart/2005/8/layout/orgChart1"/>
    <dgm:cxn modelId="{136D438B-8A66-490A-84F2-041D53EEC5C0}" type="presParOf" srcId="{CE69C37B-C869-4D23-9D61-B1A5C07B9DDB}" destId="{4E89DF77-3ED4-48AA-BFB0-EF2A2BE1FC6F}" srcOrd="1" destOrd="0" presId="urn:microsoft.com/office/officeart/2005/8/layout/orgChart1"/>
    <dgm:cxn modelId="{060BA87C-3D91-44B7-A451-AD204A4A3F21}" type="presParOf" srcId="{582C905E-DD5D-4F73-BD82-4F337A3E98E8}" destId="{1E02EDBF-2BBA-4273-9BC7-7C5AF768D238}" srcOrd="1" destOrd="0" presId="urn:microsoft.com/office/officeart/2005/8/layout/orgChart1"/>
    <dgm:cxn modelId="{0AF50B2E-BD97-42FF-BB5B-7476EF1DF4BC}" type="presParOf" srcId="{582C905E-DD5D-4F73-BD82-4F337A3E98E8}" destId="{B1B40ED8-61C8-4E59-8D6D-EAB6A83F6257}" srcOrd="2" destOrd="0" presId="urn:microsoft.com/office/officeart/2005/8/layout/orgChart1"/>
    <dgm:cxn modelId="{85468BF4-62B6-415F-8DAE-4B46EBC0B75C}" type="presParOf" srcId="{1101B839-FB89-4AD0-894D-9955CAA41A3A}" destId="{8573E45A-65F2-4B85-B5B4-26F65F99B8FE}" srcOrd="2" destOrd="0" presId="urn:microsoft.com/office/officeart/2005/8/layout/orgChart1"/>
    <dgm:cxn modelId="{68BC6768-860D-4A39-9C06-1C28A4B9835E}" type="presParOf" srcId="{1101B839-FB89-4AD0-894D-9955CAA41A3A}" destId="{12B893E7-4000-4AA2-A679-7B10F904220F}" srcOrd="3" destOrd="0" presId="urn:microsoft.com/office/officeart/2005/8/layout/orgChart1"/>
    <dgm:cxn modelId="{EC17C59F-CF76-4671-985A-31BD2CE1F6FA}" type="presParOf" srcId="{12B893E7-4000-4AA2-A679-7B10F904220F}" destId="{89EC6860-7C1E-4BAE-B952-1ABC638874CD}" srcOrd="0" destOrd="0" presId="urn:microsoft.com/office/officeart/2005/8/layout/orgChart1"/>
    <dgm:cxn modelId="{499C9057-86DC-49D5-B456-46E945DAEEC3}" type="presParOf" srcId="{89EC6860-7C1E-4BAE-B952-1ABC638874CD}" destId="{E3AB5B30-13DE-4770-BF7E-E5379E6DD7A8}" srcOrd="0" destOrd="0" presId="urn:microsoft.com/office/officeart/2005/8/layout/orgChart1"/>
    <dgm:cxn modelId="{6BA24B2D-3690-4611-B85C-4B0ACAB2BF24}" type="presParOf" srcId="{89EC6860-7C1E-4BAE-B952-1ABC638874CD}" destId="{21F44074-AB49-4FB2-90A6-FC5660C9C452}" srcOrd="1" destOrd="0" presId="urn:microsoft.com/office/officeart/2005/8/layout/orgChart1"/>
    <dgm:cxn modelId="{9F791299-E1A0-4D77-9520-922B2CD96504}" type="presParOf" srcId="{12B893E7-4000-4AA2-A679-7B10F904220F}" destId="{7A281A4F-1C67-4D8D-A7F5-8E034A1779B2}" srcOrd="1" destOrd="0" presId="urn:microsoft.com/office/officeart/2005/8/layout/orgChart1"/>
    <dgm:cxn modelId="{DA7BA8AC-0ADC-4D77-8778-F2F66CA6CA51}" type="presParOf" srcId="{12B893E7-4000-4AA2-A679-7B10F904220F}" destId="{5612D447-E1A9-4551-BB71-8FBC090BDA4A}" srcOrd="2" destOrd="0" presId="urn:microsoft.com/office/officeart/2005/8/layout/orgChart1"/>
    <dgm:cxn modelId="{22A58C0D-8277-49A6-928D-C7C2A3C6CB82}" type="presParOf" srcId="{1F72050C-1B4B-4918-9451-58E66E951F67}" destId="{0DF48736-76AD-4F39-9483-C6EDBEF38920}" srcOrd="2" destOrd="0" presId="urn:microsoft.com/office/officeart/2005/8/layout/orgChart1"/>
    <dgm:cxn modelId="{7563327B-D76C-4366-8F85-32603C8548B4}" type="presParOf" srcId="{1DA1C9D5-DD6A-4080-848C-B58386517A02}" destId="{E307CE16-80CB-4BF8-9F15-63C1D05C5873}" srcOrd="6" destOrd="0" presId="urn:microsoft.com/office/officeart/2005/8/layout/orgChart1"/>
    <dgm:cxn modelId="{10F88EBF-9FF1-4B51-B45A-22C12EAEB29C}" type="presParOf" srcId="{1DA1C9D5-DD6A-4080-848C-B58386517A02}" destId="{33DF3D83-D5E4-4AD1-87D5-D4A395489D30}" srcOrd="7" destOrd="0" presId="urn:microsoft.com/office/officeart/2005/8/layout/orgChart1"/>
    <dgm:cxn modelId="{9DB7D60E-8932-493A-8433-8FCD4862948A}" type="presParOf" srcId="{33DF3D83-D5E4-4AD1-87D5-D4A395489D30}" destId="{0A036B68-14FC-46AC-8B46-F9E66BC932E6}" srcOrd="0" destOrd="0" presId="urn:microsoft.com/office/officeart/2005/8/layout/orgChart1"/>
    <dgm:cxn modelId="{BC74B182-CAD0-4EBA-B0C8-672725A96FC8}" type="presParOf" srcId="{0A036B68-14FC-46AC-8B46-F9E66BC932E6}" destId="{405933A0-4FAA-452F-9DEC-345B8C19897F}" srcOrd="0" destOrd="0" presId="urn:microsoft.com/office/officeart/2005/8/layout/orgChart1"/>
    <dgm:cxn modelId="{CEC55923-CEA3-42B1-B988-A11645BA414C}" type="presParOf" srcId="{0A036B68-14FC-46AC-8B46-F9E66BC932E6}" destId="{34C010EB-8165-4C36-9638-C2A3533B28EC}" srcOrd="1" destOrd="0" presId="urn:microsoft.com/office/officeart/2005/8/layout/orgChart1"/>
    <dgm:cxn modelId="{76A6E3FB-CAD3-4281-8E60-8C14B1456C35}" type="presParOf" srcId="{33DF3D83-D5E4-4AD1-87D5-D4A395489D30}" destId="{FC9011C6-43C9-41C8-BD54-14E258AE0BA9}" srcOrd="1" destOrd="0" presId="urn:microsoft.com/office/officeart/2005/8/layout/orgChart1"/>
    <dgm:cxn modelId="{72A352B5-913E-459E-9967-FB2D552B96C1}" type="presParOf" srcId="{FC9011C6-43C9-41C8-BD54-14E258AE0BA9}" destId="{C799FF12-4907-45FF-AABB-071D7A3CDE0D}" srcOrd="0" destOrd="0" presId="urn:microsoft.com/office/officeart/2005/8/layout/orgChart1"/>
    <dgm:cxn modelId="{83D6824C-0578-487C-A8F8-50432D80FD58}" type="presParOf" srcId="{FC9011C6-43C9-41C8-BD54-14E258AE0BA9}" destId="{8A55413C-9B27-4023-92D1-C56489802167}" srcOrd="1" destOrd="0" presId="urn:microsoft.com/office/officeart/2005/8/layout/orgChart1"/>
    <dgm:cxn modelId="{04664F39-14C1-4EEE-874F-89F677566A5F}" type="presParOf" srcId="{8A55413C-9B27-4023-92D1-C56489802167}" destId="{9A095522-08F0-45E7-9A2E-878B54BFB25E}" srcOrd="0" destOrd="0" presId="urn:microsoft.com/office/officeart/2005/8/layout/orgChart1"/>
    <dgm:cxn modelId="{9F20CDA8-FE50-4668-B295-00C082E72965}" type="presParOf" srcId="{9A095522-08F0-45E7-9A2E-878B54BFB25E}" destId="{AFCDCED7-4396-4B02-82A6-7EE06FBB2D65}" srcOrd="0" destOrd="0" presId="urn:microsoft.com/office/officeart/2005/8/layout/orgChart1"/>
    <dgm:cxn modelId="{25475BB6-E873-4325-B0CC-31942DACE580}" type="presParOf" srcId="{9A095522-08F0-45E7-9A2E-878B54BFB25E}" destId="{1A8D53C6-5689-4D7D-9E1E-50630D1D36D0}" srcOrd="1" destOrd="0" presId="urn:microsoft.com/office/officeart/2005/8/layout/orgChart1"/>
    <dgm:cxn modelId="{0A66C5D3-B665-4CF2-A434-34A72EEB09B5}" type="presParOf" srcId="{8A55413C-9B27-4023-92D1-C56489802167}" destId="{96DA74EC-E209-48FD-9216-79EDEFA719D9}" srcOrd="1" destOrd="0" presId="urn:microsoft.com/office/officeart/2005/8/layout/orgChart1"/>
    <dgm:cxn modelId="{6F5A60CE-9032-4C81-B018-CEA5E4989319}" type="presParOf" srcId="{8A55413C-9B27-4023-92D1-C56489802167}" destId="{99B36198-688F-4B1A-B192-80737B820305}" srcOrd="2" destOrd="0" presId="urn:microsoft.com/office/officeart/2005/8/layout/orgChart1"/>
    <dgm:cxn modelId="{E7E36262-3F50-4713-AE33-542E84D7314F}" type="presParOf" srcId="{33DF3D83-D5E4-4AD1-87D5-D4A395489D30}" destId="{361C39FE-E101-4153-98A0-AA238C75DE79}" srcOrd="2" destOrd="0" presId="urn:microsoft.com/office/officeart/2005/8/layout/orgChart1"/>
    <dgm:cxn modelId="{A7E69074-51D5-45AA-B95C-BFC800CE824C}" type="presParOf" srcId="{1DA1C9D5-DD6A-4080-848C-B58386517A02}" destId="{F665B70A-ECF4-4DBF-A44C-320278BF7A98}" srcOrd="8" destOrd="0" presId="urn:microsoft.com/office/officeart/2005/8/layout/orgChart1"/>
    <dgm:cxn modelId="{EBA51DCD-394A-4A00-9AAE-777D7819153D}" type="presParOf" srcId="{1DA1C9D5-DD6A-4080-848C-B58386517A02}" destId="{8B216C2D-6D29-4F4C-A25C-AA7E1BFF4F5A}" srcOrd="9" destOrd="0" presId="urn:microsoft.com/office/officeart/2005/8/layout/orgChart1"/>
    <dgm:cxn modelId="{AC68ACE9-CC55-42B1-9D93-9AD1200E6C17}" type="presParOf" srcId="{8B216C2D-6D29-4F4C-A25C-AA7E1BFF4F5A}" destId="{75C8C5E3-CBA5-4C2D-B5E3-8BE01202AF67}" srcOrd="0" destOrd="0" presId="urn:microsoft.com/office/officeart/2005/8/layout/orgChart1"/>
    <dgm:cxn modelId="{CF68BA0E-F150-49F8-B345-0EFC05850C06}" type="presParOf" srcId="{75C8C5E3-CBA5-4C2D-B5E3-8BE01202AF67}" destId="{5D285B30-320D-4AA1-8E63-D468565CDD53}" srcOrd="0" destOrd="0" presId="urn:microsoft.com/office/officeart/2005/8/layout/orgChart1"/>
    <dgm:cxn modelId="{0992E8BE-628B-4885-9167-39151CF59981}" type="presParOf" srcId="{75C8C5E3-CBA5-4C2D-B5E3-8BE01202AF67}" destId="{24473EF4-ED86-4AC6-97F1-D05FD8E40CBD}" srcOrd="1" destOrd="0" presId="urn:microsoft.com/office/officeart/2005/8/layout/orgChart1"/>
    <dgm:cxn modelId="{6F2F24B0-E65D-4269-88DC-CF461CB42E97}" type="presParOf" srcId="{8B216C2D-6D29-4F4C-A25C-AA7E1BFF4F5A}" destId="{7D3F6D52-0EBA-4AEA-B21F-E85EDF124DDC}" srcOrd="1" destOrd="0" presId="urn:microsoft.com/office/officeart/2005/8/layout/orgChart1"/>
    <dgm:cxn modelId="{E3900E48-CBE5-44BF-83DC-FFEC2C096544}" type="presParOf" srcId="{7D3F6D52-0EBA-4AEA-B21F-E85EDF124DDC}" destId="{18533E6A-3108-4733-9B84-29176075F010}" srcOrd="0" destOrd="0" presId="urn:microsoft.com/office/officeart/2005/8/layout/orgChart1"/>
    <dgm:cxn modelId="{DECC1328-DB03-41B5-ACCD-5EB39E2FF545}" type="presParOf" srcId="{7D3F6D52-0EBA-4AEA-B21F-E85EDF124DDC}" destId="{3B642424-0615-491F-AE38-C5C4BE06D3DD}" srcOrd="1" destOrd="0" presId="urn:microsoft.com/office/officeart/2005/8/layout/orgChart1"/>
    <dgm:cxn modelId="{99F4888B-2A00-4C49-8490-A9B8AC0D39BA}" type="presParOf" srcId="{3B642424-0615-491F-AE38-C5C4BE06D3DD}" destId="{220B7D51-E38D-44EC-B030-E055FE053E59}" srcOrd="0" destOrd="0" presId="urn:microsoft.com/office/officeart/2005/8/layout/orgChart1"/>
    <dgm:cxn modelId="{685F1FD3-E253-4636-8651-EBD477D92B0C}" type="presParOf" srcId="{220B7D51-E38D-44EC-B030-E055FE053E59}" destId="{5449C34E-C375-42CD-8D70-C526DE3F727F}" srcOrd="0" destOrd="0" presId="urn:microsoft.com/office/officeart/2005/8/layout/orgChart1"/>
    <dgm:cxn modelId="{8824D7B9-963D-4AC7-BF87-6690605A8295}" type="presParOf" srcId="{220B7D51-E38D-44EC-B030-E055FE053E59}" destId="{E0975F10-C311-41B4-9582-0A43FAE564AC}" srcOrd="1" destOrd="0" presId="urn:microsoft.com/office/officeart/2005/8/layout/orgChart1"/>
    <dgm:cxn modelId="{35401CC9-5DAC-40EC-81CD-F11E054808E5}" type="presParOf" srcId="{3B642424-0615-491F-AE38-C5C4BE06D3DD}" destId="{2B8A8CEF-5884-4A84-A2D5-679E7039E45F}" srcOrd="1" destOrd="0" presId="urn:microsoft.com/office/officeart/2005/8/layout/orgChart1"/>
    <dgm:cxn modelId="{A4835ACB-0079-4BBC-86E9-1D8071DA65E4}" type="presParOf" srcId="{3B642424-0615-491F-AE38-C5C4BE06D3DD}" destId="{2750168A-7054-45B9-8E62-78B5856DEF58}" srcOrd="2" destOrd="0" presId="urn:microsoft.com/office/officeart/2005/8/layout/orgChart1"/>
    <dgm:cxn modelId="{66806473-92E7-41B8-9906-892A447F5CE5}" type="presParOf" srcId="{7D3F6D52-0EBA-4AEA-B21F-E85EDF124DDC}" destId="{2985817B-24C9-4B07-9C06-27C0E5C00C6E}" srcOrd="2" destOrd="0" presId="urn:microsoft.com/office/officeart/2005/8/layout/orgChart1"/>
    <dgm:cxn modelId="{D76C592E-19A1-4D14-AFB5-D12809FE11F8}" type="presParOf" srcId="{7D3F6D52-0EBA-4AEA-B21F-E85EDF124DDC}" destId="{A04C4627-599E-4023-A098-BDC7386CEB34}" srcOrd="3" destOrd="0" presId="urn:microsoft.com/office/officeart/2005/8/layout/orgChart1"/>
    <dgm:cxn modelId="{E06D2FAC-009A-40DC-8B2C-7FF7477A7DC8}" type="presParOf" srcId="{A04C4627-599E-4023-A098-BDC7386CEB34}" destId="{959D352D-99A2-429B-BF78-61B7E2AF503F}" srcOrd="0" destOrd="0" presId="urn:microsoft.com/office/officeart/2005/8/layout/orgChart1"/>
    <dgm:cxn modelId="{D5F26102-8F1D-484B-A09E-B680CB141BAF}" type="presParOf" srcId="{959D352D-99A2-429B-BF78-61B7E2AF503F}" destId="{7C2B82FA-7BC2-4D30-A31A-5EF78BB7DB8E}" srcOrd="0" destOrd="0" presId="urn:microsoft.com/office/officeart/2005/8/layout/orgChart1"/>
    <dgm:cxn modelId="{BB4B5F1C-00CA-4D03-A868-FCC92972473B}" type="presParOf" srcId="{959D352D-99A2-429B-BF78-61B7E2AF503F}" destId="{130F0AFF-3EA0-4A73-9B4E-E22A8014E1BC}" srcOrd="1" destOrd="0" presId="urn:microsoft.com/office/officeart/2005/8/layout/orgChart1"/>
    <dgm:cxn modelId="{588EFEAB-603A-4520-B004-69C7CDA114D4}" type="presParOf" srcId="{A04C4627-599E-4023-A098-BDC7386CEB34}" destId="{8D1F19C9-7D03-45DF-8592-02FF1FD5B892}" srcOrd="1" destOrd="0" presId="urn:microsoft.com/office/officeart/2005/8/layout/orgChart1"/>
    <dgm:cxn modelId="{C15586F5-E38B-49F6-A6E0-324FEAC225A6}" type="presParOf" srcId="{A04C4627-599E-4023-A098-BDC7386CEB34}" destId="{851104D1-BCBB-47F9-A963-29BE3F7B1E26}" srcOrd="2" destOrd="0" presId="urn:microsoft.com/office/officeart/2005/8/layout/orgChart1"/>
    <dgm:cxn modelId="{E2674C5E-0126-46AD-B943-09B7D4C5A9DD}" type="presParOf" srcId="{8B216C2D-6D29-4F4C-A25C-AA7E1BFF4F5A}" destId="{EF30580F-0313-4C68-9470-6A09107A2449}" srcOrd="2" destOrd="0" presId="urn:microsoft.com/office/officeart/2005/8/layout/orgChart1"/>
    <dgm:cxn modelId="{C2A61532-8731-4FC3-A9F0-62CF044FB23F}" type="presParOf" srcId="{1DA1C9D5-DD6A-4080-848C-B58386517A02}" destId="{FE4DDA12-FA44-434E-AA47-1D60877FD31A}" srcOrd="10" destOrd="0" presId="urn:microsoft.com/office/officeart/2005/8/layout/orgChart1"/>
    <dgm:cxn modelId="{187C60E8-63EF-430C-883F-8AC9D31A3EAF}" type="presParOf" srcId="{1DA1C9D5-DD6A-4080-848C-B58386517A02}" destId="{2252607F-2D7C-4622-B4B5-6E42ED5371DD}" srcOrd="11" destOrd="0" presId="urn:microsoft.com/office/officeart/2005/8/layout/orgChart1"/>
    <dgm:cxn modelId="{D178FE7C-3870-4028-BE60-103821351EBA}" type="presParOf" srcId="{2252607F-2D7C-4622-B4B5-6E42ED5371DD}" destId="{5D016A15-8642-4F6F-83DC-4ACC63ED9740}" srcOrd="0" destOrd="0" presId="urn:microsoft.com/office/officeart/2005/8/layout/orgChart1"/>
    <dgm:cxn modelId="{31EC3C83-02FB-4CFF-930C-005161A2912A}" type="presParOf" srcId="{5D016A15-8642-4F6F-83DC-4ACC63ED9740}" destId="{7A7B5F17-4DAD-41BC-A137-266916F19DDB}" srcOrd="0" destOrd="0" presId="urn:microsoft.com/office/officeart/2005/8/layout/orgChart1"/>
    <dgm:cxn modelId="{34FF60E4-0109-4216-866E-FB3A435D321E}" type="presParOf" srcId="{5D016A15-8642-4F6F-83DC-4ACC63ED9740}" destId="{AD37ABCE-2778-47E8-B651-336E71425A45}" srcOrd="1" destOrd="0" presId="urn:microsoft.com/office/officeart/2005/8/layout/orgChart1"/>
    <dgm:cxn modelId="{1183EE60-8056-4A15-B6E8-DA20F0D2D259}" type="presParOf" srcId="{2252607F-2D7C-4622-B4B5-6E42ED5371DD}" destId="{CCC1388D-10AD-45A9-9DCF-B046B8121E18}" srcOrd="1" destOrd="0" presId="urn:microsoft.com/office/officeart/2005/8/layout/orgChart1"/>
    <dgm:cxn modelId="{0141F765-D40C-42E3-9CAE-CE45F9484CF6}" type="presParOf" srcId="{CCC1388D-10AD-45A9-9DCF-B046B8121E18}" destId="{8A9FD1A4-8833-4150-9C85-7D5611399B6B}" srcOrd="0" destOrd="0" presId="urn:microsoft.com/office/officeart/2005/8/layout/orgChart1"/>
    <dgm:cxn modelId="{370E0889-7F17-4316-A2CC-6EF50F405109}" type="presParOf" srcId="{CCC1388D-10AD-45A9-9DCF-B046B8121E18}" destId="{E5E46F5C-4FD3-4772-B016-57181111777F}" srcOrd="1" destOrd="0" presId="urn:microsoft.com/office/officeart/2005/8/layout/orgChart1"/>
    <dgm:cxn modelId="{0A145332-1574-43A8-91F6-EA5446E9C69E}" type="presParOf" srcId="{E5E46F5C-4FD3-4772-B016-57181111777F}" destId="{8A8393A6-3910-4AE5-B211-6B367CB4C6E7}" srcOrd="0" destOrd="0" presId="urn:microsoft.com/office/officeart/2005/8/layout/orgChart1"/>
    <dgm:cxn modelId="{40E1A329-0854-4274-9EAB-721C7F294C3F}" type="presParOf" srcId="{8A8393A6-3910-4AE5-B211-6B367CB4C6E7}" destId="{30311ED8-F75B-47C3-92A8-7D7A3CC90AD2}" srcOrd="0" destOrd="0" presId="urn:microsoft.com/office/officeart/2005/8/layout/orgChart1"/>
    <dgm:cxn modelId="{2B11A07F-FFCF-495F-8FE3-D5FC03D9E161}" type="presParOf" srcId="{8A8393A6-3910-4AE5-B211-6B367CB4C6E7}" destId="{1D89AC35-9B88-40DE-B664-4328C088A61A}" srcOrd="1" destOrd="0" presId="urn:microsoft.com/office/officeart/2005/8/layout/orgChart1"/>
    <dgm:cxn modelId="{65AA85E8-7443-4126-9275-54B14FE3F585}" type="presParOf" srcId="{E5E46F5C-4FD3-4772-B016-57181111777F}" destId="{FD372F7B-DA0E-4C6E-9DE4-68D3F6A50AD9}" srcOrd="1" destOrd="0" presId="urn:microsoft.com/office/officeart/2005/8/layout/orgChart1"/>
    <dgm:cxn modelId="{69AA8529-2CFE-45D9-996D-2BEC646D366D}" type="presParOf" srcId="{E5E46F5C-4FD3-4772-B016-57181111777F}" destId="{8CB1AEBC-5202-4DF3-B1C9-1522ED9D4226}" srcOrd="2" destOrd="0" presId="urn:microsoft.com/office/officeart/2005/8/layout/orgChart1"/>
    <dgm:cxn modelId="{32432100-1E88-4369-BB46-6AA738DB6A47}" type="presParOf" srcId="{CCC1388D-10AD-45A9-9DCF-B046B8121E18}" destId="{DCF0890D-4D88-4216-9034-E5D313ED9CE4}" srcOrd="2" destOrd="0" presId="urn:microsoft.com/office/officeart/2005/8/layout/orgChart1"/>
    <dgm:cxn modelId="{FF3AB27D-C3DA-4769-8A01-3BC60A84A823}" type="presParOf" srcId="{CCC1388D-10AD-45A9-9DCF-B046B8121E18}" destId="{90314DE0-3F7F-4D53-80CD-E0CDF1679FB2}" srcOrd="3" destOrd="0" presId="urn:microsoft.com/office/officeart/2005/8/layout/orgChart1"/>
    <dgm:cxn modelId="{CBE90A49-5090-4620-B243-85752AC681D6}" type="presParOf" srcId="{90314DE0-3F7F-4D53-80CD-E0CDF1679FB2}" destId="{AB95B52B-C435-42C9-8A13-B1955D240A2C}" srcOrd="0" destOrd="0" presId="urn:microsoft.com/office/officeart/2005/8/layout/orgChart1"/>
    <dgm:cxn modelId="{27507B05-B0D5-493E-8457-06010189B900}" type="presParOf" srcId="{AB95B52B-C435-42C9-8A13-B1955D240A2C}" destId="{2060DB70-8D06-4A19-98CC-11562BEA0BFF}" srcOrd="0" destOrd="0" presId="urn:microsoft.com/office/officeart/2005/8/layout/orgChart1"/>
    <dgm:cxn modelId="{6E2B011B-B4C1-4558-8915-B6DD16A6B76E}" type="presParOf" srcId="{AB95B52B-C435-42C9-8A13-B1955D240A2C}" destId="{5E9FA483-038E-43AB-988D-5E557C0E3C54}" srcOrd="1" destOrd="0" presId="urn:microsoft.com/office/officeart/2005/8/layout/orgChart1"/>
    <dgm:cxn modelId="{E6CEB10F-BF41-492F-B155-1BD6BF1CB9A0}" type="presParOf" srcId="{90314DE0-3F7F-4D53-80CD-E0CDF1679FB2}" destId="{DFDE1367-2823-45D2-8CD9-6A5AEDF7E605}" srcOrd="1" destOrd="0" presId="urn:microsoft.com/office/officeart/2005/8/layout/orgChart1"/>
    <dgm:cxn modelId="{8B4DBEED-41ED-44FF-AB55-86A647C47935}" type="presParOf" srcId="{90314DE0-3F7F-4D53-80CD-E0CDF1679FB2}" destId="{9BC70AF5-8854-4408-AC3D-90C6D8DD562F}" srcOrd="2" destOrd="0" presId="urn:microsoft.com/office/officeart/2005/8/layout/orgChart1"/>
    <dgm:cxn modelId="{2E25BEB7-2333-418C-BA84-D89BF6810AFF}" type="presParOf" srcId="{2252607F-2D7C-4622-B4B5-6E42ED5371DD}" destId="{FD0AB79D-AA7C-4B7D-A5CD-DE3D34DB2B5A}" srcOrd="2" destOrd="0" presId="urn:microsoft.com/office/officeart/2005/8/layout/orgChart1"/>
    <dgm:cxn modelId="{EA82FE6A-8CF1-460A-B239-3FC71471D3E3}" type="presParOf" srcId="{1DA1C9D5-DD6A-4080-848C-B58386517A02}" destId="{EE2181F5-7CD2-4015-B4A3-E40FA3A04B42}" srcOrd="12" destOrd="0" presId="urn:microsoft.com/office/officeart/2005/8/layout/orgChart1"/>
    <dgm:cxn modelId="{4A442B4F-E981-42E0-ADC7-0DD0F2F8D382}" type="presParOf" srcId="{1DA1C9D5-DD6A-4080-848C-B58386517A02}" destId="{77AB43DA-5C5B-45CF-A0EF-AACE24714FFE}" srcOrd="13" destOrd="0" presId="urn:microsoft.com/office/officeart/2005/8/layout/orgChart1"/>
    <dgm:cxn modelId="{CDE8CCEC-35DE-4E32-B3A9-CDE6517579C3}" type="presParOf" srcId="{77AB43DA-5C5B-45CF-A0EF-AACE24714FFE}" destId="{5D274103-3889-4B41-B116-2B0668B7C0BC}" srcOrd="0" destOrd="0" presId="urn:microsoft.com/office/officeart/2005/8/layout/orgChart1"/>
    <dgm:cxn modelId="{C1145BF1-F39D-4258-9EC6-343A55BB806B}" type="presParOf" srcId="{5D274103-3889-4B41-B116-2B0668B7C0BC}" destId="{E91273FC-101B-4134-9E56-373599251A26}" srcOrd="0" destOrd="0" presId="urn:microsoft.com/office/officeart/2005/8/layout/orgChart1"/>
    <dgm:cxn modelId="{1A123F7B-829F-49ED-9A00-8D0E7D132946}" type="presParOf" srcId="{5D274103-3889-4B41-B116-2B0668B7C0BC}" destId="{BD51D1E6-FA16-4838-BB21-CD2C2EC33731}" srcOrd="1" destOrd="0" presId="urn:microsoft.com/office/officeart/2005/8/layout/orgChart1"/>
    <dgm:cxn modelId="{1775CDFA-1218-4A68-AB63-AC4603044A89}" type="presParOf" srcId="{77AB43DA-5C5B-45CF-A0EF-AACE24714FFE}" destId="{A3CF36C9-C094-4FAC-8C23-73C8463DB9F3}" srcOrd="1" destOrd="0" presId="urn:microsoft.com/office/officeart/2005/8/layout/orgChart1"/>
    <dgm:cxn modelId="{FF5ED218-2D16-4F8B-B453-71F25BA55725}" type="presParOf" srcId="{A3CF36C9-C094-4FAC-8C23-73C8463DB9F3}" destId="{EF611EC0-D598-4BF8-AC0F-56DD4A78FD41}" srcOrd="0" destOrd="0" presId="urn:microsoft.com/office/officeart/2005/8/layout/orgChart1"/>
    <dgm:cxn modelId="{8EB7E34A-D08A-43C5-896C-BA8B36B4B64F}" type="presParOf" srcId="{A3CF36C9-C094-4FAC-8C23-73C8463DB9F3}" destId="{BBCB6009-DCA0-48A3-8AB1-A749A210668B}" srcOrd="1" destOrd="0" presId="urn:microsoft.com/office/officeart/2005/8/layout/orgChart1"/>
    <dgm:cxn modelId="{F6E59890-4A7B-4FE9-9425-20A09AE01427}" type="presParOf" srcId="{BBCB6009-DCA0-48A3-8AB1-A749A210668B}" destId="{E8892409-30D2-4657-9CD6-E9DA73F53265}" srcOrd="0" destOrd="0" presId="urn:microsoft.com/office/officeart/2005/8/layout/orgChart1"/>
    <dgm:cxn modelId="{0F4F96A4-B856-425A-8708-2800FCD5643B}" type="presParOf" srcId="{E8892409-30D2-4657-9CD6-E9DA73F53265}" destId="{584FA33C-F0AA-4120-A161-75C42DFE2835}" srcOrd="0" destOrd="0" presId="urn:microsoft.com/office/officeart/2005/8/layout/orgChart1"/>
    <dgm:cxn modelId="{26892BF3-E410-4432-BABE-AE2ABC130A7A}" type="presParOf" srcId="{E8892409-30D2-4657-9CD6-E9DA73F53265}" destId="{600A5A4B-F983-4665-88E9-14F56EDD2A90}" srcOrd="1" destOrd="0" presId="urn:microsoft.com/office/officeart/2005/8/layout/orgChart1"/>
    <dgm:cxn modelId="{5EA37F9C-6B00-4237-BF6D-D8F11D9351B3}" type="presParOf" srcId="{BBCB6009-DCA0-48A3-8AB1-A749A210668B}" destId="{C3A28949-AE41-4383-88E7-2514ACA6965A}" srcOrd="1" destOrd="0" presId="urn:microsoft.com/office/officeart/2005/8/layout/orgChart1"/>
    <dgm:cxn modelId="{F3D86F6E-AD60-426A-9861-4CB287903E78}" type="presParOf" srcId="{BBCB6009-DCA0-48A3-8AB1-A749A210668B}" destId="{15854D00-0D79-4BC9-AD58-D4B663B7C7EA}" srcOrd="2" destOrd="0" presId="urn:microsoft.com/office/officeart/2005/8/layout/orgChart1"/>
    <dgm:cxn modelId="{D46A3784-C72D-4D80-A5A7-5B7B4C981C08}" type="presParOf" srcId="{77AB43DA-5C5B-45CF-A0EF-AACE24714FFE}" destId="{0F0FDFE1-D433-4021-AFD2-99FE6F2C9067}" srcOrd="2" destOrd="0" presId="urn:microsoft.com/office/officeart/2005/8/layout/orgChart1"/>
    <dgm:cxn modelId="{70EE8853-50E2-4DD5-966D-387E53BDE358}" type="presParOf" srcId="{1DA1C9D5-DD6A-4080-848C-B58386517A02}" destId="{FCE4F932-DC9C-47C4-A641-509E7703BFC4}" srcOrd="14" destOrd="0" presId="urn:microsoft.com/office/officeart/2005/8/layout/orgChart1"/>
    <dgm:cxn modelId="{C974B3AE-539D-47C3-8F48-CC26D92FC952}" type="presParOf" srcId="{1DA1C9D5-DD6A-4080-848C-B58386517A02}" destId="{98795493-FED5-475F-97A4-2AC0D1F98D25}" srcOrd="15" destOrd="0" presId="urn:microsoft.com/office/officeart/2005/8/layout/orgChart1"/>
    <dgm:cxn modelId="{210C645E-B7A7-40E3-B9FF-4E4B7222E93B}" type="presParOf" srcId="{98795493-FED5-475F-97A4-2AC0D1F98D25}" destId="{62A88559-134B-4054-B73E-8263137DBEF2}" srcOrd="0" destOrd="0" presId="urn:microsoft.com/office/officeart/2005/8/layout/orgChart1"/>
    <dgm:cxn modelId="{0EE11999-E962-424E-BDEA-8DCA715DD24C}" type="presParOf" srcId="{62A88559-134B-4054-B73E-8263137DBEF2}" destId="{4178570F-1C0B-4E3D-B543-1184D6F4B2C6}" srcOrd="0" destOrd="0" presId="urn:microsoft.com/office/officeart/2005/8/layout/orgChart1"/>
    <dgm:cxn modelId="{700EABB5-18A1-4085-ACD4-C8A29905ECA3}" type="presParOf" srcId="{62A88559-134B-4054-B73E-8263137DBEF2}" destId="{5361EFC9-DD27-49E6-B913-8AD6FBB46BC0}" srcOrd="1" destOrd="0" presId="urn:microsoft.com/office/officeart/2005/8/layout/orgChart1"/>
    <dgm:cxn modelId="{A9DDE63B-5BE0-4319-AC60-2584430DAE56}" type="presParOf" srcId="{98795493-FED5-475F-97A4-2AC0D1F98D25}" destId="{47C898B5-04E8-44B5-B4CA-EE6949B256EA}" srcOrd="1" destOrd="0" presId="urn:microsoft.com/office/officeart/2005/8/layout/orgChart1"/>
    <dgm:cxn modelId="{A5CD47CE-7A87-4353-AA9B-11411E0FAD1B}" type="presParOf" srcId="{47C898B5-04E8-44B5-B4CA-EE6949B256EA}" destId="{7614A72C-FD8C-488B-A073-7296692E7EA9}" srcOrd="0" destOrd="0" presId="urn:microsoft.com/office/officeart/2005/8/layout/orgChart1"/>
    <dgm:cxn modelId="{E776EB41-D56D-45FD-A142-F7103AEF56B5}" type="presParOf" srcId="{47C898B5-04E8-44B5-B4CA-EE6949B256EA}" destId="{9462432A-482A-4D40-BE10-CBA5D1245467}" srcOrd="1" destOrd="0" presId="urn:microsoft.com/office/officeart/2005/8/layout/orgChart1"/>
    <dgm:cxn modelId="{5EDC6C6D-4614-4D62-83E7-CD455C202ED3}" type="presParOf" srcId="{9462432A-482A-4D40-BE10-CBA5D1245467}" destId="{2C0DB5CE-BE04-46FB-BC52-80D99597854C}" srcOrd="0" destOrd="0" presId="urn:microsoft.com/office/officeart/2005/8/layout/orgChart1"/>
    <dgm:cxn modelId="{36D3B6D2-917F-4BF8-8CB5-CDE06840A474}" type="presParOf" srcId="{2C0DB5CE-BE04-46FB-BC52-80D99597854C}" destId="{9754DCE6-D9B3-4176-8B2D-F039A177A7B4}" srcOrd="0" destOrd="0" presId="urn:microsoft.com/office/officeart/2005/8/layout/orgChart1"/>
    <dgm:cxn modelId="{CDD1067E-F158-439F-94A6-59A46ED9BD33}" type="presParOf" srcId="{2C0DB5CE-BE04-46FB-BC52-80D99597854C}" destId="{303BBEF7-06BB-48F8-B73E-2953283ECCDB}" srcOrd="1" destOrd="0" presId="urn:microsoft.com/office/officeart/2005/8/layout/orgChart1"/>
    <dgm:cxn modelId="{701ABE24-6CC6-45F6-A364-9547A85EC581}" type="presParOf" srcId="{9462432A-482A-4D40-BE10-CBA5D1245467}" destId="{4C95F797-EFF5-4C8F-9A1D-3EE652F1E988}" srcOrd="1" destOrd="0" presId="urn:microsoft.com/office/officeart/2005/8/layout/orgChart1"/>
    <dgm:cxn modelId="{25829DD0-765C-4C2D-96FD-26A508A3E0E0}" type="presParOf" srcId="{9462432A-482A-4D40-BE10-CBA5D1245467}" destId="{C2D1D228-CDCB-4410-8584-807E64C2FBD2}" srcOrd="2" destOrd="0" presId="urn:microsoft.com/office/officeart/2005/8/layout/orgChart1"/>
    <dgm:cxn modelId="{251C3ED4-3179-40D3-8FF7-2E1D0F9018FB}" type="presParOf" srcId="{98795493-FED5-475F-97A4-2AC0D1F98D25}" destId="{83E3AE70-8F4A-4857-BA0B-27C00E1BDADF}" srcOrd="2" destOrd="0" presId="urn:microsoft.com/office/officeart/2005/8/layout/orgChart1"/>
    <dgm:cxn modelId="{544765F3-595E-4013-B7A2-DAB96E6BE7DE}" type="presParOf" srcId="{1DA1C9D5-DD6A-4080-848C-B58386517A02}" destId="{0156E559-A7A8-4B73-9C8A-5D88F0CC9468}" srcOrd="16" destOrd="0" presId="urn:microsoft.com/office/officeart/2005/8/layout/orgChart1"/>
    <dgm:cxn modelId="{3F0B6F4B-96C0-4B0C-8F1E-9D9679409674}" type="presParOf" srcId="{1DA1C9D5-DD6A-4080-848C-B58386517A02}" destId="{15C1FB55-A3DD-4177-9E86-59B1EAC1B98D}" srcOrd="17" destOrd="0" presId="urn:microsoft.com/office/officeart/2005/8/layout/orgChart1"/>
    <dgm:cxn modelId="{A214BA27-ECC6-4AEB-A222-EF62172E9AD2}" type="presParOf" srcId="{15C1FB55-A3DD-4177-9E86-59B1EAC1B98D}" destId="{0E4C0782-44E5-4C5C-A0E8-79D4C414EF59}" srcOrd="0" destOrd="0" presId="urn:microsoft.com/office/officeart/2005/8/layout/orgChart1"/>
    <dgm:cxn modelId="{794BC88D-D0F1-4678-8850-E9F099DFA6A0}" type="presParOf" srcId="{0E4C0782-44E5-4C5C-A0E8-79D4C414EF59}" destId="{EE7B1319-B3C4-465B-B351-B0FE9C6DBDD4}" srcOrd="0" destOrd="0" presId="urn:microsoft.com/office/officeart/2005/8/layout/orgChart1"/>
    <dgm:cxn modelId="{68945324-7956-4C51-A63C-2646A3D5F1CF}" type="presParOf" srcId="{0E4C0782-44E5-4C5C-A0E8-79D4C414EF59}" destId="{498D92E2-04B3-4AA3-967B-889660F99280}" srcOrd="1" destOrd="0" presId="urn:microsoft.com/office/officeart/2005/8/layout/orgChart1"/>
    <dgm:cxn modelId="{9B8061C5-D18A-47D0-92E2-4CC9394782BE}" type="presParOf" srcId="{15C1FB55-A3DD-4177-9E86-59B1EAC1B98D}" destId="{9C31C0E8-FEB7-4A46-9E35-E68A0BC1EB0F}" srcOrd="1" destOrd="0" presId="urn:microsoft.com/office/officeart/2005/8/layout/orgChart1"/>
    <dgm:cxn modelId="{65235C35-C1B6-4903-B2AC-F52845173949}" type="presParOf" srcId="{9C31C0E8-FEB7-4A46-9E35-E68A0BC1EB0F}" destId="{F9232B5E-2A7C-4E19-83BB-B6CF6E48E38C}" srcOrd="0" destOrd="0" presId="urn:microsoft.com/office/officeart/2005/8/layout/orgChart1"/>
    <dgm:cxn modelId="{D2A3580D-F1F3-4CD6-B035-C6D77C3D73E1}" type="presParOf" srcId="{9C31C0E8-FEB7-4A46-9E35-E68A0BC1EB0F}" destId="{2EFC6A09-E248-4EEA-9CDD-1E8E705B9141}" srcOrd="1" destOrd="0" presId="urn:microsoft.com/office/officeart/2005/8/layout/orgChart1"/>
    <dgm:cxn modelId="{403EF0DE-5029-4DC0-B477-D4E13172D380}" type="presParOf" srcId="{2EFC6A09-E248-4EEA-9CDD-1E8E705B9141}" destId="{BA377A2A-462B-49C2-A543-53B46B3AA2C4}" srcOrd="0" destOrd="0" presId="urn:microsoft.com/office/officeart/2005/8/layout/orgChart1"/>
    <dgm:cxn modelId="{DF84DD62-9CF3-4D85-9FA7-C0A3A4F17E8D}" type="presParOf" srcId="{BA377A2A-462B-49C2-A543-53B46B3AA2C4}" destId="{5899A4CD-3465-46E1-A12F-DCBE1235B211}" srcOrd="0" destOrd="0" presId="urn:microsoft.com/office/officeart/2005/8/layout/orgChart1"/>
    <dgm:cxn modelId="{9E521D4A-BEA9-40E9-8ACE-E365386738D9}" type="presParOf" srcId="{BA377A2A-462B-49C2-A543-53B46B3AA2C4}" destId="{903A2150-BDBC-43A2-91B4-9141D8FA692A}" srcOrd="1" destOrd="0" presId="urn:microsoft.com/office/officeart/2005/8/layout/orgChart1"/>
    <dgm:cxn modelId="{299D1F0E-C8C0-4FDD-B063-DB1D21E68E54}" type="presParOf" srcId="{2EFC6A09-E248-4EEA-9CDD-1E8E705B9141}" destId="{B8237B20-9491-4ACA-AED5-53D07946671E}" srcOrd="1" destOrd="0" presId="urn:microsoft.com/office/officeart/2005/8/layout/orgChart1"/>
    <dgm:cxn modelId="{506F2E89-137F-4AEA-B33A-2E2D4E26641F}" type="presParOf" srcId="{2EFC6A09-E248-4EEA-9CDD-1E8E705B9141}" destId="{3B1F0918-4F85-4F07-B8F4-643A6ACA2D7E}" srcOrd="2" destOrd="0" presId="urn:microsoft.com/office/officeart/2005/8/layout/orgChart1"/>
    <dgm:cxn modelId="{B15C3E79-3A51-4577-A2A9-D11852DFBC29}" type="presParOf" srcId="{15C1FB55-A3DD-4177-9E86-59B1EAC1B98D}" destId="{CAC83473-2325-4BC9-A91F-D50F7EE3A692}" srcOrd="2" destOrd="0" presId="urn:microsoft.com/office/officeart/2005/8/layout/orgChart1"/>
    <dgm:cxn modelId="{75198DB4-0470-43A7-A6C5-A8D28B1B5EA9}" type="presParOf" srcId="{668E63E7-1FB7-4F63-9E7C-5C3E637DCAFA}" destId="{E60B4535-C7AA-4D9F-AEA1-485A2CA7A029}" srcOrd="2" destOrd="0" presId="urn:microsoft.com/office/officeart/2005/8/layout/orgChart1"/>
    <dgm:cxn modelId="{20710FE7-9D44-455A-A8DE-6C9A075C8DB0}" type="presParOf" srcId="{0520E3C3-0DF2-4D2B-9318-BB9DB54678BF}" destId="{27CC4899-11FB-4A67-AB17-7E6E31B7B1FE}" srcOrd="1" destOrd="0" presId="urn:microsoft.com/office/officeart/2005/8/layout/orgChart1"/>
    <dgm:cxn modelId="{52B504F6-4F01-4CBA-9E4E-3E323E4487AA}" type="presParOf" srcId="{27CC4899-11FB-4A67-AB17-7E6E31B7B1FE}" destId="{9F2C0F08-9BD6-40E4-B272-8335119CF808}" srcOrd="0" destOrd="0" presId="urn:microsoft.com/office/officeart/2005/8/layout/orgChart1"/>
    <dgm:cxn modelId="{0B627A0A-CB45-424D-8587-E697B366439D}" type="presParOf" srcId="{9F2C0F08-9BD6-40E4-B272-8335119CF808}" destId="{B6522CA1-415D-4BE8-AADB-0F042989DA10}" srcOrd="0" destOrd="0" presId="urn:microsoft.com/office/officeart/2005/8/layout/orgChart1"/>
    <dgm:cxn modelId="{FE3220F5-6880-4B28-86D1-7DDDC8197AFD}" type="presParOf" srcId="{9F2C0F08-9BD6-40E4-B272-8335119CF808}" destId="{8E06B870-BB54-4E69-AEC0-D9C27E2E6297}" srcOrd="1" destOrd="0" presId="urn:microsoft.com/office/officeart/2005/8/layout/orgChart1"/>
    <dgm:cxn modelId="{467CF507-8750-4292-899A-7B365CD0F92A}" type="presParOf" srcId="{27CC4899-11FB-4A67-AB17-7E6E31B7B1FE}" destId="{EED08864-21B7-4EF8-8613-53C8291AA744}" srcOrd="1" destOrd="0" presId="urn:microsoft.com/office/officeart/2005/8/layout/orgChart1"/>
    <dgm:cxn modelId="{5C9DC83D-6D7A-4A2D-855E-4F16753C5F38}" type="presParOf" srcId="{27CC4899-11FB-4A67-AB17-7E6E31B7B1FE}" destId="{92BEC450-CE09-4424-A8B2-FF17AC801977}"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232B5E-2A7C-4E19-83BB-B6CF6E48E38C}">
      <dsp:nvSpPr>
        <dsp:cNvPr id="0" name=""/>
        <dsp:cNvSpPr/>
      </dsp:nvSpPr>
      <dsp:spPr>
        <a:xfrm>
          <a:off x="10640695" y="3144946"/>
          <a:ext cx="163109" cy="500203"/>
        </a:xfrm>
        <a:custGeom>
          <a:avLst/>
          <a:gdLst/>
          <a:ahLst/>
          <a:cxnLst/>
          <a:rect l="0" t="0" r="0" b="0"/>
          <a:pathLst>
            <a:path>
              <a:moveTo>
                <a:pt x="0" y="0"/>
              </a:moveTo>
              <a:lnTo>
                <a:pt x="0" y="500203"/>
              </a:lnTo>
              <a:lnTo>
                <a:pt x="163109" y="50020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156E559-A7A8-4B73-9C8A-5D88F0CC9468}">
      <dsp:nvSpPr>
        <dsp:cNvPr id="0" name=""/>
        <dsp:cNvSpPr/>
      </dsp:nvSpPr>
      <dsp:spPr>
        <a:xfrm>
          <a:off x="5826494" y="1908762"/>
          <a:ext cx="5249160" cy="692483"/>
        </a:xfrm>
        <a:custGeom>
          <a:avLst/>
          <a:gdLst/>
          <a:ahLst/>
          <a:cxnLst/>
          <a:rect l="0" t="0" r="0" b="0"/>
          <a:pathLst>
            <a:path>
              <a:moveTo>
                <a:pt x="0" y="0"/>
              </a:moveTo>
              <a:lnTo>
                <a:pt x="0" y="578306"/>
              </a:lnTo>
              <a:lnTo>
                <a:pt x="5249160" y="578306"/>
              </a:lnTo>
              <a:lnTo>
                <a:pt x="5249160" y="692483"/>
              </a:lnTo>
            </a:path>
          </a:pathLst>
        </a:custGeom>
        <a:noFill/>
        <a:ln w="12700" cap="flat" cmpd="sng" algn="ctr">
          <a:solidFill>
            <a:scrgbClr r="0" g="0" b="0"/>
          </a:solidFill>
          <a:prstDash val="sysDash"/>
          <a:miter lim="800000"/>
        </a:ln>
        <a:effectLst/>
      </dsp:spPr>
      <dsp:style>
        <a:lnRef idx="2">
          <a:scrgbClr r="0" g="0" b="0"/>
        </a:lnRef>
        <a:fillRef idx="0">
          <a:scrgbClr r="0" g="0" b="0"/>
        </a:fillRef>
        <a:effectRef idx="0">
          <a:scrgbClr r="0" g="0" b="0"/>
        </a:effectRef>
        <a:fontRef idx="minor"/>
      </dsp:style>
    </dsp:sp>
    <dsp:sp modelId="{7614A72C-FD8C-488B-A073-7296692E7EA9}">
      <dsp:nvSpPr>
        <dsp:cNvPr id="0" name=""/>
        <dsp:cNvSpPr/>
      </dsp:nvSpPr>
      <dsp:spPr>
        <a:xfrm>
          <a:off x="9324941" y="3144946"/>
          <a:ext cx="163109" cy="500203"/>
        </a:xfrm>
        <a:custGeom>
          <a:avLst/>
          <a:gdLst/>
          <a:ahLst/>
          <a:cxnLst/>
          <a:rect l="0" t="0" r="0" b="0"/>
          <a:pathLst>
            <a:path>
              <a:moveTo>
                <a:pt x="0" y="0"/>
              </a:moveTo>
              <a:lnTo>
                <a:pt x="0" y="500203"/>
              </a:lnTo>
              <a:lnTo>
                <a:pt x="163109" y="50020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CE4F932-DC9C-47C4-A641-509E7703BFC4}">
      <dsp:nvSpPr>
        <dsp:cNvPr id="0" name=""/>
        <dsp:cNvSpPr/>
      </dsp:nvSpPr>
      <dsp:spPr>
        <a:xfrm>
          <a:off x="5826494" y="1908762"/>
          <a:ext cx="3933407" cy="692483"/>
        </a:xfrm>
        <a:custGeom>
          <a:avLst/>
          <a:gdLst/>
          <a:ahLst/>
          <a:cxnLst/>
          <a:rect l="0" t="0" r="0" b="0"/>
          <a:pathLst>
            <a:path>
              <a:moveTo>
                <a:pt x="0" y="0"/>
              </a:moveTo>
              <a:lnTo>
                <a:pt x="0" y="578306"/>
              </a:lnTo>
              <a:lnTo>
                <a:pt x="3933407" y="578306"/>
              </a:lnTo>
              <a:lnTo>
                <a:pt x="3933407" y="692483"/>
              </a:lnTo>
            </a:path>
          </a:pathLst>
        </a:custGeom>
        <a:noFill/>
        <a:ln w="12700" cap="flat" cmpd="sng" algn="ctr">
          <a:solidFill>
            <a:scrgbClr r="0" g="0" b="0"/>
          </a:solidFill>
          <a:prstDash val="sysDash"/>
          <a:miter lim="800000"/>
        </a:ln>
        <a:effectLst/>
      </dsp:spPr>
      <dsp:style>
        <a:lnRef idx="2">
          <a:scrgbClr r="0" g="0" b="0"/>
        </a:lnRef>
        <a:fillRef idx="0">
          <a:scrgbClr r="0" g="0" b="0"/>
        </a:fillRef>
        <a:effectRef idx="0">
          <a:scrgbClr r="0" g="0" b="0"/>
        </a:effectRef>
        <a:fontRef idx="minor"/>
      </dsp:style>
    </dsp:sp>
    <dsp:sp modelId="{EF611EC0-D598-4BF8-AC0F-56DD4A78FD41}">
      <dsp:nvSpPr>
        <dsp:cNvPr id="0" name=""/>
        <dsp:cNvSpPr/>
      </dsp:nvSpPr>
      <dsp:spPr>
        <a:xfrm>
          <a:off x="8009188" y="3144946"/>
          <a:ext cx="163109" cy="500203"/>
        </a:xfrm>
        <a:custGeom>
          <a:avLst/>
          <a:gdLst/>
          <a:ahLst/>
          <a:cxnLst/>
          <a:rect l="0" t="0" r="0" b="0"/>
          <a:pathLst>
            <a:path>
              <a:moveTo>
                <a:pt x="0" y="0"/>
              </a:moveTo>
              <a:lnTo>
                <a:pt x="0" y="500203"/>
              </a:lnTo>
              <a:lnTo>
                <a:pt x="163109" y="50020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E2181F5-7CD2-4015-B4A3-E40FA3A04B42}">
      <dsp:nvSpPr>
        <dsp:cNvPr id="0" name=""/>
        <dsp:cNvSpPr/>
      </dsp:nvSpPr>
      <dsp:spPr>
        <a:xfrm>
          <a:off x="5826494" y="1908762"/>
          <a:ext cx="2617653" cy="692483"/>
        </a:xfrm>
        <a:custGeom>
          <a:avLst/>
          <a:gdLst/>
          <a:ahLst/>
          <a:cxnLst/>
          <a:rect l="0" t="0" r="0" b="0"/>
          <a:pathLst>
            <a:path>
              <a:moveTo>
                <a:pt x="0" y="0"/>
              </a:moveTo>
              <a:lnTo>
                <a:pt x="0" y="578306"/>
              </a:lnTo>
              <a:lnTo>
                <a:pt x="2617653" y="578306"/>
              </a:lnTo>
              <a:lnTo>
                <a:pt x="2617653" y="692483"/>
              </a:lnTo>
            </a:path>
          </a:pathLst>
        </a:custGeom>
        <a:noFill/>
        <a:ln w="12700" cap="flat" cmpd="sng" algn="ctr">
          <a:solidFill>
            <a:scrgbClr r="0" g="0" b="0"/>
          </a:solidFill>
          <a:prstDash val="sysDash"/>
          <a:miter lim="800000"/>
        </a:ln>
        <a:effectLst/>
      </dsp:spPr>
      <dsp:style>
        <a:lnRef idx="2">
          <a:scrgbClr r="0" g="0" b="0"/>
        </a:lnRef>
        <a:fillRef idx="0">
          <a:scrgbClr r="0" g="0" b="0"/>
        </a:fillRef>
        <a:effectRef idx="0">
          <a:scrgbClr r="0" g="0" b="0"/>
        </a:effectRef>
        <a:fontRef idx="minor"/>
      </dsp:style>
    </dsp:sp>
    <dsp:sp modelId="{DCF0890D-4D88-4216-9034-E5D313ED9CE4}">
      <dsp:nvSpPr>
        <dsp:cNvPr id="0" name=""/>
        <dsp:cNvSpPr/>
      </dsp:nvSpPr>
      <dsp:spPr>
        <a:xfrm>
          <a:off x="6693434" y="3144946"/>
          <a:ext cx="163109" cy="1272257"/>
        </a:xfrm>
        <a:custGeom>
          <a:avLst/>
          <a:gdLst/>
          <a:ahLst/>
          <a:cxnLst/>
          <a:rect l="0" t="0" r="0" b="0"/>
          <a:pathLst>
            <a:path>
              <a:moveTo>
                <a:pt x="0" y="0"/>
              </a:moveTo>
              <a:lnTo>
                <a:pt x="0" y="1272257"/>
              </a:lnTo>
              <a:lnTo>
                <a:pt x="163109" y="127225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A9FD1A4-8833-4150-9C85-7D5611399B6B}">
      <dsp:nvSpPr>
        <dsp:cNvPr id="0" name=""/>
        <dsp:cNvSpPr/>
      </dsp:nvSpPr>
      <dsp:spPr>
        <a:xfrm>
          <a:off x="6693434" y="3144946"/>
          <a:ext cx="163109" cy="500203"/>
        </a:xfrm>
        <a:custGeom>
          <a:avLst/>
          <a:gdLst/>
          <a:ahLst/>
          <a:cxnLst/>
          <a:rect l="0" t="0" r="0" b="0"/>
          <a:pathLst>
            <a:path>
              <a:moveTo>
                <a:pt x="0" y="0"/>
              </a:moveTo>
              <a:lnTo>
                <a:pt x="0" y="500203"/>
              </a:lnTo>
              <a:lnTo>
                <a:pt x="163109" y="50020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E4DDA12-FA44-434E-AA47-1D60877FD31A}">
      <dsp:nvSpPr>
        <dsp:cNvPr id="0" name=""/>
        <dsp:cNvSpPr/>
      </dsp:nvSpPr>
      <dsp:spPr>
        <a:xfrm>
          <a:off x="5826494" y="1908762"/>
          <a:ext cx="1301900" cy="692483"/>
        </a:xfrm>
        <a:custGeom>
          <a:avLst/>
          <a:gdLst/>
          <a:ahLst/>
          <a:cxnLst/>
          <a:rect l="0" t="0" r="0" b="0"/>
          <a:pathLst>
            <a:path>
              <a:moveTo>
                <a:pt x="0" y="0"/>
              </a:moveTo>
              <a:lnTo>
                <a:pt x="0" y="578306"/>
              </a:lnTo>
              <a:lnTo>
                <a:pt x="1301900" y="578306"/>
              </a:lnTo>
              <a:lnTo>
                <a:pt x="1301900" y="69248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985817B-24C9-4B07-9C06-27C0E5C00C6E}">
      <dsp:nvSpPr>
        <dsp:cNvPr id="0" name=""/>
        <dsp:cNvSpPr/>
      </dsp:nvSpPr>
      <dsp:spPr>
        <a:xfrm>
          <a:off x="5377681" y="3144946"/>
          <a:ext cx="163109" cy="1272257"/>
        </a:xfrm>
        <a:custGeom>
          <a:avLst/>
          <a:gdLst/>
          <a:ahLst/>
          <a:cxnLst/>
          <a:rect l="0" t="0" r="0" b="0"/>
          <a:pathLst>
            <a:path>
              <a:moveTo>
                <a:pt x="0" y="0"/>
              </a:moveTo>
              <a:lnTo>
                <a:pt x="0" y="1272257"/>
              </a:lnTo>
              <a:lnTo>
                <a:pt x="163109" y="127225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8533E6A-3108-4733-9B84-29176075F010}">
      <dsp:nvSpPr>
        <dsp:cNvPr id="0" name=""/>
        <dsp:cNvSpPr/>
      </dsp:nvSpPr>
      <dsp:spPr>
        <a:xfrm>
          <a:off x="5377681" y="3144946"/>
          <a:ext cx="163109" cy="500203"/>
        </a:xfrm>
        <a:custGeom>
          <a:avLst/>
          <a:gdLst/>
          <a:ahLst/>
          <a:cxnLst/>
          <a:rect l="0" t="0" r="0" b="0"/>
          <a:pathLst>
            <a:path>
              <a:moveTo>
                <a:pt x="0" y="0"/>
              </a:moveTo>
              <a:lnTo>
                <a:pt x="0" y="500203"/>
              </a:lnTo>
              <a:lnTo>
                <a:pt x="163109" y="50020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665B70A-ECF4-4DBF-A44C-320278BF7A98}">
      <dsp:nvSpPr>
        <dsp:cNvPr id="0" name=""/>
        <dsp:cNvSpPr/>
      </dsp:nvSpPr>
      <dsp:spPr>
        <a:xfrm>
          <a:off x="5766921" y="1908762"/>
          <a:ext cx="91440" cy="692483"/>
        </a:xfrm>
        <a:custGeom>
          <a:avLst/>
          <a:gdLst/>
          <a:ahLst/>
          <a:cxnLst/>
          <a:rect l="0" t="0" r="0" b="0"/>
          <a:pathLst>
            <a:path>
              <a:moveTo>
                <a:pt x="59573" y="0"/>
              </a:moveTo>
              <a:lnTo>
                <a:pt x="59573" y="578306"/>
              </a:lnTo>
              <a:lnTo>
                <a:pt x="45720" y="578306"/>
              </a:lnTo>
              <a:lnTo>
                <a:pt x="45720" y="69248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799FF12-4907-45FF-AABB-071D7A3CDE0D}">
      <dsp:nvSpPr>
        <dsp:cNvPr id="0" name=""/>
        <dsp:cNvSpPr/>
      </dsp:nvSpPr>
      <dsp:spPr>
        <a:xfrm>
          <a:off x="4061927" y="3144946"/>
          <a:ext cx="163109" cy="500203"/>
        </a:xfrm>
        <a:custGeom>
          <a:avLst/>
          <a:gdLst/>
          <a:ahLst/>
          <a:cxnLst/>
          <a:rect l="0" t="0" r="0" b="0"/>
          <a:pathLst>
            <a:path>
              <a:moveTo>
                <a:pt x="0" y="0"/>
              </a:moveTo>
              <a:lnTo>
                <a:pt x="0" y="500203"/>
              </a:lnTo>
              <a:lnTo>
                <a:pt x="163109" y="50020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307CE16-80CB-4BF8-9F15-63C1D05C5873}">
      <dsp:nvSpPr>
        <dsp:cNvPr id="0" name=""/>
        <dsp:cNvSpPr/>
      </dsp:nvSpPr>
      <dsp:spPr>
        <a:xfrm>
          <a:off x="4496887" y="1908762"/>
          <a:ext cx="1329606" cy="692483"/>
        </a:xfrm>
        <a:custGeom>
          <a:avLst/>
          <a:gdLst/>
          <a:ahLst/>
          <a:cxnLst/>
          <a:rect l="0" t="0" r="0" b="0"/>
          <a:pathLst>
            <a:path>
              <a:moveTo>
                <a:pt x="1329606" y="0"/>
              </a:moveTo>
              <a:lnTo>
                <a:pt x="1329606" y="578306"/>
              </a:lnTo>
              <a:lnTo>
                <a:pt x="0" y="578306"/>
              </a:lnTo>
              <a:lnTo>
                <a:pt x="0" y="692483"/>
              </a:lnTo>
            </a:path>
          </a:pathLst>
        </a:custGeom>
        <a:noFill/>
        <a:ln w="12700" cap="flat" cmpd="sng" algn="ctr">
          <a:solidFill>
            <a:scrgbClr r="0" g="0" b="0"/>
          </a:solidFill>
          <a:prstDash val="dash"/>
          <a:miter lim="800000"/>
        </a:ln>
        <a:effectLst/>
      </dsp:spPr>
      <dsp:style>
        <a:lnRef idx="2">
          <a:scrgbClr r="0" g="0" b="0"/>
        </a:lnRef>
        <a:fillRef idx="0">
          <a:scrgbClr r="0" g="0" b="0"/>
        </a:fillRef>
        <a:effectRef idx="0">
          <a:scrgbClr r="0" g="0" b="0"/>
        </a:effectRef>
        <a:fontRef idx="minor"/>
      </dsp:style>
    </dsp:sp>
    <dsp:sp modelId="{8573E45A-65F2-4B85-B5B4-26F65F99B8FE}">
      <dsp:nvSpPr>
        <dsp:cNvPr id="0" name=""/>
        <dsp:cNvSpPr/>
      </dsp:nvSpPr>
      <dsp:spPr>
        <a:xfrm>
          <a:off x="2746174" y="3144946"/>
          <a:ext cx="163109" cy="1272257"/>
        </a:xfrm>
        <a:custGeom>
          <a:avLst/>
          <a:gdLst/>
          <a:ahLst/>
          <a:cxnLst/>
          <a:rect l="0" t="0" r="0" b="0"/>
          <a:pathLst>
            <a:path>
              <a:moveTo>
                <a:pt x="0" y="0"/>
              </a:moveTo>
              <a:lnTo>
                <a:pt x="0" y="1272257"/>
              </a:lnTo>
              <a:lnTo>
                <a:pt x="163109" y="127225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4A94CF4-3B1A-46F9-9AC0-67A74C952472}">
      <dsp:nvSpPr>
        <dsp:cNvPr id="0" name=""/>
        <dsp:cNvSpPr/>
      </dsp:nvSpPr>
      <dsp:spPr>
        <a:xfrm>
          <a:off x="2746174" y="3144946"/>
          <a:ext cx="163109" cy="500203"/>
        </a:xfrm>
        <a:custGeom>
          <a:avLst/>
          <a:gdLst/>
          <a:ahLst/>
          <a:cxnLst/>
          <a:rect l="0" t="0" r="0" b="0"/>
          <a:pathLst>
            <a:path>
              <a:moveTo>
                <a:pt x="0" y="0"/>
              </a:moveTo>
              <a:lnTo>
                <a:pt x="0" y="500203"/>
              </a:lnTo>
              <a:lnTo>
                <a:pt x="163109" y="50020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0FB00F1-BD99-4A5D-BBB6-E134C231C328}">
      <dsp:nvSpPr>
        <dsp:cNvPr id="0" name=""/>
        <dsp:cNvSpPr/>
      </dsp:nvSpPr>
      <dsp:spPr>
        <a:xfrm>
          <a:off x="3181133" y="1908762"/>
          <a:ext cx="2645360" cy="692483"/>
        </a:xfrm>
        <a:custGeom>
          <a:avLst/>
          <a:gdLst/>
          <a:ahLst/>
          <a:cxnLst/>
          <a:rect l="0" t="0" r="0" b="0"/>
          <a:pathLst>
            <a:path>
              <a:moveTo>
                <a:pt x="2645360" y="0"/>
              </a:moveTo>
              <a:lnTo>
                <a:pt x="2645360" y="578306"/>
              </a:lnTo>
              <a:lnTo>
                <a:pt x="0" y="578306"/>
              </a:lnTo>
              <a:lnTo>
                <a:pt x="0" y="692483"/>
              </a:lnTo>
            </a:path>
          </a:pathLst>
        </a:custGeom>
        <a:noFill/>
        <a:ln w="12700" cap="flat" cmpd="sng" algn="ctr">
          <a:solidFill>
            <a:scrgbClr r="0" g="0" b="0"/>
          </a:solidFill>
          <a:prstDash val="dash"/>
          <a:miter lim="800000"/>
        </a:ln>
        <a:effectLst/>
      </dsp:spPr>
      <dsp:style>
        <a:lnRef idx="2">
          <a:scrgbClr r="0" g="0" b="0"/>
        </a:lnRef>
        <a:fillRef idx="0">
          <a:scrgbClr r="0" g="0" b="0"/>
        </a:fillRef>
        <a:effectRef idx="0">
          <a:scrgbClr r="0" g="0" b="0"/>
        </a:effectRef>
        <a:fontRef idx="minor"/>
      </dsp:style>
    </dsp:sp>
    <dsp:sp modelId="{3913B206-27D0-4B04-A15C-9EBEDB5F0136}">
      <dsp:nvSpPr>
        <dsp:cNvPr id="0" name=""/>
        <dsp:cNvSpPr/>
      </dsp:nvSpPr>
      <dsp:spPr>
        <a:xfrm>
          <a:off x="1430420" y="3144946"/>
          <a:ext cx="163109" cy="1272257"/>
        </a:xfrm>
        <a:custGeom>
          <a:avLst/>
          <a:gdLst/>
          <a:ahLst/>
          <a:cxnLst/>
          <a:rect l="0" t="0" r="0" b="0"/>
          <a:pathLst>
            <a:path>
              <a:moveTo>
                <a:pt x="0" y="0"/>
              </a:moveTo>
              <a:lnTo>
                <a:pt x="0" y="1272257"/>
              </a:lnTo>
              <a:lnTo>
                <a:pt x="163109" y="127225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F7EA2A2-F418-47C9-BD59-4EDA16DB66D6}">
      <dsp:nvSpPr>
        <dsp:cNvPr id="0" name=""/>
        <dsp:cNvSpPr/>
      </dsp:nvSpPr>
      <dsp:spPr>
        <a:xfrm>
          <a:off x="1430420" y="3144946"/>
          <a:ext cx="163109" cy="500203"/>
        </a:xfrm>
        <a:custGeom>
          <a:avLst/>
          <a:gdLst/>
          <a:ahLst/>
          <a:cxnLst/>
          <a:rect l="0" t="0" r="0" b="0"/>
          <a:pathLst>
            <a:path>
              <a:moveTo>
                <a:pt x="0" y="0"/>
              </a:moveTo>
              <a:lnTo>
                <a:pt x="0" y="500203"/>
              </a:lnTo>
              <a:lnTo>
                <a:pt x="163109" y="50020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55EA41A-D20E-4735-9ACE-FB8A1F25B98A}">
      <dsp:nvSpPr>
        <dsp:cNvPr id="0" name=""/>
        <dsp:cNvSpPr/>
      </dsp:nvSpPr>
      <dsp:spPr>
        <a:xfrm>
          <a:off x="1865380" y="1908762"/>
          <a:ext cx="3961114" cy="692483"/>
        </a:xfrm>
        <a:custGeom>
          <a:avLst/>
          <a:gdLst/>
          <a:ahLst/>
          <a:cxnLst/>
          <a:rect l="0" t="0" r="0" b="0"/>
          <a:pathLst>
            <a:path>
              <a:moveTo>
                <a:pt x="3961114" y="0"/>
              </a:moveTo>
              <a:lnTo>
                <a:pt x="3961114" y="578306"/>
              </a:lnTo>
              <a:lnTo>
                <a:pt x="0" y="578306"/>
              </a:lnTo>
              <a:lnTo>
                <a:pt x="0" y="692483"/>
              </a:lnTo>
            </a:path>
          </a:pathLst>
        </a:custGeom>
        <a:noFill/>
        <a:ln w="12700" cap="flat" cmpd="sng" algn="ctr">
          <a:solidFill>
            <a:scrgbClr r="0" g="0" b="0"/>
          </a:solidFill>
          <a:prstDash val="dash"/>
          <a:miter lim="800000"/>
        </a:ln>
        <a:effectLst/>
      </dsp:spPr>
      <dsp:style>
        <a:lnRef idx="2">
          <a:scrgbClr r="0" g="0" b="0"/>
        </a:lnRef>
        <a:fillRef idx="0">
          <a:scrgbClr r="0" g="0" b="0"/>
        </a:fillRef>
        <a:effectRef idx="0">
          <a:scrgbClr r="0" g="0" b="0"/>
        </a:effectRef>
        <a:fontRef idx="minor"/>
      </dsp:style>
    </dsp:sp>
    <dsp:sp modelId="{8535614C-BA18-4E04-AF74-9E21DA68580F}">
      <dsp:nvSpPr>
        <dsp:cNvPr id="0" name=""/>
        <dsp:cNvSpPr/>
      </dsp:nvSpPr>
      <dsp:spPr>
        <a:xfrm>
          <a:off x="114667" y="3144946"/>
          <a:ext cx="163109" cy="1272257"/>
        </a:xfrm>
        <a:custGeom>
          <a:avLst/>
          <a:gdLst/>
          <a:ahLst/>
          <a:cxnLst/>
          <a:rect l="0" t="0" r="0" b="0"/>
          <a:pathLst>
            <a:path>
              <a:moveTo>
                <a:pt x="0" y="0"/>
              </a:moveTo>
              <a:lnTo>
                <a:pt x="0" y="1272257"/>
              </a:lnTo>
              <a:lnTo>
                <a:pt x="163109" y="127225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A774F1C-8335-433E-8693-B05175490C10}">
      <dsp:nvSpPr>
        <dsp:cNvPr id="0" name=""/>
        <dsp:cNvSpPr/>
      </dsp:nvSpPr>
      <dsp:spPr>
        <a:xfrm>
          <a:off x="114667" y="3144946"/>
          <a:ext cx="163109" cy="500203"/>
        </a:xfrm>
        <a:custGeom>
          <a:avLst/>
          <a:gdLst/>
          <a:ahLst/>
          <a:cxnLst/>
          <a:rect l="0" t="0" r="0" b="0"/>
          <a:pathLst>
            <a:path>
              <a:moveTo>
                <a:pt x="0" y="0"/>
              </a:moveTo>
              <a:lnTo>
                <a:pt x="0" y="500203"/>
              </a:lnTo>
              <a:lnTo>
                <a:pt x="163109" y="50020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D46B34F-B458-4328-BDA0-092854893456}">
      <dsp:nvSpPr>
        <dsp:cNvPr id="0" name=""/>
        <dsp:cNvSpPr/>
      </dsp:nvSpPr>
      <dsp:spPr>
        <a:xfrm>
          <a:off x="549626" y="1908762"/>
          <a:ext cx="5276867" cy="692483"/>
        </a:xfrm>
        <a:custGeom>
          <a:avLst/>
          <a:gdLst/>
          <a:ahLst/>
          <a:cxnLst/>
          <a:rect l="0" t="0" r="0" b="0"/>
          <a:pathLst>
            <a:path>
              <a:moveTo>
                <a:pt x="5276867" y="0"/>
              </a:moveTo>
              <a:lnTo>
                <a:pt x="5276867" y="578306"/>
              </a:lnTo>
              <a:lnTo>
                <a:pt x="0" y="578306"/>
              </a:lnTo>
              <a:lnTo>
                <a:pt x="0" y="692483"/>
              </a:lnTo>
            </a:path>
          </a:pathLst>
        </a:custGeom>
        <a:noFill/>
        <a:ln w="12700" cap="flat" cmpd="sng" algn="ctr">
          <a:solidFill>
            <a:scrgbClr r="0" g="0" b="0"/>
          </a:solidFill>
          <a:prstDash val="dashDot"/>
          <a:miter lim="800000"/>
        </a:ln>
        <a:effectLst/>
      </dsp:spPr>
      <dsp:style>
        <a:lnRef idx="2">
          <a:scrgbClr r="0" g="0" b="0"/>
        </a:lnRef>
        <a:fillRef idx="0">
          <a:scrgbClr r="0" g="0" b="0"/>
        </a:fillRef>
        <a:effectRef idx="0">
          <a:scrgbClr r="0" g="0" b="0"/>
        </a:effectRef>
        <a:fontRef idx="minor"/>
      </dsp:style>
    </dsp:sp>
    <dsp:sp modelId="{91C53C6E-7EB2-493B-A6BA-5FB46D027C68}">
      <dsp:nvSpPr>
        <dsp:cNvPr id="0" name=""/>
        <dsp:cNvSpPr/>
      </dsp:nvSpPr>
      <dsp:spPr>
        <a:xfrm>
          <a:off x="5282794" y="1365063"/>
          <a:ext cx="1087399" cy="54369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pl-PL" sz="1100" kern="1200"/>
            <a:t>Marek Świątek</a:t>
          </a:r>
        </a:p>
        <a:p>
          <a:pPr marL="0" lvl="0" indent="0" algn="ctr" defTabSz="488950">
            <a:lnSpc>
              <a:spcPct val="90000"/>
            </a:lnSpc>
            <a:spcBef>
              <a:spcPct val="0"/>
            </a:spcBef>
            <a:spcAft>
              <a:spcPct val="35000"/>
            </a:spcAft>
            <a:buNone/>
          </a:pPr>
          <a:r>
            <a:rPr lang="pl-PL" sz="1100" kern="1200"/>
            <a:t>MSP </a:t>
          </a:r>
          <a:r>
            <a:rPr lang="pl-PL" sz="1100" kern="1200" err="1"/>
            <a:t>Lead</a:t>
          </a:r>
          <a:endParaRPr lang="pl-PL" sz="1100" kern="1200"/>
        </a:p>
      </dsp:txBody>
      <dsp:txXfrm>
        <a:off x="5282794" y="1365063"/>
        <a:ext cx="1087399" cy="543699"/>
      </dsp:txXfrm>
    </dsp:sp>
    <dsp:sp modelId="{9BE1436E-4672-4972-9DE4-9D9951890DF7}">
      <dsp:nvSpPr>
        <dsp:cNvPr id="0" name=""/>
        <dsp:cNvSpPr/>
      </dsp:nvSpPr>
      <dsp:spPr>
        <a:xfrm>
          <a:off x="5927" y="2601246"/>
          <a:ext cx="1087399" cy="54369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pl-PL" sz="1100" kern="1200"/>
            <a:t>Russia</a:t>
          </a:r>
        </a:p>
      </dsp:txBody>
      <dsp:txXfrm>
        <a:off x="32468" y="2627787"/>
        <a:ext cx="1034317" cy="490617"/>
      </dsp:txXfrm>
    </dsp:sp>
    <dsp:sp modelId="{5B7369B3-8A11-4B18-9044-35C8EEA2A1C3}">
      <dsp:nvSpPr>
        <dsp:cNvPr id="0" name=""/>
        <dsp:cNvSpPr/>
      </dsp:nvSpPr>
      <dsp:spPr>
        <a:xfrm>
          <a:off x="277777" y="3373299"/>
          <a:ext cx="1087399" cy="54369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pl-PL" sz="1100" kern="1200"/>
            <a:t>Daniel Feldman</a:t>
          </a:r>
        </a:p>
        <a:p>
          <a:pPr marL="0" lvl="0" indent="0" algn="ctr" defTabSz="488950">
            <a:lnSpc>
              <a:spcPct val="90000"/>
            </a:lnSpc>
            <a:spcBef>
              <a:spcPct val="0"/>
            </a:spcBef>
            <a:spcAft>
              <a:spcPct val="35000"/>
            </a:spcAft>
            <a:buNone/>
          </a:pPr>
          <a:r>
            <a:rPr lang="pl-PL" sz="1100" kern="1200"/>
            <a:t>PDM</a:t>
          </a:r>
        </a:p>
      </dsp:txBody>
      <dsp:txXfrm>
        <a:off x="277777" y="3373299"/>
        <a:ext cx="1087399" cy="543699"/>
      </dsp:txXfrm>
    </dsp:sp>
    <dsp:sp modelId="{A24D0619-41A0-4627-9C19-8B54B450C47C}">
      <dsp:nvSpPr>
        <dsp:cNvPr id="0" name=""/>
        <dsp:cNvSpPr/>
      </dsp:nvSpPr>
      <dsp:spPr>
        <a:xfrm>
          <a:off x="277777" y="4145353"/>
          <a:ext cx="1087399" cy="543699"/>
        </a:xfrm>
        <a:prstGeom prst="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pl-PL" sz="1100" kern="1200"/>
            <a:t>Stanislav Sikachina</a:t>
          </a:r>
        </a:p>
        <a:p>
          <a:pPr marL="0" lvl="0" indent="0" algn="ctr" defTabSz="488950">
            <a:lnSpc>
              <a:spcPct val="90000"/>
            </a:lnSpc>
            <a:spcBef>
              <a:spcPct val="0"/>
            </a:spcBef>
            <a:spcAft>
              <a:spcPct val="35000"/>
            </a:spcAft>
            <a:buNone/>
          </a:pPr>
          <a:r>
            <a:rPr lang="pl-PL" sz="1100" kern="1200"/>
            <a:t>PTS</a:t>
          </a:r>
        </a:p>
      </dsp:txBody>
      <dsp:txXfrm>
        <a:off x="277777" y="4145353"/>
        <a:ext cx="1087399" cy="543699"/>
      </dsp:txXfrm>
    </dsp:sp>
    <dsp:sp modelId="{D602FE17-3F15-4001-9471-58B81D6270BE}">
      <dsp:nvSpPr>
        <dsp:cNvPr id="0" name=""/>
        <dsp:cNvSpPr/>
      </dsp:nvSpPr>
      <dsp:spPr>
        <a:xfrm>
          <a:off x="1321680" y="2601246"/>
          <a:ext cx="1087399" cy="54369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pl-PL" sz="1100" kern="1200"/>
            <a:t>Poland</a:t>
          </a:r>
        </a:p>
      </dsp:txBody>
      <dsp:txXfrm>
        <a:off x="1348221" y="2627787"/>
        <a:ext cx="1034317" cy="490617"/>
      </dsp:txXfrm>
    </dsp:sp>
    <dsp:sp modelId="{54843AAA-D806-4EFD-814D-598D2834FE8C}">
      <dsp:nvSpPr>
        <dsp:cNvPr id="0" name=""/>
        <dsp:cNvSpPr/>
      </dsp:nvSpPr>
      <dsp:spPr>
        <a:xfrm>
          <a:off x="1593530" y="3373299"/>
          <a:ext cx="1087399" cy="54369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pl-PL" sz="1100" kern="1200"/>
            <a:t>Anna Filutowicz</a:t>
          </a:r>
        </a:p>
        <a:p>
          <a:pPr marL="0" lvl="0" indent="0" algn="ctr" defTabSz="488950">
            <a:lnSpc>
              <a:spcPct val="90000"/>
            </a:lnSpc>
            <a:spcBef>
              <a:spcPct val="0"/>
            </a:spcBef>
            <a:spcAft>
              <a:spcPct val="35000"/>
            </a:spcAft>
            <a:buNone/>
          </a:pPr>
          <a:r>
            <a:rPr lang="pl-PL" sz="1100" kern="1200"/>
            <a:t>PDM</a:t>
          </a:r>
        </a:p>
      </dsp:txBody>
      <dsp:txXfrm>
        <a:off x="1593530" y="3373299"/>
        <a:ext cx="1087399" cy="543699"/>
      </dsp:txXfrm>
    </dsp:sp>
    <dsp:sp modelId="{D0105F37-A2B9-4A37-897F-D40BB1F5C359}">
      <dsp:nvSpPr>
        <dsp:cNvPr id="0" name=""/>
        <dsp:cNvSpPr/>
      </dsp:nvSpPr>
      <dsp:spPr>
        <a:xfrm>
          <a:off x="1593530" y="4145353"/>
          <a:ext cx="1087399" cy="543699"/>
        </a:xfrm>
        <a:prstGeom prst="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pl-PL" sz="1100" kern="1200"/>
            <a:t>Michał Halagiera</a:t>
          </a:r>
        </a:p>
        <a:p>
          <a:pPr marL="0" lvl="0" indent="0" algn="ctr" defTabSz="488950">
            <a:lnSpc>
              <a:spcPct val="90000"/>
            </a:lnSpc>
            <a:spcBef>
              <a:spcPct val="0"/>
            </a:spcBef>
            <a:spcAft>
              <a:spcPct val="35000"/>
            </a:spcAft>
            <a:buNone/>
          </a:pPr>
          <a:r>
            <a:rPr lang="pl-PL" sz="1100" kern="1200"/>
            <a:t>PTS</a:t>
          </a:r>
        </a:p>
      </dsp:txBody>
      <dsp:txXfrm>
        <a:off x="1593530" y="4145353"/>
        <a:ext cx="1087399" cy="543699"/>
      </dsp:txXfrm>
    </dsp:sp>
    <dsp:sp modelId="{7A911268-4436-4184-AD2E-CEA49A800BB2}">
      <dsp:nvSpPr>
        <dsp:cNvPr id="0" name=""/>
        <dsp:cNvSpPr/>
      </dsp:nvSpPr>
      <dsp:spPr>
        <a:xfrm>
          <a:off x="2637434" y="2601246"/>
          <a:ext cx="1087399" cy="54369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pl-PL" sz="1100" kern="1200" err="1"/>
            <a:t>Czech&amp;SK</a:t>
          </a:r>
          <a:endParaRPr lang="pl-PL" sz="1100" kern="1200"/>
        </a:p>
      </dsp:txBody>
      <dsp:txXfrm>
        <a:off x="2663975" y="2627787"/>
        <a:ext cx="1034317" cy="490617"/>
      </dsp:txXfrm>
    </dsp:sp>
    <dsp:sp modelId="{7846BB79-BE10-4981-A97D-12C7DC740DE2}">
      <dsp:nvSpPr>
        <dsp:cNvPr id="0" name=""/>
        <dsp:cNvSpPr/>
      </dsp:nvSpPr>
      <dsp:spPr>
        <a:xfrm>
          <a:off x="2909284" y="3373299"/>
          <a:ext cx="1087399" cy="54369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pl-PL" sz="1100" kern="1200"/>
            <a:t>Karel Florian</a:t>
          </a:r>
        </a:p>
        <a:p>
          <a:pPr marL="0" lvl="0" indent="0" algn="ctr" defTabSz="488950">
            <a:lnSpc>
              <a:spcPct val="90000"/>
            </a:lnSpc>
            <a:spcBef>
              <a:spcPct val="0"/>
            </a:spcBef>
            <a:spcAft>
              <a:spcPct val="35000"/>
            </a:spcAft>
            <a:buNone/>
          </a:pPr>
          <a:r>
            <a:rPr lang="pl-PL" sz="1100" kern="1200"/>
            <a:t>PDM</a:t>
          </a:r>
        </a:p>
      </dsp:txBody>
      <dsp:txXfrm>
        <a:off x="2909284" y="3373299"/>
        <a:ext cx="1087399" cy="543699"/>
      </dsp:txXfrm>
    </dsp:sp>
    <dsp:sp modelId="{E3AB5B30-13DE-4770-BF7E-E5379E6DD7A8}">
      <dsp:nvSpPr>
        <dsp:cNvPr id="0" name=""/>
        <dsp:cNvSpPr/>
      </dsp:nvSpPr>
      <dsp:spPr>
        <a:xfrm>
          <a:off x="2909284" y="4145353"/>
          <a:ext cx="1087399" cy="543699"/>
        </a:xfrm>
        <a:prstGeom prst="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pl-PL" sz="1100" kern="1200"/>
            <a:t>    Vlastimil </a:t>
          </a:r>
          <a:r>
            <a:rPr lang="pl-PL" sz="1100" kern="1200" err="1"/>
            <a:t>Tesar</a:t>
          </a:r>
          <a:endParaRPr lang="pl-PL" sz="1100" kern="1200"/>
        </a:p>
        <a:p>
          <a:pPr marL="0" lvl="0" indent="0" algn="ctr" defTabSz="488950">
            <a:lnSpc>
              <a:spcPct val="90000"/>
            </a:lnSpc>
            <a:spcBef>
              <a:spcPct val="0"/>
            </a:spcBef>
            <a:spcAft>
              <a:spcPct val="35000"/>
            </a:spcAft>
            <a:buNone/>
          </a:pPr>
          <a:r>
            <a:rPr lang="pl-PL" sz="1100" kern="1200"/>
            <a:t>     PTS 	 </a:t>
          </a:r>
        </a:p>
      </dsp:txBody>
      <dsp:txXfrm>
        <a:off x="2909284" y="4145353"/>
        <a:ext cx="1087399" cy="543699"/>
      </dsp:txXfrm>
    </dsp:sp>
    <dsp:sp modelId="{405933A0-4FAA-452F-9DEC-345B8C19897F}">
      <dsp:nvSpPr>
        <dsp:cNvPr id="0" name=""/>
        <dsp:cNvSpPr/>
      </dsp:nvSpPr>
      <dsp:spPr>
        <a:xfrm>
          <a:off x="3953187" y="2601246"/>
          <a:ext cx="1087399" cy="54369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pl-PL" sz="1100" kern="1200" err="1"/>
            <a:t>Hungary</a:t>
          </a:r>
          <a:endParaRPr lang="pl-PL" sz="1100" kern="1200"/>
        </a:p>
      </dsp:txBody>
      <dsp:txXfrm>
        <a:off x="3979728" y="2627787"/>
        <a:ext cx="1034317" cy="490617"/>
      </dsp:txXfrm>
    </dsp:sp>
    <dsp:sp modelId="{AFCDCED7-4396-4B02-82A6-7EE06FBB2D65}">
      <dsp:nvSpPr>
        <dsp:cNvPr id="0" name=""/>
        <dsp:cNvSpPr/>
      </dsp:nvSpPr>
      <dsp:spPr>
        <a:xfrm>
          <a:off x="4225037" y="3373299"/>
          <a:ext cx="1087399" cy="54369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pl-PL" sz="1100" kern="1200"/>
            <a:t>Istvan Szedlar</a:t>
          </a:r>
        </a:p>
        <a:p>
          <a:pPr marL="0" lvl="0" indent="0" algn="ctr" defTabSz="488950">
            <a:lnSpc>
              <a:spcPct val="90000"/>
            </a:lnSpc>
            <a:spcBef>
              <a:spcPct val="0"/>
            </a:spcBef>
            <a:spcAft>
              <a:spcPct val="35000"/>
            </a:spcAft>
            <a:buNone/>
          </a:pPr>
          <a:r>
            <a:rPr lang="pl-PL" sz="1100" kern="1200"/>
            <a:t>PDM</a:t>
          </a:r>
        </a:p>
      </dsp:txBody>
      <dsp:txXfrm>
        <a:off x="4225037" y="3373299"/>
        <a:ext cx="1087399" cy="543699"/>
      </dsp:txXfrm>
    </dsp:sp>
    <dsp:sp modelId="{5D285B30-320D-4AA1-8E63-D468565CDD53}">
      <dsp:nvSpPr>
        <dsp:cNvPr id="0" name=""/>
        <dsp:cNvSpPr/>
      </dsp:nvSpPr>
      <dsp:spPr>
        <a:xfrm>
          <a:off x="5268941" y="2601246"/>
          <a:ext cx="1087399" cy="54369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pl-PL" sz="1100" kern="1200"/>
            <a:t>CEE HQ</a:t>
          </a:r>
        </a:p>
        <a:p>
          <a:pPr marL="0" lvl="0" indent="0" algn="ctr" defTabSz="488950">
            <a:lnSpc>
              <a:spcPct val="90000"/>
            </a:lnSpc>
            <a:spcBef>
              <a:spcPct val="0"/>
            </a:spcBef>
            <a:spcAft>
              <a:spcPct val="35000"/>
            </a:spcAft>
            <a:buNone/>
          </a:pPr>
          <a:r>
            <a:rPr lang="pl-PL" sz="1100" kern="1200"/>
            <a:t>PDM</a:t>
          </a:r>
        </a:p>
      </dsp:txBody>
      <dsp:txXfrm>
        <a:off x="5295482" y="2627787"/>
        <a:ext cx="1034317" cy="490617"/>
      </dsp:txXfrm>
    </dsp:sp>
    <dsp:sp modelId="{5449C34E-C375-42CD-8D70-C526DE3F727F}">
      <dsp:nvSpPr>
        <dsp:cNvPr id="0" name=""/>
        <dsp:cNvSpPr/>
      </dsp:nvSpPr>
      <dsp:spPr>
        <a:xfrm>
          <a:off x="5540791" y="3373299"/>
          <a:ext cx="1087399" cy="54369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pl-PL" sz="1100" kern="1200" err="1"/>
            <a:t>Sasha</a:t>
          </a:r>
          <a:r>
            <a:rPr lang="pl-PL" sz="1100" kern="1200"/>
            <a:t> Ushakov</a:t>
          </a:r>
        </a:p>
        <a:p>
          <a:pPr marL="0" lvl="0" indent="0" algn="ctr" defTabSz="488950">
            <a:lnSpc>
              <a:spcPct val="90000"/>
            </a:lnSpc>
            <a:spcBef>
              <a:spcPct val="0"/>
            </a:spcBef>
            <a:spcAft>
              <a:spcPct val="35000"/>
            </a:spcAft>
            <a:buNone/>
          </a:pPr>
          <a:r>
            <a:rPr lang="pl-PL" sz="1100" kern="1200"/>
            <a:t>PDM </a:t>
          </a:r>
        </a:p>
      </dsp:txBody>
      <dsp:txXfrm>
        <a:off x="5540791" y="3373299"/>
        <a:ext cx="1087399" cy="543699"/>
      </dsp:txXfrm>
    </dsp:sp>
    <dsp:sp modelId="{7C2B82FA-7BC2-4D30-A31A-5EF78BB7DB8E}">
      <dsp:nvSpPr>
        <dsp:cNvPr id="0" name=""/>
        <dsp:cNvSpPr/>
      </dsp:nvSpPr>
      <dsp:spPr>
        <a:xfrm>
          <a:off x="5540791" y="4145353"/>
          <a:ext cx="1087399" cy="54369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pl-PL" sz="1100" kern="1200"/>
            <a:t>Andrey Vasilevich</a:t>
          </a:r>
        </a:p>
        <a:p>
          <a:pPr marL="0" lvl="0" indent="0" algn="ctr" defTabSz="488950">
            <a:lnSpc>
              <a:spcPct val="90000"/>
            </a:lnSpc>
            <a:spcBef>
              <a:spcPct val="0"/>
            </a:spcBef>
            <a:spcAft>
              <a:spcPct val="35000"/>
            </a:spcAft>
            <a:buNone/>
          </a:pPr>
          <a:r>
            <a:rPr lang="pl-PL" sz="1100" kern="1200"/>
            <a:t>PDM</a:t>
          </a:r>
        </a:p>
      </dsp:txBody>
      <dsp:txXfrm>
        <a:off x="5540791" y="4145353"/>
        <a:ext cx="1087399" cy="543699"/>
      </dsp:txXfrm>
    </dsp:sp>
    <dsp:sp modelId="{7A7B5F17-4DAD-41BC-A137-266916F19DDB}">
      <dsp:nvSpPr>
        <dsp:cNvPr id="0" name=""/>
        <dsp:cNvSpPr/>
      </dsp:nvSpPr>
      <dsp:spPr>
        <a:xfrm>
          <a:off x="6584694" y="2601246"/>
          <a:ext cx="1087399" cy="543699"/>
        </a:xfrm>
        <a:prstGeom prst="round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pl-PL" sz="1100" kern="1200"/>
            <a:t>CEE HQ</a:t>
          </a:r>
        </a:p>
        <a:p>
          <a:pPr marL="0" lvl="0" indent="0" algn="ctr" defTabSz="488950">
            <a:lnSpc>
              <a:spcPct val="90000"/>
            </a:lnSpc>
            <a:spcBef>
              <a:spcPct val="0"/>
            </a:spcBef>
            <a:spcAft>
              <a:spcPct val="35000"/>
            </a:spcAft>
            <a:buNone/>
          </a:pPr>
          <a:r>
            <a:rPr lang="pl-PL" sz="1100" kern="1200"/>
            <a:t>PTS</a:t>
          </a:r>
        </a:p>
      </dsp:txBody>
      <dsp:txXfrm>
        <a:off x="6611235" y="2627787"/>
        <a:ext cx="1034317" cy="490617"/>
      </dsp:txXfrm>
    </dsp:sp>
    <dsp:sp modelId="{30311ED8-F75B-47C3-92A8-7D7A3CC90AD2}">
      <dsp:nvSpPr>
        <dsp:cNvPr id="0" name=""/>
        <dsp:cNvSpPr/>
      </dsp:nvSpPr>
      <dsp:spPr>
        <a:xfrm>
          <a:off x="6856544" y="3373299"/>
          <a:ext cx="1087399" cy="543699"/>
        </a:xfrm>
        <a:prstGeom prst="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pl-PL" sz="1100" kern="1200"/>
            <a:t>Attila Macskasy</a:t>
          </a:r>
        </a:p>
        <a:p>
          <a:pPr marL="0" lvl="0" indent="0" algn="ctr" defTabSz="488950">
            <a:lnSpc>
              <a:spcPct val="90000"/>
            </a:lnSpc>
            <a:spcBef>
              <a:spcPct val="0"/>
            </a:spcBef>
            <a:spcAft>
              <a:spcPct val="35000"/>
            </a:spcAft>
            <a:buNone/>
          </a:pPr>
          <a:r>
            <a:rPr lang="pl-PL" sz="1100" kern="1200"/>
            <a:t>PTS</a:t>
          </a:r>
        </a:p>
      </dsp:txBody>
      <dsp:txXfrm>
        <a:off x="6856544" y="3373299"/>
        <a:ext cx="1087399" cy="543699"/>
      </dsp:txXfrm>
    </dsp:sp>
    <dsp:sp modelId="{2060DB70-8D06-4A19-98CC-11562BEA0BFF}">
      <dsp:nvSpPr>
        <dsp:cNvPr id="0" name=""/>
        <dsp:cNvSpPr/>
      </dsp:nvSpPr>
      <dsp:spPr>
        <a:xfrm>
          <a:off x="6856544" y="4145353"/>
          <a:ext cx="1087399" cy="543699"/>
        </a:xfrm>
        <a:prstGeom prst="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pl-PL" sz="1100" kern="1200"/>
            <a:t>PTS</a:t>
          </a:r>
        </a:p>
        <a:p>
          <a:pPr marL="0" lvl="0" indent="0" algn="ctr" defTabSz="488950">
            <a:lnSpc>
              <a:spcPct val="90000"/>
            </a:lnSpc>
            <a:spcBef>
              <a:spcPct val="0"/>
            </a:spcBef>
            <a:spcAft>
              <a:spcPct val="35000"/>
            </a:spcAft>
            <a:buNone/>
          </a:pPr>
          <a:r>
            <a:rPr lang="pl-PL" sz="1100" kern="1200"/>
            <a:t>TBH</a:t>
          </a:r>
        </a:p>
      </dsp:txBody>
      <dsp:txXfrm>
        <a:off x="6856544" y="4145353"/>
        <a:ext cx="1087399" cy="543699"/>
      </dsp:txXfrm>
    </dsp:sp>
    <dsp:sp modelId="{E91273FC-101B-4134-9E56-373599251A26}">
      <dsp:nvSpPr>
        <dsp:cNvPr id="0" name=""/>
        <dsp:cNvSpPr/>
      </dsp:nvSpPr>
      <dsp:spPr>
        <a:xfrm>
          <a:off x="7900448" y="2601246"/>
          <a:ext cx="1087399" cy="54369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pl-PL" sz="1100" kern="1200"/>
            <a:t>Romania</a:t>
          </a:r>
        </a:p>
      </dsp:txBody>
      <dsp:txXfrm>
        <a:off x="7926989" y="2627787"/>
        <a:ext cx="1034317" cy="490617"/>
      </dsp:txXfrm>
    </dsp:sp>
    <dsp:sp modelId="{584FA33C-F0AA-4120-A161-75C42DFE2835}">
      <dsp:nvSpPr>
        <dsp:cNvPr id="0" name=""/>
        <dsp:cNvSpPr/>
      </dsp:nvSpPr>
      <dsp:spPr>
        <a:xfrm>
          <a:off x="8172298" y="3373299"/>
          <a:ext cx="1087399" cy="54369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pl-PL" sz="1100" kern="1200"/>
            <a:t>PDM</a:t>
          </a:r>
        </a:p>
        <a:p>
          <a:pPr marL="0" lvl="0" indent="0" algn="ctr" defTabSz="488950">
            <a:lnSpc>
              <a:spcPct val="90000"/>
            </a:lnSpc>
            <a:spcBef>
              <a:spcPct val="0"/>
            </a:spcBef>
            <a:spcAft>
              <a:spcPct val="35000"/>
            </a:spcAft>
            <a:buNone/>
          </a:pPr>
          <a:r>
            <a:rPr lang="pl-PL" sz="1100" kern="1200"/>
            <a:t>TBH</a:t>
          </a:r>
        </a:p>
      </dsp:txBody>
      <dsp:txXfrm>
        <a:off x="8172298" y="3373299"/>
        <a:ext cx="1087399" cy="543699"/>
      </dsp:txXfrm>
    </dsp:sp>
    <dsp:sp modelId="{4178570F-1C0B-4E3D-B543-1184D6F4B2C6}">
      <dsp:nvSpPr>
        <dsp:cNvPr id="0" name=""/>
        <dsp:cNvSpPr/>
      </dsp:nvSpPr>
      <dsp:spPr>
        <a:xfrm>
          <a:off x="9216201" y="2601246"/>
          <a:ext cx="1087399" cy="54369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pl-PL" sz="1100" kern="1200"/>
            <a:t>MC CIS</a:t>
          </a:r>
        </a:p>
      </dsp:txBody>
      <dsp:txXfrm>
        <a:off x="9242742" y="2627787"/>
        <a:ext cx="1034317" cy="490617"/>
      </dsp:txXfrm>
    </dsp:sp>
    <dsp:sp modelId="{9754DCE6-D9B3-4176-8B2D-F039A177A7B4}">
      <dsp:nvSpPr>
        <dsp:cNvPr id="0" name=""/>
        <dsp:cNvSpPr/>
      </dsp:nvSpPr>
      <dsp:spPr>
        <a:xfrm>
          <a:off x="9488051" y="3373299"/>
          <a:ext cx="1087399" cy="54369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pl-PL" sz="1100" kern="1200"/>
            <a:t>Yekaterina Sergeyeva</a:t>
          </a:r>
        </a:p>
        <a:p>
          <a:pPr marL="0" lvl="0" indent="0" algn="ctr" defTabSz="488950">
            <a:lnSpc>
              <a:spcPct val="90000"/>
            </a:lnSpc>
            <a:spcBef>
              <a:spcPct val="0"/>
            </a:spcBef>
            <a:spcAft>
              <a:spcPct val="35000"/>
            </a:spcAft>
            <a:buNone/>
          </a:pPr>
          <a:r>
            <a:rPr lang="pl-PL" sz="1100" kern="1200"/>
            <a:t>PDM</a:t>
          </a:r>
        </a:p>
      </dsp:txBody>
      <dsp:txXfrm>
        <a:off x="9488051" y="3373299"/>
        <a:ext cx="1087399" cy="543699"/>
      </dsp:txXfrm>
    </dsp:sp>
    <dsp:sp modelId="{EE7B1319-B3C4-465B-B351-B0FE9C6DBDD4}">
      <dsp:nvSpPr>
        <dsp:cNvPr id="0" name=""/>
        <dsp:cNvSpPr/>
      </dsp:nvSpPr>
      <dsp:spPr>
        <a:xfrm>
          <a:off x="10531955" y="2601246"/>
          <a:ext cx="1087399" cy="54369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pl-PL" sz="1100" kern="1200"/>
            <a:t>Greece</a:t>
          </a:r>
        </a:p>
      </dsp:txBody>
      <dsp:txXfrm>
        <a:off x="10558496" y="2627787"/>
        <a:ext cx="1034317" cy="490617"/>
      </dsp:txXfrm>
    </dsp:sp>
    <dsp:sp modelId="{5899A4CD-3465-46E1-A12F-DCBE1235B211}">
      <dsp:nvSpPr>
        <dsp:cNvPr id="0" name=""/>
        <dsp:cNvSpPr/>
      </dsp:nvSpPr>
      <dsp:spPr>
        <a:xfrm>
          <a:off x="10803805" y="3373299"/>
          <a:ext cx="1087399" cy="54369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pl-PL" sz="1100" kern="1200" err="1"/>
            <a:t>Gerry</a:t>
          </a:r>
          <a:r>
            <a:rPr lang="pl-PL" sz="1100" kern="1200"/>
            <a:t> </a:t>
          </a:r>
          <a:r>
            <a:rPr lang="pl-PL" sz="1100" kern="1200" err="1"/>
            <a:t>Apostolatos</a:t>
          </a:r>
          <a:endParaRPr lang="pl-PL" sz="1100" kern="1200"/>
        </a:p>
        <a:p>
          <a:pPr marL="0" lvl="0" indent="0" algn="ctr" defTabSz="488950">
            <a:lnSpc>
              <a:spcPct val="90000"/>
            </a:lnSpc>
            <a:spcBef>
              <a:spcPct val="0"/>
            </a:spcBef>
            <a:spcAft>
              <a:spcPct val="35000"/>
            </a:spcAft>
            <a:buNone/>
          </a:pPr>
          <a:r>
            <a:rPr lang="pl-PL" sz="1100" kern="1200"/>
            <a:t>PDM </a:t>
          </a:r>
        </a:p>
      </dsp:txBody>
      <dsp:txXfrm>
        <a:off x="10803805" y="3373299"/>
        <a:ext cx="1087399" cy="543699"/>
      </dsp:txXfrm>
    </dsp:sp>
    <dsp:sp modelId="{B6522CA1-415D-4BE8-AADB-0F042989DA10}">
      <dsp:nvSpPr>
        <dsp:cNvPr id="0" name=""/>
        <dsp:cNvSpPr/>
      </dsp:nvSpPr>
      <dsp:spPr>
        <a:xfrm>
          <a:off x="6543134" y="1378916"/>
          <a:ext cx="1087399" cy="543699"/>
        </a:xfrm>
        <a:prstGeom prst="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pl-PL" sz="1100" kern="1200"/>
            <a:t>Pavel </a:t>
          </a:r>
          <a:r>
            <a:rPr lang="pl-PL" sz="1100" kern="1200" err="1"/>
            <a:t>Chuchanov</a:t>
          </a:r>
          <a:endParaRPr lang="pl-PL" sz="1100" kern="1200"/>
        </a:p>
        <a:p>
          <a:pPr marL="0" lvl="0" indent="0" algn="ctr" defTabSz="488950">
            <a:lnSpc>
              <a:spcPct val="90000"/>
            </a:lnSpc>
            <a:spcBef>
              <a:spcPct val="0"/>
            </a:spcBef>
            <a:spcAft>
              <a:spcPct val="35000"/>
            </a:spcAft>
            <a:buNone/>
          </a:pPr>
          <a:r>
            <a:rPr lang="pl-PL" sz="1100" kern="1200"/>
            <a:t>PTS MSP </a:t>
          </a:r>
          <a:r>
            <a:rPr lang="pl-PL" sz="1100" kern="1200" err="1"/>
            <a:t>Lead</a:t>
          </a:r>
          <a:endParaRPr lang="pl-PL" sz="1100" kern="1200"/>
        </a:p>
      </dsp:txBody>
      <dsp:txXfrm>
        <a:off x="6543134" y="1378916"/>
        <a:ext cx="1087399" cy="543699"/>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4D5B33C-CC16-45E1-9B59-F5232AA46289}"/>
              </a:ext>
            </a:extLst>
          </p:cNvPr>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a:p>
        </p:txBody>
      </p:sp>
      <p:sp>
        <p:nvSpPr>
          <p:cNvPr id="3" name="Date Placeholder 2">
            <a:extLst>
              <a:ext uri="{FF2B5EF4-FFF2-40B4-BE49-F238E27FC236}">
                <a16:creationId xmlns:a16="http://schemas.microsoft.com/office/drawing/2014/main" id="{7E68C6AE-B714-44BB-88A6-FAB011D54044}"/>
              </a:ext>
            </a:extLst>
          </p:cNvPr>
          <p:cNvSpPr>
            <a:spLocks noGrp="1"/>
          </p:cNvSpPr>
          <p:nvPr>
            <p:ph type="dt" sz="quarter" idx="1"/>
          </p:nvPr>
        </p:nvSpPr>
        <p:spPr>
          <a:xfrm>
            <a:off x="4008705" y="0"/>
            <a:ext cx="3066733" cy="469780"/>
          </a:xfrm>
          <a:prstGeom prst="rect">
            <a:avLst/>
          </a:prstGeom>
        </p:spPr>
        <p:txBody>
          <a:bodyPr vert="horz" lIns="93936" tIns="46968" rIns="93936" bIns="46968" rtlCol="0"/>
          <a:lstStyle>
            <a:lvl1pPr algn="r">
              <a:defRPr sz="1200"/>
            </a:lvl1pPr>
          </a:lstStyle>
          <a:p>
            <a:fld id="{3BDABCFB-62A9-4B76-B354-7994DF0AE61A}" type="datetimeFigureOut">
              <a:rPr lang="en-US" smtClean="0"/>
              <a:t>12/20/2017</a:t>
            </a:fld>
            <a:endParaRPr lang="en-US"/>
          </a:p>
        </p:txBody>
      </p:sp>
      <p:sp>
        <p:nvSpPr>
          <p:cNvPr id="4" name="Footer Placeholder 3">
            <a:extLst>
              <a:ext uri="{FF2B5EF4-FFF2-40B4-BE49-F238E27FC236}">
                <a16:creationId xmlns:a16="http://schemas.microsoft.com/office/drawing/2014/main" id="{ADD87E3F-B041-4122-A046-83C2B1F7D5E9}"/>
              </a:ext>
            </a:extLst>
          </p:cNvPr>
          <p:cNvSpPr>
            <a:spLocks noGrp="1"/>
          </p:cNvSpPr>
          <p:nvPr>
            <p:ph type="ftr" sz="quarter" idx="2"/>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C102211-99B3-4491-A402-1A31EB7B1DDE}"/>
              </a:ext>
            </a:extLst>
          </p:cNvPr>
          <p:cNvSpPr>
            <a:spLocks noGrp="1"/>
          </p:cNvSpPr>
          <p:nvPr>
            <p:ph type="sldNum" sz="quarter" idx="3"/>
          </p:nvPr>
        </p:nvSpPr>
        <p:spPr>
          <a:xfrm>
            <a:off x="4008705" y="8893297"/>
            <a:ext cx="3066733" cy="469779"/>
          </a:xfrm>
          <a:prstGeom prst="rect">
            <a:avLst/>
          </a:prstGeom>
        </p:spPr>
        <p:txBody>
          <a:bodyPr vert="horz" lIns="93936" tIns="46968" rIns="93936" bIns="46968" rtlCol="0" anchor="b"/>
          <a:lstStyle>
            <a:lvl1pPr algn="r">
              <a:defRPr sz="1200"/>
            </a:lvl1pPr>
          </a:lstStyle>
          <a:p>
            <a:fld id="{4710489A-E041-418D-955A-649DD904D5AC}" type="slidenum">
              <a:rPr lang="en-US" smtClean="0"/>
              <a:t>‹#›</a:t>
            </a:fld>
            <a:endParaRPr lang="en-US"/>
          </a:p>
        </p:txBody>
      </p:sp>
    </p:spTree>
    <p:extLst>
      <p:ext uri="{BB962C8B-B14F-4D97-AF65-F5344CB8AC3E}">
        <p14:creationId xmlns:p14="http://schemas.microsoft.com/office/powerpoint/2010/main" val="31799843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idx="1"/>
          </p:nvPr>
        </p:nvSpPr>
        <p:spPr>
          <a:xfrm>
            <a:off x="4008705" y="0"/>
            <a:ext cx="3066733" cy="469780"/>
          </a:xfrm>
          <a:prstGeom prst="rect">
            <a:avLst/>
          </a:prstGeom>
        </p:spPr>
        <p:txBody>
          <a:bodyPr vert="horz" lIns="93936" tIns="46968" rIns="93936" bIns="46968" rtlCol="0"/>
          <a:lstStyle>
            <a:lvl1pPr algn="r">
              <a:defRPr sz="1200"/>
            </a:lvl1pPr>
          </a:lstStyle>
          <a:p>
            <a:fld id="{B63A2AEB-1041-4DA3-8154-696ED1E863FE}" type="datetimeFigureOut">
              <a:rPr lang="en-US" smtClean="0"/>
              <a:t>12/20/2017</a:t>
            </a:fld>
            <a:endParaRPr lang="en-US"/>
          </a:p>
        </p:txBody>
      </p:sp>
      <p:sp>
        <p:nvSpPr>
          <p:cNvPr id="4" name="Slide Image Placeholder 3"/>
          <p:cNvSpPr>
            <a:spLocks noGrp="1" noRot="1" noChangeAspect="1"/>
          </p:cNvSpPr>
          <p:nvPr>
            <p:ph type="sldImg" idx="2"/>
          </p:nvPr>
        </p:nvSpPr>
        <p:spPr>
          <a:xfrm>
            <a:off x="728663" y="1169988"/>
            <a:ext cx="5619750" cy="3160712"/>
          </a:xfrm>
          <a:prstGeom prst="rect">
            <a:avLst/>
          </a:prstGeom>
          <a:noFill/>
          <a:ln w="12700">
            <a:solidFill>
              <a:prstClr val="black"/>
            </a:solidFill>
          </a:ln>
        </p:spPr>
        <p:txBody>
          <a:bodyPr vert="horz" lIns="93936" tIns="46968" rIns="93936" bIns="46968" rtlCol="0" anchor="ctr"/>
          <a:lstStyle/>
          <a:p>
            <a:endParaRPr lang="en-US"/>
          </a:p>
        </p:txBody>
      </p:sp>
      <p:sp>
        <p:nvSpPr>
          <p:cNvPr id="5" name="Notes Placeholder 4"/>
          <p:cNvSpPr>
            <a:spLocks noGrp="1"/>
          </p:cNvSpPr>
          <p:nvPr>
            <p:ph type="body" sz="quarter" idx="3"/>
          </p:nvPr>
        </p:nvSpPr>
        <p:spPr>
          <a:xfrm>
            <a:off x="707708" y="4505980"/>
            <a:ext cx="5661660" cy="3686711"/>
          </a:xfrm>
          <a:prstGeom prst="rect">
            <a:avLst/>
          </a:prstGeom>
        </p:spPr>
        <p:txBody>
          <a:bodyPr vert="horz" lIns="93936" tIns="46968" rIns="93936" bIns="46968"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a:p>
        </p:txBody>
      </p:sp>
      <p:sp>
        <p:nvSpPr>
          <p:cNvPr id="7" name="Slide Number Placeholder 6"/>
          <p:cNvSpPr>
            <a:spLocks noGrp="1"/>
          </p:cNvSpPr>
          <p:nvPr>
            <p:ph type="sldNum" sz="quarter" idx="5"/>
          </p:nvPr>
        </p:nvSpPr>
        <p:spPr>
          <a:xfrm>
            <a:off x="4008705" y="8893297"/>
            <a:ext cx="3066733" cy="469779"/>
          </a:xfrm>
          <a:prstGeom prst="rect">
            <a:avLst/>
          </a:prstGeom>
        </p:spPr>
        <p:txBody>
          <a:bodyPr vert="horz" lIns="93936" tIns="46968" rIns="93936" bIns="46968" rtlCol="0" anchor="b"/>
          <a:lstStyle>
            <a:lvl1pPr algn="r">
              <a:defRPr sz="1200"/>
            </a:lvl1pPr>
          </a:lstStyle>
          <a:p>
            <a:fld id="{1AB7510E-017F-47F6-9997-D033C85BDDF6}" type="slidenum">
              <a:rPr lang="en-US" smtClean="0"/>
              <a:t>‹#›</a:t>
            </a:fld>
            <a:endParaRPr lang="en-US"/>
          </a:p>
        </p:txBody>
      </p:sp>
    </p:spTree>
    <p:extLst>
      <p:ext uri="{BB962C8B-B14F-4D97-AF65-F5344CB8AC3E}">
        <p14:creationId xmlns:p14="http://schemas.microsoft.com/office/powerpoint/2010/main" val="2143433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87375" y="798513"/>
            <a:ext cx="5835650" cy="3282950"/>
          </a:xfrm>
        </p:spPr>
      </p:sp>
      <p:sp>
        <p:nvSpPr>
          <p:cNvPr id="3" name="Notes Placeholder 2"/>
          <p:cNvSpPr>
            <a:spLocks noGrp="1"/>
          </p:cNvSpPr>
          <p:nvPr>
            <p:ph type="body" idx="1"/>
          </p:nvPr>
        </p:nvSpPr>
        <p:spPr>
          <a:xfrm>
            <a:off x="274986" y="4248045"/>
            <a:ext cx="6460431" cy="3462486"/>
          </a:xfrm>
        </p:spPr>
        <p:txBody>
          <a:bodyPr/>
          <a:lstStyle/>
          <a:p>
            <a:pPr marL="0" indent="0">
              <a:buNone/>
            </a:pPr>
            <a:r>
              <a:rPr lang="en-US" sz="900"/>
              <a:t>&lt;CLICK&gt; </a:t>
            </a:r>
          </a:p>
          <a:p>
            <a:pPr marL="0" indent="0">
              <a:buNone/>
            </a:pPr>
            <a:r>
              <a:rPr lang="en-US" sz="900"/>
              <a:t>it’s all about partners and customers. </a:t>
            </a:r>
          </a:p>
          <a:p>
            <a:pPr marL="0" indent="0">
              <a:buNone/>
            </a:pPr>
            <a:r>
              <a:rPr lang="en-US" sz="900"/>
              <a:t>FY18 model does not change that core tenet-</a:t>
            </a:r>
            <a:r>
              <a:rPr lang="en-US" sz="900" baseline="0"/>
              <a:t> it amplifies it. </a:t>
            </a:r>
          </a:p>
          <a:p>
            <a:pPr marL="0" indent="0">
              <a:buNone/>
            </a:pPr>
            <a:r>
              <a:rPr lang="en-US" sz="900" b="1" baseline="0"/>
              <a:t>PARTNERS:</a:t>
            </a:r>
            <a:endParaRPr lang="en-US" sz="900" b="1"/>
          </a:p>
          <a:p>
            <a:r>
              <a:rPr lang="en-US" sz="900" baseline="0"/>
              <a:t>18 categories/ labels to </a:t>
            </a:r>
            <a:r>
              <a:rPr lang="en-US" sz="900"/>
              <a:t>4 ways partners view their own businesses (IP/ISV,</a:t>
            </a:r>
            <a:r>
              <a:rPr lang="en-US" sz="900" baseline="0"/>
              <a:t> SI, MSP, Channel)</a:t>
            </a:r>
            <a:r>
              <a:rPr lang="en-US" sz="900"/>
              <a:t> </a:t>
            </a:r>
          </a:p>
          <a:p>
            <a:r>
              <a:rPr lang="en-US" sz="900" b="1"/>
              <a:t>CUSTOMER:</a:t>
            </a:r>
          </a:p>
          <a:p>
            <a:r>
              <a:rPr lang="en-US" sz="900"/>
              <a:t>On the customer side, we’re optimizing – enterprise and scale. </a:t>
            </a:r>
          </a:p>
          <a:p>
            <a:r>
              <a:rPr lang="en-US" sz="900"/>
              <a:t>Industry,</a:t>
            </a:r>
            <a:r>
              <a:rPr lang="en-US" sz="900" baseline="0"/>
              <a:t> horizontal, workload</a:t>
            </a:r>
            <a:endParaRPr lang="en-US" sz="900"/>
          </a:p>
          <a:p>
            <a:r>
              <a:rPr lang="en-US" sz="900"/>
              <a:t>&lt;CLICK&gt;</a:t>
            </a:r>
          </a:p>
          <a:p>
            <a:r>
              <a:rPr lang="en-US" sz="900" b="1"/>
              <a:t>PARTNER SIDE:</a:t>
            </a:r>
            <a:r>
              <a:rPr lang="en-US" sz="900" b="1" baseline="0"/>
              <a:t> </a:t>
            </a:r>
            <a:r>
              <a:rPr lang="en-US" sz="900"/>
              <a:t>POD</a:t>
            </a:r>
            <a:r>
              <a:rPr lang="en-US" sz="900" baseline="0"/>
              <a:t> </a:t>
            </a:r>
            <a:r>
              <a:rPr lang="en-US" sz="900"/>
              <a:t>of field resources including technical and business enablement resources. These people will be responsible for the success of their partner – that’s it. </a:t>
            </a:r>
            <a:endParaRPr lang="en-US" sz="900" i="1"/>
          </a:p>
          <a:p>
            <a:r>
              <a:rPr lang="en-US" sz="900" b="0" i="0"/>
              <a:t>&lt;CLICK&gt;</a:t>
            </a:r>
          </a:p>
          <a:p>
            <a:r>
              <a:rPr lang="en-US" sz="900" b="1" i="0"/>
              <a:t>CUSTOMER</a:t>
            </a:r>
            <a:r>
              <a:rPr lang="en-US" sz="900" b="1" i="0" baseline="0"/>
              <a:t> SIDE</a:t>
            </a:r>
            <a:r>
              <a:rPr lang="en-US" sz="900" i="0" baseline="0"/>
              <a:t>: </a:t>
            </a:r>
            <a:r>
              <a:rPr lang="en-US" sz="900" i="0"/>
              <a:t>channel managers aligned with enterprise and scale, responsible for the overall success of their territory, and ensuring that partners contribute to that success hip to hip with their area sales leader. </a:t>
            </a:r>
          </a:p>
          <a:p>
            <a:r>
              <a:rPr lang="en-US" sz="900" i="0"/>
              <a:t>These people are hyper focused on delivering success for their areas – </a:t>
            </a:r>
            <a:r>
              <a:rPr lang="en-US" sz="900" b="1" i="0"/>
              <a:t>they are not partner managers anymore</a:t>
            </a:r>
            <a:r>
              <a:rPr lang="en-US" sz="900" i="0"/>
              <a:t>. </a:t>
            </a:r>
          </a:p>
          <a:p>
            <a:r>
              <a:rPr lang="en-US" sz="900" i="0"/>
              <a:t>&lt;CLICK&gt;</a:t>
            </a:r>
          </a:p>
          <a:p>
            <a:r>
              <a:rPr lang="en-US" sz="900" b="1" i="0"/>
              <a:t>GTM</a:t>
            </a:r>
            <a:r>
              <a:rPr lang="en-US" sz="900" i="0"/>
              <a:t> role similar to the current PB&amp;D function, responsible for aligning partners with customer and market opportunity through offers. </a:t>
            </a:r>
          </a:p>
          <a:p>
            <a:r>
              <a:rPr lang="en-US" sz="900" i="0"/>
              <a:t>responsible for ensuring end to end workload success. </a:t>
            </a:r>
          </a:p>
          <a:p>
            <a:r>
              <a:rPr lang="en-US" sz="900" i="0"/>
              <a:t>&lt;CLICK&gt;</a:t>
            </a:r>
          </a:p>
          <a:p>
            <a:r>
              <a:rPr lang="en-US" sz="900" b="1" i="0"/>
              <a:t>Supporting across the lifecycle, </a:t>
            </a:r>
            <a:r>
              <a:rPr lang="en-US" sz="900" i="0"/>
              <a:t>we have shared solution architects who can deliver deep technical knowledge, and programs &amp; incentives that support partner engagement and reward partner success. These solution architects bring in workload expertise. </a:t>
            </a:r>
          </a:p>
          <a:p>
            <a:endParaRPr lang="en-US" sz="900" i="0"/>
          </a:p>
          <a:p>
            <a:r>
              <a:rPr lang="en-US" sz="900" b="1" i="0"/>
              <a:t>T: </a:t>
            </a:r>
            <a:r>
              <a:rPr lang="en-US" sz="900" i="0"/>
              <a:t>Let’s take a deeper look at the roles. </a:t>
            </a:r>
          </a:p>
        </p:txBody>
      </p:sp>
    </p:spTree>
    <p:extLst>
      <p:ext uri="{BB962C8B-B14F-4D97-AF65-F5344CB8AC3E}">
        <p14:creationId xmlns:p14="http://schemas.microsoft.com/office/powerpoint/2010/main" val="19134065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PL"/>
              <a:t>s</a:t>
            </a:r>
          </a:p>
        </p:txBody>
      </p:sp>
      <p:sp>
        <p:nvSpPr>
          <p:cNvPr id="4" name="Slide Number Placeholder 3"/>
          <p:cNvSpPr>
            <a:spLocks noGrp="1"/>
          </p:cNvSpPr>
          <p:nvPr>
            <p:ph type="sldNum" sz="quarter" idx="10"/>
          </p:nvPr>
        </p:nvSpPr>
        <p:spPr/>
        <p:txBody>
          <a:bodyPr/>
          <a:lstStyle/>
          <a:p>
            <a:fld id="{E52FD2E2-3F56-4E84-95FC-FFF00148B1D4}" type="slidenum">
              <a:rPr lang="en-US" smtClean="0"/>
              <a:t>2</a:t>
            </a:fld>
            <a:endParaRPr lang="en-US"/>
          </a:p>
        </p:txBody>
      </p:sp>
    </p:spTree>
    <p:extLst>
      <p:ext uri="{BB962C8B-B14F-4D97-AF65-F5344CB8AC3E}">
        <p14:creationId xmlns:p14="http://schemas.microsoft.com/office/powerpoint/2010/main" val="36030437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Refer to the updated version in the MSP FY18 Playbook.</a:t>
            </a:r>
          </a:p>
        </p:txBody>
      </p:sp>
      <p:sp>
        <p:nvSpPr>
          <p:cNvPr id="4" name="Slide Number Placeholder 3"/>
          <p:cNvSpPr>
            <a:spLocks noGrp="1"/>
          </p:cNvSpPr>
          <p:nvPr>
            <p:ph type="sldNum" sz="quarter" idx="10"/>
          </p:nvPr>
        </p:nvSpPr>
        <p:spPr/>
        <p:txBody>
          <a:bodyPr/>
          <a:lstStyle/>
          <a:p>
            <a:pPr defTabSz="1118218">
              <a:defRPr/>
            </a:pPr>
            <a:fld id="{6BE8AA54-2C40-4331-A876-558A491D9A0C}" type="slidenum">
              <a:rPr lang="en-US">
                <a:solidFill>
                  <a:prstClr val="black"/>
                </a:solidFill>
                <a:latin typeface="Calibri" panose="020F0502020204030204"/>
              </a:rPr>
              <a:pPr defTabSz="1118218">
                <a:defRPr/>
              </a:pPr>
              <a:t>3</a:t>
            </a:fld>
            <a:endParaRPr lang="en-US">
              <a:solidFill>
                <a:prstClr val="black"/>
              </a:solidFill>
              <a:latin typeface="Calibri" panose="020F0502020204030204"/>
            </a:endParaRPr>
          </a:p>
        </p:txBody>
      </p:sp>
    </p:spTree>
    <p:extLst>
      <p:ext uri="{BB962C8B-B14F-4D97-AF65-F5344CB8AC3E}">
        <p14:creationId xmlns:p14="http://schemas.microsoft.com/office/powerpoint/2010/main" val="40867751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B7510E-017F-47F6-9997-D033C85BDDF6}" type="slidenum">
              <a:rPr lang="en-US" smtClean="0"/>
              <a:t>4</a:t>
            </a:fld>
            <a:endParaRPr lang="en-US"/>
          </a:p>
        </p:txBody>
      </p:sp>
    </p:spTree>
    <p:extLst>
      <p:ext uri="{BB962C8B-B14F-4D97-AF65-F5344CB8AC3E}">
        <p14:creationId xmlns:p14="http://schemas.microsoft.com/office/powerpoint/2010/main" val="12477411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9363">
              <a:defRPr/>
            </a:pPr>
            <a:r>
              <a:rPr lang="en-US" sz="1000"/>
              <a:t>Instructions:</a:t>
            </a:r>
          </a:p>
          <a:p>
            <a:pPr defTabSz="939363">
              <a:defRPr/>
            </a:pPr>
            <a:endParaRPr lang="en-US" sz="1000"/>
          </a:p>
          <a:p>
            <a:pPr marL="234841" indent="-234841" defTabSz="939363">
              <a:buFontTx/>
              <a:buAutoNum type="arabicPeriod"/>
              <a:defRPr/>
            </a:pPr>
            <a:r>
              <a:rPr lang="en-US" sz="1000" b="1"/>
              <a:t>Market Insights</a:t>
            </a:r>
            <a:r>
              <a:rPr lang="en-US" sz="1000"/>
              <a:t>:  </a:t>
            </a:r>
            <a:r>
              <a:rPr lang="en-US" sz="1000" b="1" u="sng"/>
              <a:t>Why</a:t>
            </a:r>
            <a:r>
              <a:rPr lang="en-US" sz="1000"/>
              <a:t> this is important for you and the Area. Include competitive insights, discuss what success you have had with prior initiatives, are you leveraging what you have built? Draw out qualitative and quantitative data and insights on partners who execute/drive highest growth in revenue, seats, consumption etc... </a:t>
            </a:r>
          </a:p>
          <a:p>
            <a:pPr marL="234841" indent="-234841" defTabSz="939363">
              <a:buFontTx/>
              <a:buAutoNum type="arabicPeriod"/>
              <a:defRPr/>
            </a:pPr>
            <a:r>
              <a:rPr lang="en-US" sz="1000" b="1"/>
              <a:t>Dependencies/Blockers in My Area:</a:t>
            </a:r>
            <a:r>
              <a:rPr lang="en-US" sz="1000"/>
              <a:t> Discuss key dependencies that are within subsidiary/Area control. Identify field recommendation for resolution and owner. Connect this section with MS Tactics and Field Go Dos, meaning, if you have a key dependency or blocker, what are you doing to remove it, otherwise you may end up not delivering expected business outcomes.</a:t>
            </a:r>
          </a:p>
          <a:p>
            <a:pPr marL="234841" indent="-234841" defTabSz="939363">
              <a:buFontTx/>
              <a:buAutoNum type="arabicPeriod"/>
              <a:defRPr/>
            </a:pPr>
            <a:r>
              <a:rPr lang="en-US" sz="1000" b="1"/>
              <a:t>Risks and Key Assumptions: </a:t>
            </a:r>
            <a:r>
              <a:rPr lang="en-US" sz="1000"/>
              <a:t>List top risks that will prevent you from meeting business objectives and key assumptions you have made while building your solution/play</a:t>
            </a:r>
          </a:p>
          <a:p>
            <a:pPr marL="234841" indent="-234841" defTabSz="939363">
              <a:buFontTx/>
              <a:buAutoNum type="arabicPeriod"/>
              <a:defRPr/>
            </a:pPr>
            <a:r>
              <a:rPr lang="en-US" sz="1000" b="1"/>
              <a:t>Local Business Objectives – Target Outcomes: </a:t>
            </a:r>
            <a:r>
              <a:rPr lang="en-US" sz="1000"/>
              <a:t>This section is focused on the </a:t>
            </a:r>
            <a:r>
              <a:rPr lang="en-US" sz="1000" b="1" u="sng"/>
              <a:t>what</a:t>
            </a:r>
            <a:r>
              <a:rPr lang="en-US" sz="1000"/>
              <a:t>.  It is related to the expectation in terms business requirement for this specific solution/play and relevance to your sub or Area (</a:t>
            </a:r>
            <a:r>
              <a:rPr lang="en-US" sz="1000" err="1"/>
              <a:t>eg</a:t>
            </a:r>
            <a:r>
              <a:rPr lang="en-US" sz="1000"/>
              <a:t>..,SQL growth contribution) </a:t>
            </a:r>
          </a:p>
          <a:p>
            <a:pPr marL="234841" indent="-234841" defTabSz="939363">
              <a:buFontTx/>
              <a:buAutoNum type="arabicPeriod"/>
              <a:defRPr/>
            </a:pPr>
            <a:r>
              <a:rPr lang="en-US" sz="1000" b="1"/>
              <a:t>Partner Solutions/Plays and Selection Criteria:  </a:t>
            </a:r>
            <a:r>
              <a:rPr lang="en-US" sz="1000"/>
              <a:t>Look at the Playbook and identify what are the key Solutions/Plays you will be implementing in your Area. Then, think about the core characteristics you will be looking for to drive specific solution/play. Go to the Playbook and bring the elements that you think are necessary to build a solid partner portfolio behind Solutions/Plays.</a:t>
            </a:r>
          </a:p>
          <a:p>
            <a:pPr marL="234841" indent="-234841" defTabSz="939363">
              <a:buFontTx/>
              <a:buAutoNum type="arabicPeriod"/>
              <a:defRPr/>
            </a:pPr>
            <a:r>
              <a:rPr lang="en-US" sz="1000" b="1"/>
              <a:t>Top 10 Partners: </a:t>
            </a:r>
            <a:r>
              <a:rPr lang="en-US" sz="1000" b="0"/>
              <a:t>This is about the </a:t>
            </a:r>
            <a:r>
              <a:rPr lang="en-US" sz="1000" b="1" u="sng"/>
              <a:t>who. </a:t>
            </a:r>
            <a:r>
              <a:rPr lang="en-US" sz="1000"/>
              <a:t>Think about the partners that will drive the goals, review and connect this section with the Excel file (Partner List) and call top 10 partners that you know will help you bring the expected business results. </a:t>
            </a:r>
          </a:p>
          <a:p>
            <a:pPr marL="234841" indent="-234841" defTabSz="939363">
              <a:buFontTx/>
              <a:buAutoNum type="arabicPeriod"/>
              <a:defRPr/>
            </a:pPr>
            <a:r>
              <a:rPr lang="en-US" sz="1000" b="1"/>
              <a:t>MS Tactics and Field Go Dos:</a:t>
            </a:r>
            <a:r>
              <a:rPr lang="en-US" sz="1000"/>
              <a:t>  This section is about the</a:t>
            </a:r>
            <a:r>
              <a:rPr lang="en-US" sz="1000" b="1" u="sng"/>
              <a:t> how</a:t>
            </a:r>
            <a:r>
              <a:rPr lang="en-US" sz="1000"/>
              <a:t>. Refer to the Playbook and in addition to what you have to add locally, identify the most important activities you will be driving in your market to meet/exceed business requirements. This is a view from MS perspective. You will capture what you need from the Partner perspective in the Partner Business Plans.</a:t>
            </a:r>
          </a:p>
          <a:p>
            <a:pPr marL="234841" indent="-234841" defTabSz="939363">
              <a:buFontTx/>
              <a:buAutoNum type="arabicPeriod"/>
              <a:defRPr/>
            </a:pPr>
            <a:r>
              <a:rPr lang="en-US" sz="1000" b="1"/>
              <a:t>MS Investments/Incentives: </a:t>
            </a:r>
            <a:r>
              <a:rPr lang="en-US" sz="1000"/>
              <a:t>This is about resources you need to run the Solution/Play. The resources could come from Corp or Field. List the ones that are more relevant for your market and as you will be socializing with your key stakeholders, clearly identify if this resources are confirmed or not. Use the Playbook as a reference.</a:t>
            </a:r>
          </a:p>
        </p:txBody>
      </p:sp>
      <p:sp>
        <p:nvSpPr>
          <p:cNvPr id="4" name="Slide Number Placeholder 3"/>
          <p:cNvSpPr>
            <a:spLocks noGrp="1"/>
          </p:cNvSpPr>
          <p:nvPr>
            <p:ph type="sldNum" sz="quarter" idx="10"/>
          </p:nvPr>
        </p:nvSpPr>
        <p:spPr/>
        <p:txBody>
          <a:bodyPr/>
          <a:lstStyle/>
          <a:p>
            <a:fld id="{126A66C9-FA4C-4B53-84F4-1D111EA6ACD7}" type="slidenum">
              <a:rPr lang="en-US" smtClean="0"/>
              <a:t>5</a:t>
            </a:fld>
            <a:endParaRPr lang="en-US"/>
          </a:p>
        </p:txBody>
      </p:sp>
    </p:spTree>
    <p:extLst>
      <p:ext uri="{BB962C8B-B14F-4D97-AF65-F5344CB8AC3E}">
        <p14:creationId xmlns:p14="http://schemas.microsoft.com/office/powerpoint/2010/main" val="17130265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9363">
              <a:defRPr/>
            </a:pPr>
            <a:r>
              <a:rPr lang="en-US" sz="1000"/>
              <a:t>Lets work with Petra </a:t>
            </a:r>
            <a:r>
              <a:rPr lang="en-US" sz="1000" err="1"/>
              <a:t>Chichek</a:t>
            </a:r>
            <a:r>
              <a:rPr lang="en-US" sz="1000"/>
              <a:t>? – </a:t>
            </a:r>
            <a:r>
              <a:rPr lang="en-US" sz="1000" b="1"/>
              <a:t>align to do</a:t>
            </a:r>
            <a:r>
              <a:rPr lang="en-US" sz="1000"/>
              <a:t>!!</a:t>
            </a:r>
          </a:p>
          <a:p>
            <a:pPr marL="0" marR="0" lvl="0" indent="0" algn="l" defTabSz="939363" rtl="0" eaLnBrk="1" fontAlgn="auto" latinLnBrk="0" hangingPunct="1">
              <a:lnSpc>
                <a:spcPct val="100000"/>
              </a:lnSpc>
              <a:spcBef>
                <a:spcPts val="0"/>
              </a:spcBef>
              <a:spcAft>
                <a:spcPts val="0"/>
              </a:spcAft>
              <a:buClrTx/>
              <a:buSzTx/>
              <a:buFontTx/>
              <a:buNone/>
              <a:tabLst/>
              <a:defRPr/>
            </a:pPr>
            <a:r>
              <a:rPr lang="en-US" sz="1000"/>
              <a:t>Lets work with PDU – Data &amp; </a:t>
            </a:r>
            <a:r>
              <a:rPr lang="en-US" sz="1000" err="1"/>
              <a:t>Analtics</a:t>
            </a:r>
            <a:r>
              <a:rPr lang="en-US" sz="1000"/>
              <a:t> – Attila will work with </a:t>
            </a:r>
            <a:r>
              <a:rPr lang="en-US" sz="1200" kern="1200" err="1">
                <a:solidFill>
                  <a:schemeClr val="tx1"/>
                </a:solidFill>
                <a:effectLst/>
                <a:latin typeface="+mn-lt"/>
                <a:ea typeface="+mn-ea"/>
                <a:cs typeface="+mn-cs"/>
              </a:rPr>
              <a:t>Szabolcs</a:t>
            </a:r>
            <a:r>
              <a:rPr lang="en-US" sz="1200" kern="1200">
                <a:solidFill>
                  <a:schemeClr val="tx1"/>
                </a:solidFill>
                <a:effectLst/>
                <a:latin typeface="+mn-lt"/>
                <a:ea typeface="+mn-ea"/>
                <a:cs typeface="+mn-cs"/>
              </a:rPr>
              <a:t> Barany, Rafal Slyk, Sasha with </a:t>
            </a:r>
            <a:r>
              <a:rPr lang="en-US" sz="1200" kern="1200" err="1">
                <a:solidFill>
                  <a:schemeClr val="tx1"/>
                </a:solidFill>
                <a:effectLst/>
                <a:latin typeface="+mn-lt"/>
                <a:ea typeface="+mn-ea"/>
                <a:cs typeface="+mn-cs"/>
              </a:rPr>
              <a:t>Milosh</a:t>
            </a:r>
            <a:endParaRPr lang="en-US" sz="1200" kern="1200">
              <a:solidFill>
                <a:schemeClr val="tx1"/>
              </a:solidFill>
              <a:effectLst/>
              <a:latin typeface="+mn-lt"/>
              <a:ea typeface="+mn-ea"/>
              <a:cs typeface="+mn-cs"/>
            </a:endParaRPr>
          </a:p>
          <a:p>
            <a:pPr marL="0" marR="0" lvl="0" indent="0" algn="l" defTabSz="939363"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Create a list of HSPs who are using SQL Server 2012 and below</a:t>
            </a:r>
          </a:p>
          <a:p>
            <a:pPr defTabSz="939363">
              <a:defRPr/>
            </a:pPr>
            <a:r>
              <a:rPr lang="en-US" sz="1000"/>
              <a:t>We need to receive from </a:t>
            </a:r>
            <a:r>
              <a:rPr lang="en-US" sz="1000" err="1"/>
              <a:t>corp</a:t>
            </a:r>
            <a:r>
              <a:rPr lang="en-US" sz="1000"/>
              <a:t> guidance how to pitch SQL 2017 to upgrade from legacy. Attila will have a discussion with Andre Muraro</a:t>
            </a:r>
          </a:p>
          <a:p>
            <a:pPr defTabSz="939363">
              <a:defRPr/>
            </a:pPr>
            <a:r>
              <a:rPr lang="en-US" sz="1000"/>
              <a:t>Attila will speak wit Andre Muraro to receive pitch </a:t>
            </a:r>
            <a:r>
              <a:rPr lang="en-US" sz="1000" err="1"/>
              <a:t>spenario</a:t>
            </a:r>
            <a:r>
              <a:rPr lang="en-US" sz="1000"/>
              <a:t> to Migrate the partner to SQL2017. can we expect for pitch master class? Shadowing? Lets </a:t>
            </a:r>
            <a:r>
              <a:rPr lang="en-US" sz="1000" err="1"/>
              <a:t>usk</a:t>
            </a:r>
            <a:r>
              <a:rPr lang="en-US" sz="1000"/>
              <a:t> Marek to organize this session with </a:t>
            </a:r>
            <a:r>
              <a:rPr lang="en-US" sz="1000" err="1"/>
              <a:t>corp</a:t>
            </a:r>
            <a:endParaRPr lang="en-US" sz="1000"/>
          </a:p>
          <a:p>
            <a:pPr defTabSz="939363">
              <a:defRPr/>
            </a:pPr>
            <a:r>
              <a:rPr lang="en-US" sz="1000"/>
              <a:t>We need to understand who is our target audience (</a:t>
            </a:r>
            <a:r>
              <a:rPr lang="en-US" sz="1000" err="1"/>
              <a:t>hoster</a:t>
            </a:r>
            <a:r>
              <a:rPr lang="en-US" sz="1000"/>
              <a:t> space) and customers who are using this services</a:t>
            </a:r>
          </a:p>
          <a:p>
            <a:pPr defTabSz="939363">
              <a:defRPr/>
            </a:pPr>
            <a:r>
              <a:rPr lang="en-US" sz="1000"/>
              <a:t>Compile a list of </a:t>
            </a:r>
            <a:r>
              <a:rPr lang="en-US" sz="1000" err="1"/>
              <a:t>of</a:t>
            </a:r>
            <a:r>
              <a:rPr lang="en-US" sz="1000"/>
              <a:t> AA partners : work with PDU an NTO, Big 4? </a:t>
            </a:r>
            <a:r>
              <a:rPr lang="en-US" sz="1000" err="1"/>
              <a:t>Etc</a:t>
            </a:r>
            <a:r>
              <a:rPr lang="en-US" sz="1000"/>
              <a:t>… ask Petra</a:t>
            </a:r>
          </a:p>
          <a:p>
            <a:pPr defTabSz="939363">
              <a:defRPr/>
            </a:pPr>
            <a:r>
              <a:rPr lang="en-US" sz="1000"/>
              <a:t>Work with DX, Yuriy Zaytsev, Viktor Tsykunov to understand how ISV can contribute in SQL/Azure Data Platform Revenue – to find target audience</a:t>
            </a:r>
          </a:p>
          <a:p>
            <a:pPr defTabSz="939363">
              <a:defRPr/>
            </a:pPr>
            <a:r>
              <a:rPr lang="en-US" sz="1000"/>
              <a:t>Use partner insights to find partners with big MCP capacity</a:t>
            </a:r>
          </a:p>
          <a:p>
            <a:pPr defTabSz="939363">
              <a:defRPr/>
            </a:pPr>
            <a:endParaRPr lang="en-US" sz="1000"/>
          </a:p>
          <a:p>
            <a:pPr defTabSz="939363">
              <a:defRPr/>
            </a:pPr>
            <a:r>
              <a:rPr lang="en-US" sz="1000"/>
              <a:t>Instructions:</a:t>
            </a:r>
          </a:p>
          <a:p>
            <a:pPr defTabSz="939363">
              <a:defRPr/>
            </a:pPr>
            <a:endParaRPr lang="en-US" sz="1000"/>
          </a:p>
          <a:p>
            <a:pPr marL="234841" indent="-234841" defTabSz="939363">
              <a:buFontTx/>
              <a:buAutoNum type="arabicPeriod"/>
              <a:defRPr/>
            </a:pPr>
            <a:r>
              <a:rPr lang="en-US" sz="1000" b="1"/>
              <a:t>Market Insights</a:t>
            </a:r>
            <a:r>
              <a:rPr lang="en-US" sz="1000"/>
              <a:t>:  </a:t>
            </a:r>
            <a:r>
              <a:rPr lang="en-US" sz="1000" b="1" u="sng"/>
              <a:t>Why</a:t>
            </a:r>
            <a:r>
              <a:rPr lang="en-US" sz="1000"/>
              <a:t> this is important for you and the Area. Include competitive insights, discuss what success you have had with prior initiatives, are you leveraging what you have built? Draw out qualitative and quantitative data and insights on partners who execute/drive highest growth in revenue, seats, consumption etc... </a:t>
            </a:r>
          </a:p>
          <a:p>
            <a:pPr marL="234841" indent="-234841" defTabSz="939363">
              <a:buFontTx/>
              <a:buAutoNum type="arabicPeriod"/>
              <a:defRPr/>
            </a:pPr>
            <a:r>
              <a:rPr lang="en-US" sz="1000" b="1"/>
              <a:t>Dependencies/Blockers in My Area:</a:t>
            </a:r>
            <a:r>
              <a:rPr lang="en-US" sz="1000"/>
              <a:t> Discuss key dependencies that are within subsidiary/Area control. Identify field recommendation for resolution and owner. Connect this section with MS Tactics and Field Go Dos, meaning, if you have a key dependency or blocker, what are you doing to remove it, otherwise you may end up not delivering expected business outcomes.</a:t>
            </a:r>
          </a:p>
          <a:p>
            <a:pPr marL="234841" indent="-234841" defTabSz="939363">
              <a:buFontTx/>
              <a:buAutoNum type="arabicPeriod"/>
              <a:defRPr/>
            </a:pPr>
            <a:r>
              <a:rPr lang="en-US" sz="1000" b="1"/>
              <a:t>Risks and Key Assumptions: </a:t>
            </a:r>
            <a:r>
              <a:rPr lang="en-US" sz="1000"/>
              <a:t>List top risks that will prevent you from meeting business objectives and key assumptions you have made while building your solution/play</a:t>
            </a:r>
          </a:p>
          <a:p>
            <a:pPr marL="234841" indent="-234841" defTabSz="939363">
              <a:buFontTx/>
              <a:buAutoNum type="arabicPeriod"/>
              <a:defRPr/>
            </a:pPr>
            <a:r>
              <a:rPr lang="en-US" sz="1000" b="1"/>
              <a:t>Local Business Objectives – Target Outcomes: </a:t>
            </a:r>
            <a:r>
              <a:rPr lang="en-US" sz="1000"/>
              <a:t>This section is focused on the </a:t>
            </a:r>
            <a:r>
              <a:rPr lang="en-US" sz="1000" b="1" u="sng"/>
              <a:t>what</a:t>
            </a:r>
            <a:r>
              <a:rPr lang="en-US" sz="1000"/>
              <a:t>.  It is related to the expectation in terms business requirement for this specific solution/play and relevance to your sub or Area (</a:t>
            </a:r>
            <a:r>
              <a:rPr lang="en-US" sz="1000" err="1"/>
              <a:t>eg</a:t>
            </a:r>
            <a:r>
              <a:rPr lang="en-US" sz="1000"/>
              <a:t>..,SQL growth contribution) </a:t>
            </a:r>
          </a:p>
          <a:p>
            <a:pPr marL="234841" indent="-234841" defTabSz="939363">
              <a:buFontTx/>
              <a:buAutoNum type="arabicPeriod"/>
              <a:defRPr/>
            </a:pPr>
            <a:r>
              <a:rPr lang="en-US" sz="1000" b="1"/>
              <a:t>Partner Solutions/Plays and Selection Criteria:  </a:t>
            </a:r>
            <a:r>
              <a:rPr lang="en-US" sz="1000"/>
              <a:t>Look at the Playbook and identify what are the key Solutions/Plays you will be implementing in your Area. Then, think about the core characteristics you will be looking for to drive specific solution/play. Go to the Playbook and bring the elements that you think are necessary to build a solid partner portfolio behind Solutions/Plays.</a:t>
            </a:r>
          </a:p>
          <a:p>
            <a:pPr marL="234841" indent="-234841" defTabSz="939363">
              <a:buFontTx/>
              <a:buAutoNum type="arabicPeriod"/>
              <a:defRPr/>
            </a:pPr>
            <a:r>
              <a:rPr lang="en-US" sz="1000" b="1"/>
              <a:t>Top 10 Partners: </a:t>
            </a:r>
            <a:r>
              <a:rPr lang="en-US" sz="1000" b="0"/>
              <a:t>This is about the </a:t>
            </a:r>
            <a:r>
              <a:rPr lang="en-US" sz="1000" b="1" u="sng"/>
              <a:t>who. </a:t>
            </a:r>
            <a:r>
              <a:rPr lang="en-US" sz="1000"/>
              <a:t>Think about the partners that will drive the goals, review and connect this section with the Excel file (Partner List) and call top 10 partners that you know will help you bring the expected business results. </a:t>
            </a:r>
          </a:p>
          <a:p>
            <a:pPr marL="234841" indent="-234841" defTabSz="939363">
              <a:buFontTx/>
              <a:buAutoNum type="arabicPeriod"/>
              <a:defRPr/>
            </a:pPr>
            <a:r>
              <a:rPr lang="en-US" sz="1000" b="1"/>
              <a:t>MS Tactics and Field Go Dos:</a:t>
            </a:r>
            <a:r>
              <a:rPr lang="en-US" sz="1000"/>
              <a:t>  This section is about the</a:t>
            </a:r>
            <a:r>
              <a:rPr lang="en-US" sz="1000" b="1" u="sng"/>
              <a:t> how</a:t>
            </a:r>
            <a:r>
              <a:rPr lang="en-US" sz="1000"/>
              <a:t>. Refer to the Playbook and in addition to what you have to add locally, identify the most important activities you will be driving in your market to meet/exceed business requirements. This is a view from MS perspective. You will capture what you need from the Partner perspective in the Partner Business Plans.</a:t>
            </a:r>
          </a:p>
          <a:p>
            <a:pPr marL="234841" indent="-234841" defTabSz="939363">
              <a:buFontTx/>
              <a:buAutoNum type="arabicPeriod"/>
              <a:defRPr/>
            </a:pPr>
            <a:r>
              <a:rPr lang="en-US" sz="1000" b="1"/>
              <a:t>MS Investments/Incentives: </a:t>
            </a:r>
            <a:r>
              <a:rPr lang="en-US" sz="1000"/>
              <a:t>This is about resources you need to run the Solution/Play. The resources could come from Corp or Field. List the ones that are more relevant for your market and as you will be socializing with your key stakeholders, clearly identify if this resources are confirmed or not. Use the Playbook as a reference.</a:t>
            </a:r>
          </a:p>
        </p:txBody>
      </p:sp>
      <p:sp>
        <p:nvSpPr>
          <p:cNvPr id="4" name="Slide Number Placeholder 3"/>
          <p:cNvSpPr>
            <a:spLocks noGrp="1"/>
          </p:cNvSpPr>
          <p:nvPr>
            <p:ph type="sldNum" sz="quarter" idx="10"/>
          </p:nvPr>
        </p:nvSpPr>
        <p:spPr/>
        <p:txBody>
          <a:bodyPr/>
          <a:lstStyle/>
          <a:p>
            <a:fld id="{126A66C9-FA4C-4B53-84F4-1D111EA6ACD7}" type="slidenum">
              <a:rPr lang="en-US" smtClean="0"/>
              <a:t>6</a:t>
            </a:fld>
            <a:endParaRPr lang="en-US"/>
          </a:p>
        </p:txBody>
      </p:sp>
    </p:spTree>
    <p:extLst>
      <p:ext uri="{BB962C8B-B14F-4D97-AF65-F5344CB8AC3E}">
        <p14:creationId xmlns:p14="http://schemas.microsoft.com/office/powerpoint/2010/main" val="3807282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9363">
              <a:defRPr/>
            </a:pPr>
            <a:r>
              <a:rPr lang="en-US" sz="1000"/>
              <a:t>Instructions:</a:t>
            </a:r>
          </a:p>
          <a:p>
            <a:pPr defTabSz="939363">
              <a:defRPr/>
            </a:pPr>
            <a:endParaRPr lang="en-US" sz="1000"/>
          </a:p>
          <a:p>
            <a:pPr marL="234841" indent="-234841" defTabSz="939363">
              <a:buFontTx/>
              <a:buAutoNum type="arabicPeriod"/>
              <a:defRPr/>
            </a:pPr>
            <a:r>
              <a:rPr lang="en-US" sz="1000" b="1"/>
              <a:t>Market Insights</a:t>
            </a:r>
            <a:r>
              <a:rPr lang="en-US" sz="1000"/>
              <a:t>:  </a:t>
            </a:r>
            <a:r>
              <a:rPr lang="en-US" sz="1000" b="1" u="sng"/>
              <a:t>Why</a:t>
            </a:r>
            <a:r>
              <a:rPr lang="en-US" sz="1000"/>
              <a:t> this is important for you and the Area. Include competitive insights, discuss what success you have had with prior initiatives, are you leveraging what you have built? Draw out qualitative and quantitative data and insights on partners who execute/drive highest growth in revenue, seats, consumption etc... </a:t>
            </a:r>
          </a:p>
          <a:p>
            <a:pPr marL="234841" indent="-234841" defTabSz="939363">
              <a:buFontTx/>
              <a:buAutoNum type="arabicPeriod"/>
              <a:defRPr/>
            </a:pPr>
            <a:r>
              <a:rPr lang="en-US" sz="1000" b="1"/>
              <a:t>Dependencies/Blockers in My Area:</a:t>
            </a:r>
            <a:r>
              <a:rPr lang="en-US" sz="1000"/>
              <a:t> Discuss key dependencies that are within subsidiary/Area control. Identify field recommendation for resolution and owner. Connect this section with MS Tactics and Field Go Dos, meaning, if you have a key dependency or blocker, what are you doing to remove it, otherwise you may end up not delivering expected business outcomes.</a:t>
            </a:r>
          </a:p>
          <a:p>
            <a:pPr marL="234841" indent="-234841" defTabSz="939363">
              <a:buFontTx/>
              <a:buAutoNum type="arabicPeriod"/>
              <a:defRPr/>
            </a:pPr>
            <a:r>
              <a:rPr lang="en-US" sz="1000" b="1"/>
              <a:t>Risks and Key Assumptions: </a:t>
            </a:r>
            <a:r>
              <a:rPr lang="en-US" sz="1000"/>
              <a:t>List top risks that will prevent you from meeting business objectives and key assumptions you have made while building your solution/play</a:t>
            </a:r>
          </a:p>
          <a:p>
            <a:pPr marL="234841" indent="-234841" defTabSz="939363">
              <a:buFontTx/>
              <a:buAutoNum type="arabicPeriod"/>
              <a:defRPr/>
            </a:pPr>
            <a:r>
              <a:rPr lang="en-US" sz="1000" b="1"/>
              <a:t>Local Business Objectives – Target Outcomes: </a:t>
            </a:r>
            <a:r>
              <a:rPr lang="en-US" sz="1000"/>
              <a:t>This section is focused on the </a:t>
            </a:r>
            <a:r>
              <a:rPr lang="en-US" sz="1000" b="1" u="sng"/>
              <a:t>what</a:t>
            </a:r>
            <a:r>
              <a:rPr lang="en-US" sz="1000"/>
              <a:t>.  It is related to the expectation in terms business requirement for this specific solution/play and relevance to your sub or Area (</a:t>
            </a:r>
            <a:r>
              <a:rPr lang="en-US" sz="1000" err="1"/>
              <a:t>eg</a:t>
            </a:r>
            <a:r>
              <a:rPr lang="en-US" sz="1000"/>
              <a:t>..,SQL growth contribution) </a:t>
            </a:r>
          </a:p>
          <a:p>
            <a:pPr marL="234841" indent="-234841" defTabSz="939363">
              <a:buFontTx/>
              <a:buAutoNum type="arabicPeriod"/>
              <a:defRPr/>
            </a:pPr>
            <a:r>
              <a:rPr lang="en-US" sz="1000" b="1"/>
              <a:t>Partner Solutions/Plays and Selection Criteria:  </a:t>
            </a:r>
            <a:r>
              <a:rPr lang="en-US" sz="1000"/>
              <a:t>Look at the Playbook and identify what are the key Solutions/Plays you will be implementing in your Area. Then, think about the core characteristics you will be looking for to drive specific solution/play. Go to the Playbook and bring the elements that you think are necessary to build a solid partner portfolio behind Solutions/Plays.</a:t>
            </a:r>
          </a:p>
          <a:p>
            <a:pPr marL="234841" indent="-234841" defTabSz="939363">
              <a:buFontTx/>
              <a:buAutoNum type="arabicPeriod"/>
              <a:defRPr/>
            </a:pPr>
            <a:r>
              <a:rPr lang="en-US" sz="1000" b="1"/>
              <a:t>Top 10 Partners: </a:t>
            </a:r>
            <a:r>
              <a:rPr lang="en-US" sz="1000" b="0"/>
              <a:t>This is about the </a:t>
            </a:r>
            <a:r>
              <a:rPr lang="en-US" sz="1000" b="1" u="sng"/>
              <a:t>who. </a:t>
            </a:r>
            <a:r>
              <a:rPr lang="en-US" sz="1000"/>
              <a:t>Think about the partners that will drive the goals, review and connect this section with the Excel file (Partner List) and call top 10 partners that you know will help you bring the expected business results. </a:t>
            </a:r>
          </a:p>
          <a:p>
            <a:pPr marL="234841" indent="-234841" defTabSz="939363">
              <a:buFontTx/>
              <a:buAutoNum type="arabicPeriod"/>
              <a:defRPr/>
            </a:pPr>
            <a:r>
              <a:rPr lang="en-US" sz="1000" b="1"/>
              <a:t>MS Tactics and Field Go Dos:</a:t>
            </a:r>
            <a:r>
              <a:rPr lang="en-US" sz="1000"/>
              <a:t>  This section is about the</a:t>
            </a:r>
            <a:r>
              <a:rPr lang="en-US" sz="1000" b="1" u="sng"/>
              <a:t> how</a:t>
            </a:r>
            <a:r>
              <a:rPr lang="en-US" sz="1000"/>
              <a:t>. Refer to the Playbook and in addition to what you have to add locally, identify the most important activities you will be driving in your market to meet/exceed business requirements. This is a view from MS perspective. You will capture what you need from the Partner perspective in the Partner Business Plans.</a:t>
            </a:r>
          </a:p>
          <a:p>
            <a:pPr marL="234841" indent="-234841" defTabSz="939363">
              <a:buFontTx/>
              <a:buAutoNum type="arabicPeriod"/>
              <a:defRPr/>
            </a:pPr>
            <a:r>
              <a:rPr lang="en-US" sz="1000" b="1"/>
              <a:t>MS Investments/Incentives: </a:t>
            </a:r>
            <a:r>
              <a:rPr lang="en-US" sz="1000"/>
              <a:t>This is about resources you need to run the Solution/Play. The resources could come from Corp or Field. List the ones that are more relevant for your market and as you will be socializing with your key stakeholders, clearly identify if this resources are confirmed or not. Use the Playbook as a reference.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6A66C9-FA4C-4B53-84F4-1D111EA6AC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0889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9363">
              <a:defRPr/>
            </a:pPr>
            <a:r>
              <a:rPr lang="en-US" sz="1000"/>
              <a:t>Ideas to discuss:</a:t>
            </a:r>
          </a:p>
          <a:p>
            <a:pPr defTabSz="939363">
              <a:defRPr/>
            </a:pPr>
            <a:r>
              <a:rPr lang="en-US" sz="1000"/>
              <a:t>Look for Partners, who have lack of local Storage (Azure storage); look for Partners, who have backup – destination to Azure is discussion point. </a:t>
            </a:r>
          </a:p>
          <a:p>
            <a:pPr defTabSz="939363">
              <a:defRPr/>
            </a:pPr>
            <a:r>
              <a:rPr lang="en-US" sz="1000"/>
              <a:t>Asset light Partners as Cloud migrators. Value proposition – secure datacenter. Cloud assessment/cloud optimization/ cloud migration. Attila and Elena will contribute with rich content on Azure security and </a:t>
            </a:r>
            <a:r>
              <a:rPr lang="en-US" sz="1000" err="1"/>
              <a:t>mgmt</a:t>
            </a:r>
            <a:r>
              <a:rPr lang="en-US" sz="1000"/>
              <a:t> tools. And update “build practices” Tactics – roadshow for </a:t>
            </a:r>
            <a:r>
              <a:rPr lang="en-US" sz="1000" err="1"/>
              <a:t>Hosters</a:t>
            </a:r>
            <a:endParaRPr lang="en-US" sz="1000"/>
          </a:p>
          <a:p>
            <a:pPr defTabSz="939363">
              <a:defRPr/>
            </a:pPr>
            <a:r>
              <a:rPr lang="en-US" sz="1000"/>
              <a:t>For DC heavy – Azure stack story.</a:t>
            </a:r>
          </a:p>
          <a:p>
            <a:pPr defTabSz="939363">
              <a:defRPr/>
            </a:pPr>
            <a:r>
              <a:rPr lang="en-US" sz="1000"/>
              <a:t>DR to Azure – as well. Marketplace items. Management tools as part of security conversation? Security conversation as pitching point talking about Azure services. Why use of Azure based services is more secure, than other alternatives? List of </a:t>
            </a:r>
            <a:r>
              <a:rPr lang="en-US" sz="1000" err="1"/>
              <a:t>mgmt</a:t>
            </a:r>
            <a:r>
              <a:rPr lang="en-US" sz="1000"/>
              <a:t> services from Azure, which can increase security. Tactic: </a:t>
            </a:r>
            <a:r>
              <a:rPr lang="en-US" sz="1000">
                <a:sym typeface="Wingdings" panose="05000000000000000000" pitchFamily="2" charset="2"/>
              </a:rPr>
              <a:t></a:t>
            </a:r>
            <a:r>
              <a:rPr lang="en-US" sz="1000"/>
              <a:t>Teach “cloud migrators” on “how to pitch Azure based services”. </a:t>
            </a:r>
          </a:p>
          <a:p>
            <a:pPr defTabSz="939363">
              <a:defRPr/>
            </a:pPr>
            <a:endParaRPr lang="en-US" sz="1000"/>
          </a:p>
          <a:p>
            <a:pPr defTabSz="939363">
              <a:defRPr/>
            </a:pPr>
            <a:r>
              <a:rPr lang="en-US" sz="1000" err="1"/>
              <a:t>Hoster</a:t>
            </a:r>
            <a:r>
              <a:rPr lang="en-US" sz="1000"/>
              <a:t> DC – at least 2 DC optimization workloads to Azure. Either new workloads or </a:t>
            </a:r>
            <a:r>
              <a:rPr lang="en-US" sz="1000" err="1"/>
              <a:t>adwanced</a:t>
            </a:r>
            <a:r>
              <a:rPr lang="en-US" sz="1000"/>
              <a:t> workloads (best practices from UK or Migration-in-a box)</a:t>
            </a:r>
          </a:p>
          <a:p>
            <a:pPr defTabSz="939363">
              <a:defRPr/>
            </a:pPr>
            <a:r>
              <a:rPr lang="en-US" sz="1000"/>
              <a:t>1. Identify candidates; 2. discuss 1:1 and share Microsoft Value Proposition (m-in-box); 3. Qualify 5 Partners (in order to land with 2); 4. support from Attila or Elena (support Partner End to end with remote project management)</a:t>
            </a:r>
          </a:p>
          <a:p>
            <a:pPr defTabSz="939363">
              <a:defRPr/>
            </a:pPr>
            <a:endParaRPr lang="en-US" sz="1000"/>
          </a:p>
          <a:p>
            <a:pPr defTabSz="939363">
              <a:defRPr/>
            </a:pPr>
            <a:r>
              <a:rPr lang="en-US" sz="1000"/>
              <a:t>Blockers – download/upload time; missing Data Deduplication; price for solution is more expensive, than local one or Acronis/</a:t>
            </a:r>
            <a:r>
              <a:rPr lang="en-US" sz="1000" err="1"/>
              <a:t>Veeam</a:t>
            </a:r>
            <a:r>
              <a:rPr lang="en-US" sz="1000"/>
              <a:t>. </a:t>
            </a:r>
            <a:r>
              <a:rPr lang="en-US" sz="1000" err="1"/>
              <a:t>Openstack</a:t>
            </a:r>
            <a:r>
              <a:rPr lang="en-US" sz="1000"/>
              <a:t> is getting stronger and stronger on Market, especially at Telco’s.  </a:t>
            </a:r>
          </a:p>
          <a:p>
            <a:pPr defTabSz="939363">
              <a:defRPr/>
            </a:pPr>
            <a:r>
              <a:rPr lang="en-US" sz="1000"/>
              <a:t>Action item – compare Azure Stack with OpenStack </a:t>
            </a:r>
          </a:p>
          <a:p>
            <a:pPr defTabSz="939363">
              <a:defRPr/>
            </a:pPr>
            <a:r>
              <a:rPr lang="en-US" sz="1000"/>
              <a:t>Blockers for Azure Stack:</a:t>
            </a:r>
          </a:p>
          <a:p>
            <a:pPr defTabSz="939363">
              <a:defRPr/>
            </a:pPr>
            <a:r>
              <a:rPr lang="en-US" sz="1000"/>
              <a:t>Expensive</a:t>
            </a:r>
          </a:p>
          <a:p>
            <a:pPr defTabSz="939363">
              <a:defRPr/>
            </a:pPr>
            <a:r>
              <a:rPr lang="en-US" sz="1000"/>
              <a:t>How to sell it? Business reason is not yet clear</a:t>
            </a:r>
          </a:p>
          <a:p>
            <a:pPr defTabSz="939363">
              <a:defRPr/>
            </a:pPr>
            <a:r>
              <a:rPr lang="en-US" sz="1000"/>
              <a:t>Azure Stack foundation 150k$?????? </a:t>
            </a:r>
          </a:p>
          <a:p>
            <a:pPr defTabSz="939363">
              <a:defRPr/>
            </a:pPr>
            <a:endParaRPr lang="en-US" sz="1000"/>
          </a:p>
          <a:p>
            <a:pPr defTabSz="939363">
              <a:defRPr/>
            </a:pPr>
            <a:endParaRPr lang="en-US" sz="1000"/>
          </a:p>
          <a:p>
            <a:pPr defTabSz="939363">
              <a:defRPr/>
            </a:pPr>
            <a:r>
              <a:rPr lang="en-US" sz="1000"/>
              <a:t>Instructions:</a:t>
            </a:r>
          </a:p>
          <a:p>
            <a:pPr defTabSz="939363">
              <a:defRPr/>
            </a:pPr>
            <a:endParaRPr lang="en-US" sz="1000"/>
          </a:p>
          <a:p>
            <a:pPr marL="234841" indent="-234841" defTabSz="939363">
              <a:buFontTx/>
              <a:buAutoNum type="arabicPeriod"/>
              <a:defRPr/>
            </a:pPr>
            <a:r>
              <a:rPr lang="en-US" sz="1000" b="1"/>
              <a:t>Market Insights</a:t>
            </a:r>
            <a:r>
              <a:rPr lang="en-US" sz="1000"/>
              <a:t>:  </a:t>
            </a:r>
            <a:r>
              <a:rPr lang="en-US" sz="1000" b="1" u="sng"/>
              <a:t>Why</a:t>
            </a:r>
            <a:r>
              <a:rPr lang="en-US" sz="1000"/>
              <a:t> this is important for you and the Area. Include competitive insights, discuss what success you have had with prior initiatives, are you leveraging what you have built? Draw out qualitative and quantitative data and insights on partners who execute/drive highest growth in revenue, seats, consumption etc... </a:t>
            </a:r>
          </a:p>
          <a:p>
            <a:pPr marL="234841" indent="-234841" defTabSz="939363">
              <a:buFontTx/>
              <a:buAutoNum type="arabicPeriod"/>
              <a:defRPr/>
            </a:pPr>
            <a:r>
              <a:rPr lang="en-US" sz="1000" b="1"/>
              <a:t>Dependencies/Blockers in My Area:</a:t>
            </a:r>
            <a:r>
              <a:rPr lang="en-US" sz="1000"/>
              <a:t> Discuss key dependencies that are within subsidiary/Area control. Identify field recommendation for resolution and owner. Connect this section with MS Tactics and Field Go Dos, meaning, if you have a key dependency or blocker, what are you doing to remove it, otherwise you may end up not delivering expected business outcomes.</a:t>
            </a:r>
          </a:p>
          <a:p>
            <a:pPr marL="234841" indent="-234841" defTabSz="939363">
              <a:buFontTx/>
              <a:buAutoNum type="arabicPeriod"/>
              <a:defRPr/>
            </a:pPr>
            <a:r>
              <a:rPr lang="en-US" sz="1000" b="1"/>
              <a:t>Risks and Key Assumptions: </a:t>
            </a:r>
            <a:r>
              <a:rPr lang="en-US" sz="1000"/>
              <a:t>List top risks that will prevent you from meeting business objectives and key assumptions you have made while building your solution/play</a:t>
            </a:r>
          </a:p>
          <a:p>
            <a:pPr marL="234841" indent="-234841" defTabSz="939363">
              <a:buFontTx/>
              <a:buAutoNum type="arabicPeriod"/>
              <a:defRPr/>
            </a:pPr>
            <a:r>
              <a:rPr lang="en-US" sz="1000" b="1"/>
              <a:t>Local Business Objectives – Target Outcomes: </a:t>
            </a:r>
            <a:r>
              <a:rPr lang="en-US" sz="1000"/>
              <a:t>This section is focused on the </a:t>
            </a:r>
            <a:r>
              <a:rPr lang="en-US" sz="1000" b="1" u="sng"/>
              <a:t>what</a:t>
            </a:r>
            <a:r>
              <a:rPr lang="en-US" sz="1000"/>
              <a:t>.  It is related to the expectation in terms business requirement for this specific solution/play and relevance to your sub or Area (</a:t>
            </a:r>
            <a:r>
              <a:rPr lang="en-US" sz="1000" err="1"/>
              <a:t>eg</a:t>
            </a:r>
            <a:r>
              <a:rPr lang="en-US" sz="1000"/>
              <a:t>..,SQL growth contribution) </a:t>
            </a:r>
          </a:p>
          <a:p>
            <a:pPr marL="234841" indent="-234841" defTabSz="939363">
              <a:buFontTx/>
              <a:buAutoNum type="arabicPeriod"/>
              <a:defRPr/>
            </a:pPr>
            <a:r>
              <a:rPr lang="en-US" sz="1000" b="1"/>
              <a:t>Partner Solutions/Plays and Selection Criteria:  </a:t>
            </a:r>
            <a:r>
              <a:rPr lang="en-US" sz="1000"/>
              <a:t>Look at the Playbook and identify what are the key Solutions/Plays you will be implementing in your Area. Then, think about the core characteristics you will be looking for to drive specific solution/play. Go to the Playbook and bring the elements that you think are necessary to build a solid partner portfolio behind Solutions/Plays.</a:t>
            </a:r>
          </a:p>
          <a:p>
            <a:pPr marL="234841" indent="-234841" defTabSz="939363">
              <a:buFontTx/>
              <a:buAutoNum type="arabicPeriod"/>
              <a:defRPr/>
            </a:pPr>
            <a:r>
              <a:rPr lang="en-US" sz="1000" b="1"/>
              <a:t>Top 10 Partners: </a:t>
            </a:r>
            <a:r>
              <a:rPr lang="en-US" sz="1000" b="0"/>
              <a:t>This is about the </a:t>
            </a:r>
            <a:r>
              <a:rPr lang="en-US" sz="1000" b="1" u="sng"/>
              <a:t>who. </a:t>
            </a:r>
            <a:r>
              <a:rPr lang="en-US" sz="1000"/>
              <a:t>Think about the partners that will drive the goals, review and connect this section with the Excel file (Partner List) and call top 10 partners that you know will help you bring the expected business results. </a:t>
            </a:r>
          </a:p>
          <a:p>
            <a:pPr marL="234841" indent="-234841" defTabSz="939363">
              <a:buFontTx/>
              <a:buAutoNum type="arabicPeriod"/>
              <a:defRPr/>
            </a:pPr>
            <a:r>
              <a:rPr lang="en-US" sz="1000" b="1"/>
              <a:t>MS Tactics and Field Go Dos:</a:t>
            </a:r>
            <a:r>
              <a:rPr lang="en-US" sz="1000"/>
              <a:t>  This section is about the</a:t>
            </a:r>
            <a:r>
              <a:rPr lang="en-US" sz="1000" b="1" u="sng"/>
              <a:t> how</a:t>
            </a:r>
            <a:r>
              <a:rPr lang="en-US" sz="1000"/>
              <a:t>. Refer to the Playbook and in addition to what you have to add locally, identify the most important activities you will be driving in your market to meet/exceed business requirements. This is a view from MS perspective. You will capture what you need from the Partner perspective in the Partner Business Plans.</a:t>
            </a:r>
          </a:p>
          <a:p>
            <a:pPr marL="234841" indent="-234841" defTabSz="939363">
              <a:buFontTx/>
              <a:buAutoNum type="arabicPeriod"/>
              <a:defRPr/>
            </a:pPr>
            <a:r>
              <a:rPr lang="en-US" sz="1000" b="1"/>
              <a:t>MS Investments/Incentives: </a:t>
            </a:r>
            <a:r>
              <a:rPr lang="en-US" sz="1000"/>
              <a:t>This is about resources you need to run the Solution/Play. The resources could come from Corp or Field. List the ones that are more relevant for your market and as you will be socializing with your key stakeholders, clearly identify if this resources are confirmed or not. Use the Playbook as a reference.</a:t>
            </a:r>
          </a:p>
        </p:txBody>
      </p:sp>
      <p:sp>
        <p:nvSpPr>
          <p:cNvPr id="4" name="Slide Number Placeholder 3"/>
          <p:cNvSpPr>
            <a:spLocks noGrp="1"/>
          </p:cNvSpPr>
          <p:nvPr>
            <p:ph type="sldNum" sz="quarter" idx="10"/>
          </p:nvPr>
        </p:nvSpPr>
        <p:spPr/>
        <p:txBody>
          <a:bodyPr/>
          <a:lstStyle/>
          <a:p>
            <a:fld id="{126A66C9-FA4C-4B53-84F4-1D111EA6ACD7}" type="slidenum">
              <a:rPr lang="en-US" smtClean="0"/>
              <a:t>8</a:t>
            </a:fld>
            <a:endParaRPr lang="en-US"/>
          </a:p>
        </p:txBody>
      </p:sp>
    </p:spTree>
    <p:extLst>
      <p:ext uri="{BB962C8B-B14F-4D97-AF65-F5344CB8AC3E}">
        <p14:creationId xmlns:p14="http://schemas.microsoft.com/office/powerpoint/2010/main" val="23007695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9363">
              <a:defRPr/>
            </a:pPr>
            <a:r>
              <a:rPr lang="en-US" sz="1000"/>
              <a:t>Instructions:</a:t>
            </a:r>
          </a:p>
          <a:p>
            <a:pPr defTabSz="939363">
              <a:defRPr/>
            </a:pPr>
            <a:endParaRPr lang="en-US" sz="1000"/>
          </a:p>
          <a:p>
            <a:pPr marL="234841" indent="-234841" defTabSz="939363">
              <a:buFontTx/>
              <a:buAutoNum type="arabicPeriod"/>
              <a:defRPr/>
            </a:pPr>
            <a:r>
              <a:rPr lang="en-US" sz="1000" b="1"/>
              <a:t>Market Insights</a:t>
            </a:r>
            <a:r>
              <a:rPr lang="en-US" sz="1000"/>
              <a:t>:  </a:t>
            </a:r>
            <a:r>
              <a:rPr lang="en-US" sz="1000" b="1" u="sng"/>
              <a:t>Why</a:t>
            </a:r>
            <a:r>
              <a:rPr lang="en-US" sz="1000"/>
              <a:t> this is important for you and the Area. Include competitive insights, discuss what success you have had with prior initiatives, are you leveraging what you have built? Draw out qualitative and quantitative data and insights on partners who execute/drive highest growth in revenue, seats, consumption etc... </a:t>
            </a:r>
          </a:p>
          <a:p>
            <a:pPr marL="234841" indent="-234841" defTabSz="939363">
              <a:buFontTx/>
              <a:buAutoNum type="arabicPeriod"/>
              <a:defRPr/>
            </a:pPr>
            <a:r>
              <a:rPr lang="en-US" sz="1000" b="1"/>
              <a:t>Dependencies/Blockers in My Area:</a:t>
            </a:r>
            <a:r>
              <a:rPr lang="en-US" sz="1000"/>
              <a:t> Discuss key dependencies that are within subsidiary/Area control. Identify field recommendation for resolution and owner. Connect this section with MS Tactics and Field Go Dos, meaning, if you have a key dependency or blocker, what are you doing to remove it, otherwise you may end up not delivering expected business outcomes.</a:t>
            </a:r>
          </a:p>
          <a:p>
            <a:pPr marL="234841" indent="-234841" defTabSz="939363">
              <a:buFontTx/>
              <a:buAutoNum type="arabicPeriod"/>
              <a:defRPr/>
            </a:pPr>
            <a:r>
              <a:rPr lang="en-US" sz="1000" b="1"/>
              <a:t>Risks and Key Assumptions: </a:t>
            </a:r>
            <a:r>
              <a:rPr lang="en-US" sz="1000"/>
              <a:t>List top risks that will prevent you from meeting business objectives and key assumptions you have made while building your solution/play</a:t>
            </a:r>
          </a:p>
          <a:p>
            <a:pPr marL="234841" indent="-234841" defTabSz="939363">
              <a:buFontTx/>
              <a:buAutoNum type="arabicPeriod"/>
              <a:defRPr/>
            </a:pPr>
            <a:r>
              <a:rPr lang="en-US" sz="1000" b="1"/>
              <a:t>Local Business Objectives – Target Outcomes: </a:t>
            </a:r>
            <a:r>
              <a:rPr lang="en-US" sz="1000"/>
              <a:t>This section is focused on the </a:t>
            </a:r>
            <a:r>
              <a:rPr lang="en-US" sz="1000" b="1" u="sng"/>
              <a:t>what</a:t>
            </a:r>
            <a:r>
              <a:rPr lang="en-US" sz="1000"/>
              <a:t>.  It is related to the expectation in terms business requirement for this specific solution/play and relevance to your sub or Area (</a:t>
            </a:r>
            <a:r>
              <a:rPr lang="en-US" sz="1000" err="1"/>
              <a:t>eg</a:t>
            </a:r>
            <a:r>
              <a:rPr lang="en-US" sz="1000"/>
              <a:t>..,SQL growth contribution) </a:t>
            </a:r>
          </a:p>
          <a:p>
            <a:pPr marL="234841" indent="-234841" defTabSz="939363">
              <a:buFontTx/>
              <a:buAutoNum type="arabicPeriod"/>
              <a:defRPr/>
            </a:pPr>
            <a:r>
              <a:rPr lang="en-US" sz="1000" b="1"/>
              <a:t>Partner Solutions/Plays and Selection Criteria:  </a:t>
            </a:r>
            <a:r>
              <a:rPr lang="en-US" sz="1000"/>
              <a:t>Look at the Playbook and identify what are the key Solutions/Plays you will be implementing in your Area. Then, think about the core characteristics you will be looking for to drive specific solution/play. Go to the Playbook and bring the elements that you think are necessary to build a solid partner portfolio behind Solutions/Plays.</a:t>
            </a:r>
          </a:p>
          <a:p>
            <a:pPr marL="234841" indent="-234841" defTabSz="939363">
              <a:buFontTx/>
              <a:buAutoNum type="arabicPeriod"/>
              <a:defRPr/>
            </a:pPr>
            <a:r>
              <a:rPr lang="en-US" sz="1000" b="1"/>
              <a:t>Top 10 Partners: </a:t>
            </a:r>
            <a:r>
              <a:rPr lang="en-US" sz="1000" b="0"/>
              <a:t>This is about the </a:t>
            </a:r>
            <a:r>
              <a:rPr lang="en-US" sz="1000" b="1" u="sng"/>
              <a:t>who. </a:t>
            </a:r>
            <a:r>
              <a:rPr lang="en-US" sz="1000"/>
              <a:t>Think about the partners that will drive the goals, review and connect this section with the Excel file (Partner List) and call top 10 partners that you know will help you bring the expected business results. </a:t>
            </a:r>
          </a:p>
          <a:p>
            <a:pPr marL="234841" indent="-234841" defTabSz="939363">
              <a:buFontTx/>
              <a:buAutoNum type="arabicPeriod"/>
              <a:defRPr/>
            </a:pPr>
            <a:r>
              <a:rPr lang="en-US" sz="1000" b="1"/>
              <a:t>MS Tactics and Field Go Dos:</a:t>
            </a:r>
            <a:r>
              <a:rPr lang="en-US" sz="1000"/>
              <a:t>  This section is about the</a:t>
            </a:r>
            <a:r>
              <a:rPr lang="en-US" sz="1000" b="1" u="sng"/>
              <a:t> how</a:t>
            </a:r>
            <a:r>
              <a:rPr lang="en-US" sz="1000"/>
              <a:t>. Refer to the Playbook and in addition to what you have to add locally, identify the most important activities you will be driving in your market to meet/exceed business requirements. This is a view from MS perspective. You will capture what you need from the Partner perspective in the Partner Business Plans.</a:t>
            </a:r>
          </a:p>
          <a:p>
            <a:pPr marL="234841" indent="-234841" defTabSz="939363">
              <a:buFontTx/>
              <a:buAutoNum type="arabicPeriod"/>
              <a:defRPr/>
            </a:pPr>
            <a:r>
              <a:rPr lang="en-US" sz="1000" b="1"/>
              <a:t>MS Investments/Incentives: </a:t>
            </a:r>
            <a:r>
              <a:rPr lang="en-US" sz="1000"/>
              <a:t>This is about resources you need to run the Solution/Play. The resources could come from Corp or Field. List the ones that are more relevant for your market and as you will be socializing with your key stakeholders, clearly identify if this resources are confirmed or not. Use the Playbook as a reference.</a:t>
            </a:r>
          </a:p>
        </p:txBody>
      </p:sp>
      <p:sp>
        <p:nvSpPr>
          <p:cNvPr id="4" name="Slide Number Placeholder 3"/>
          <p:cNvSpPr>
            <a:spLocks noGrp="1"/>
          </p:cNvSpPr>
          <p:nvPr>
            <p:ph type="sldNum" sz="quarter" idx="10"/>
          </p:nvPr>
        </p:nvSpPr>
        <p:spPr/>
        <p:txBody>
          <a:bodyPr/>
          <a:lstStyle/>
          <a:p>
            <a:fld id="{126A66C9-FA4C-4B53-84F4-1D111EA6ACD7}" type="slidenum">
              <a:rPr lang="en-US" smtClean="0"/>
              <a:t>9</a:t>
            </a:fld>
            <a:endParaRPr lang="en-US"/>
          </a:p>
        </p:txBody>
      </p:sp>
    </p:spTree>
    <p:extLst>
      <p:ext uri="{BB962C8B-B14F-4D97-AF65-F5344CB8AC3E}">
        <p14:creationId xmlns:p14="http://schemas.microsoft.com/office/powerpoint/2010/main" val="30228175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9363">
              <a:defRPr/>
            </a:pPr>
            <a:r>
              <a:rPr lang="en-US" sz="1000"/>
              <a:t>Instructions:</a:t>
            </a:r>
          </a:p>
          <a:p>
            <a:pPr defTabSz="939363">
              <a:defRPr/>
            </a:pPr>
            <a:endParaRPr lang="en-US" sz="1000"/>
          </a:p>
          <a:p>
            <a:pPr marL="234841" indent="-234841" defTabSz="939363">
              <a:buFontTx/>
              <a:buAutoNum type="arabicPeriod"/>
              <a:defRPr/>
            </a:pPr>
            <a:r>
              <a:rPr lang="en-US" sz="1000" b="1"/>
              <a:t>Market Insights</a:t>
            </a:r>
            <a:r>
              <a:rPr lang="en-US" sz="1000"/>
              <a:t>:  </a:t>
            </a:r>
            <a:r>
              <a:rPr lang="en-US" sz="1000" b="1" u="sng"/>
              <a:t>Why</a:t>
            </a:r>
            <a:r>
              <a:rPr lang="en-US" sz="1000"/>
              <a:t> this is important for you and the Area. Include competitive insights, discuss what success you have had with prior initiatives, are you leveraging what you have built? Draw out qualitative and quantitative data and insights on partners who execute/drive highest growth in revenue, seats, consumption etc... </a:t>
            </a:r>
          </a:p>
          <a:p>
            <a:pPr marL="234841" indent="-234841" defTabSz="939363">
              <a:buFontTx/>
              <a:buAutoNum type="arabicPeriod"/>
              <a:defRPr/>
            </a:pPr>
            <a:r>
              <a:rPr lang="en-US" sz="1000" b="1"/>
              <a:t>Dependencies/Blockers in My Area:</a:t>
            </a:r>
            <a:r>
              <a:rPr lang="en-US" sz="1000"/>
              <a:t> Discuss key dependencies that are within subsidiary/Area control. Identify field recommendation for resolution and owner. Connect this section with MS Tactics and Field Go Dos, meaning, if you have a key dependency or blocker, what are you doing to remove it, otherwise you may end up not delivering expected business outcomes.</a:t>
            </a:r>
          </a:p>
          <a:p>
            <a:pPr marL="234841" indent="-234841" defTabSz="939363">
              <a:buFontTx/>
              <a:buAutoNum type="arabicPeriod"/>
              <a:defRPr/>
            </a:pPr>
            <a:r>
              <a:rPr lang="en-US" sz="1000" b="1"/>
              <a:t>Risks and Key Assumptions: </a:t>
            </a:r>
            <a:r>
              <a:rPr lang="en-US" sz="1000"/>
              <a:t>List top risks that will prevent you from meeting business objectives and key assumptions you have made while building your solution/play</a:t>
            </a:r>
          </a:p>
          <a:p>
            <a:pPr marL="234841" indent="-234841" defTabSz="939363">
              <a:buFontTx/>
              <a:buAutoNum type="arabicPeriod"/>
              <a:defRPr/>
            </a:pPr>
            <a:r>
              <a:rPr lang="en-US" sz="1000" b="1"/>
              <a:t>Local Business Objectives – Target Outcomes: </a:t>
            </a:r>
            <a:r>
              <a:rPr lang="en-US" sz="1000"/>
              <a:t>This section is focused on the </a:t>
            </a:r>
            <a:r>
              <a:rPr lang="en-US" sz="1000" b="1" u="sng"/>
              <a:t>what</a:t>
            </a:r>
            <a:r>
              <a:rPr lang="en-US" sz="1000"/>
              <a:t>.  It is related to the expectation in terms business requirement for this specific solution/play and relevance to your sub or Area (</a:t>
            </a:r>
            <a:r>
              <a:rPr lang="en-US" sz="1000" err="1"/>
              <a:t>eg</a:t>
            </a:r>
            <a:r>
              <a:rPr lang="en-US" sz="1000"/>
              <a:t>..,SQL growth contribution) </a:t>
            </a:r>
          </a:p>
          <a:p>
            <a:pPr marL="234841" indent="-234841" defTabSz="939363">
              <a:buFontTx/>
              <a:buAutoNum type="arabicPeriod"/>
              <a:defRPr/>
            </a:pPr>
            <a:r>
              <a:rPr lang="en-US" sz="1000" b="1"/>
              <a:t>Partner Solutions/Plays and Selection Criteria:  </a:t>
            </a:r>
            <a:r>
              <a:rPr lang="en-US" sz="1000"/>
              <a:t>Look at the Playbook and identify what are the key Solutions/Plays you will be implementing in your Area. Then, think about the core characteristics you will be looking for to drive specific solution/play. Go to the Playbook and bring the elements that you think are necessary to build a solid partner portfolio behind Solutions/Plays.</a:t>
            </a:r>
          </a:p>
          <a:p>
            <a:pPr marL="234841" indent="-234841" defTabSz="939363">
              <a:buFontTx/>
              <a:buAutoNum type="arabicPeriod"/>
              <a:defRPr/>
            </a:pPr>
            <a:r>
              <a:rPr lang="en-US" sz="1000" b="1"/>
              <a:t>Top 10 Partners: </a:t>
            </a:r>
            <a:r>
              <a:rPr lang="en-US" sz="1000" b="0"/>
              <a:t>This is about the </a:t>
            </a:r>
            <a:r>
              <a:rPr lang="en-US" sz="1000" b="1" u="sng"/>
              <a:t>who. </a:t>
            </a:r>
            <a:r>
              <a:rPr lang="en-US" sz="1000"/>
              <a:t>Think about the partners that will drive the goals, review and connect this section with the Excel file (Partner List) and call top 10 partners that you know will help you bring the expected business results. </a:t>
            </a:r>
          </a:p>
          <a:p>
            <a:pPr marL="234841" indent="-234841" defTabSz="939363">
              <a:buFontTx/>
              <a:buAutoNum type="arabicPeriod"/>
              <a:defRPr/>
            </a:pPr>
            <a:r>
              <a:rPr lang="en-US" sz="1000" b="1"/>
              <a:t>MS Tactics and Field Go Dos:</a:t>
            </a:r>
            <a:r>
              <a:rPr lang="en-US" sz="1000"/>
              <a:t>  This section is about the</a:t>
            </a:r>
            <a:r>
              <a:rPr lang="en-US" sz="1000" b="1" u="sng"/>
              <a:t> how</a:t>
            </a:r>
            <a:r>
              <a:rPr lang="en-US" sz="1000"/>
              <a:t>. Refer to the Playbook and in addition to what you have to add locally, identify the most important activities you will be driving in your market to meet/exceed business requirements. This is a view from MS perspective. You will capture what you need from the Partner perspective in the Partner Business Plans.</a:t>
            </a:r>
          </a:p>
          <a:p>
            <a:pPr marL="234841" indent="-234841" defTabSz="939363">
              <a:buFontTx/>
              <a:buAutoNum type="arabicPeriod"/>
              <a:defRPr/>
            </a:pPr>
            <a:r>
              <a:rPr lang="en-US" sz="1000" b="1"/>
              <a:t>MS Investments/Incentives: </a:t>
            </a:r>
            <a:r>
              <a:rPr lang="en-US" sz="1000"/>
              <a:t>This is about resources you need to run the Solution/Play. The resources could come from Corp or Field. List the ones that are more relevant for your market and as you will be socializing with your key stakeholders, clearly identify if this resources are confirmed or not. Use the Playbook as a reference.</a:t>
            </a:r>
          </a:p>
        </p:txBody>
      </p:sp>
      <p:sp>
        <p:nvSpPr>
          <p:cNvPr id="4" name="Slide Number Placeholder 3"/>
          <p:cNvSpPr>
            <a:spLocks noGrp="1"/>
          </p:cNvSpPr>
          <p:nvPr>
            <p:ph type="sldNum" sz="quarter" idx="10"/>
          </p:nvPr>
        </p:nvSpPr>
        <p:spPr/>
        <p:txBody>
          <a:bodyPr/>
          <a:lstStyle/>
          <a:p>
            <a:fld id="{126A66C9-FA4C-4B53-84F4-1D111EA6ACD7}" type="slidenum">
              <a:rPr lang="en-US" smtClean="0"/>
              <a:t>10</a:t>
            </a:fld>
            <a:endParaRPr lang="en-US"/>
          </a:p>
        </p:txBody>
      </p:sp>
    </p:spTree>
    <p:extLst>
      <p:ext uri="{BB962C8B-B14F-4D97-AF65-F5344CB8AC3E}">
        <p14:creationId xmlns:p14="http://schemas.microsoft.com/office/powerpoint/2010/main" val="3835576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B7510E-017F-47F6-9997-D033C85BDDF6}" type="slidenum">
              <a:rPr lang="en-US" smtClean="0"/>
              <a:t>11</a:t>
            </a:fld>
            <a:endParaRPr lang="en-US"/>
          </a:p>
        </p:txBody>
      </p:sp>
    </p:spTree>
    <p:extLst>
      <p:ext uri="{BB962C8B-B14F-4D97-AF65-F5344CB8AC3E}">
        <p14:creationId xmlns:p14="http://schemas.microsoft.com/office/powerpoint/2010/main" val="22575404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714375"/>
            <a:ext cx="6345238" cy="3568700"/>
          </a:xfrm>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9532711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69239" y="1189177"/>
            <a:ext cx="11653523" cy="1985641"/>
          </a:xfrm>
        </p:spPr>
        <p:txBody>
          <a:bodyPr lIns="64008" tIns="91440" rIns="64008"/>
          <a:lstStyle>
            <a:lvl1pPr marL="0" indent="0">
              <a:buNone/>
              <a:defRPr>
                <a:gradFill>
                  <a:gsLst>
                    <a:gs pos="17033">
                      <a:schemeClr val="tx2"/>
                    </a:gs>
                    <a:gs pos="32000">
                      <a:schemeClr val="tx2"/>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2230181"/>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47889704"/>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Only">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6331950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2690921"/>
          </a:xfrm>
          <a:noFill/>
        </p:spPr>
        <p:txBody>
          <a:bodyPr tIns="91440" bIns="91440" anchor="t" anchorCtr="0">
            <a:noAutofit/>
          </a:bodyPr>
          <a:lstStyle>
            <a:lvl1pPr>
              <a:defRPr sz="7058" spc="-98" baseline="0">
                <a:gradFill>
                  <a:gsLst>
                    <a:gs pos="14634">
                      <a:schemeClr val="tx1"/>
                    </a:gs>
                    <a:gs pos="45000">
                      <a:schemeClr val="tx1"/>
                    </a:gs>
                  </a:gsLst>
                  <a:lin ang="5400000" scaled="0"/>
                </a:gradFill>
              </a:defRPr>
            </a:lvl1pPr>
          </a:lstStyle>
          <a:p>
            <a:r>
              <a:rPr lang="en-US"/>
              <a:t>Demo title</a:t>
            </a:r>
          </a:p>
        </p:txBody>
      </p:sp>
      <p:sp>
        <p:nvSpPr>
          <p:cNvPr id="5" name="Text Placeholder 4"/>
          <p:cNvSpPr>
            <a:spLocks noGrp="1"/>
          </p:cNvSpPr>
          <p:nvPr>
            <p:ph type="body" sz="quarter" idx="12" hasCustomPrompt="1"/>
          </p:nvPr>
        </p:nvSpPr>
        <p:spPr>
          <a:xfrm>
            <a:off x="269240" y="3877276"/>
            <a:ext cx="9860674" cy="1793104"/>
          </a:xfrm>
          <a:noFill/>
        </p:spPr>
        <p:txBody>
          <a:bodyPr lIns="182880" tIns="146304" rIns="182880" bIns="146304">
            <a:noAutofit/>
          </a:bodyPr>
          <a:lstStyle>
            <a:lvl1pPr marL="0" indent="0">
              <a:spcBef>
                <a:spcPts val="0"/>
              </a:spcBef>
              <a:buNone/>
              <a:defRPr sz="3137" spc="0" baseline="0">
                <a:gradFill>
                  <a:gsLst>
                    <a:gs pos="12195">
                      <a:schemeClr val="tx1"/>
                    </a:gs>
                    <a:gs pos="46000">
                      <a:schemeClr val="tx1"/>
                    </a:gs>
                  </a:gsLst>
                  <a:lin ang="5400000" scaled="0"/>
                </a:gradFill>
                <a:latin typeface="+mj-lt"/>
              </a:defRPr>
            </a:lvl1pPr>
          </a:lstStyle>
          <a:p>
            <a:pPr lvl="0"/>
            <a:r>
              <a:rPr lang="en-US"/>
              <a:t>Speaker Name</a:t>
            </a:r>
          </a:p>
        </p:txBody>
      </p:sp>
    </p:spTree>
    <p:extLst>
      <p:ext uri="{BB962C8B-B14F-4D97-AF65-F5344CB8AC3E}">
        <p14:creationId xmlns:p14="http://schemas.microsoft.com/office/powerpoint/2010/main" val="158924668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ide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3587473"/>
          </a:xfrm>
          <a:noFill/>
        </p:spPr>
        <p:txBody>
          <a:bodyPr tIns="91440" bIns="91440" anchor="t" anchorCtr="0">
            <a:noAutofit/>
          </a:bodyPr>
          <a:lstStyle>
            <a:lvl1pPr>
              <a:defRPr lang="en-US" sz="7058"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a:t>Video title</a:t>
            </a:r>
          </a:p>
        </p:txBody>
      </p:sp>
    </p:spTree>
    <p:extLst>
      <p:ext uri="{BB962C8B-B14F-4D97-AF65-F5344CB8AC3E}">
        <p14:creationId xmlns:p14="http://schemas.microsoft.com/office/powerpoint/2010/main" val="310137316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6506"/>
            <a:ext cx="11653523" cy="977732"/>
          </a:xfrm>
          <a:noFill/>
        </p:spPr>
        <p:txBody>
          <a:bodyPr tIns="0" bIns="0" anchor="t" anchorCtr="0">
            <a:spAutoFit/>
          </a:bodyPr>
          <a:lstStyle>
            <a:lvl1pPr>
              <a:defRPr sz="7058" spc="-98" baseline="0">
                <a:gradFill>
                  <a:gsLst>
                    <a:gs pos="100000">
                      <a:schemeClr val="tx1"/>
                    </a:gs>
                    <a:gs pos="0">
                      <a:schemeClr val="tx1"/>
                    </a:gs>
                  </a:gsLst>
                  <a:lin ang="5400000" scaled="0"/>
                </a:gradFill>
              </a:defRPr>
            </a:lvl1pPr>
          </a:lstStyle>
          <a:p>
            <a:r>
              <a:rPr lang="en-US"/>
              <a:t>Section title</a:t>
            </a:r>
          </a:p>
        </p:txBody>
      </p:sp>
    </p:spTree>
    <p:extLst>
      <p:ext uri="{BB962C8B-B14F-4D97-AF65-F5344CB8AC3E}">
        <p14:creationId xmlns:p14="http://schemas.microsoft.com/office/powerpoint/2010/main" val="2383885422"/>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6506"/>
            <a:ext cx="11653523" cy="977732"/>
          </a:xfrm>
          <a:noFill/>
        </p:spPr>
        <p:txBody>
          <a:bodyPr vert="horz" wrap="square" lIns="45720" tIns="0" rIns="45720" bIns="0" rtlCol="0" anchor="t" anchorCtr="0">
            <a:spAutoFit/>
          </a:bodyPr>
          <a:lstStyle>
            <a:lvl1pPr>
              <a:defRPr lang="en-US" sz="7058" spc="-98" dirty="0">
                <a:gradFill>
                  <a:gsLst>
                    <a:gs pos="14634">
                      <a:schemeClr val="tx1"/>
                    </a:gs>
                    <a:gs pos="45000">
                      <a:schemeClr val="tx1"/>
                    </a:gs>
                  </a:gsLst>
                  <a:lin ang="5400000" scaled="0"/>
                </a:gradFill>
              </a:defRPr>
            </a:lvl1pPr>
          </a:lstStyle>
          <a:p>
            <a:pPr lvl="0"/>
            <a:r>
              <a:rPr lang="en-US"/>
              <a:t>Section title</a:t>
            </a:r>
          </a:p>
        </p:txBody>
      </p:sp>
    </p:spTree>
    <p:extLst>
      <p:ext uri="{BB962C8B-B14F-4D97-AF65-F5344CB8AC3E}">
        <p14:creationId xmlns:p14="http://schemas.microsoft.com/office/powerpoint/2010/main" val="359169076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1"/>
            <a:ext cx="11653523" cy="977732"/>
          </a:xfrm>
          <a:noFill/>
        </p:spPr>
        <p:txBody>
          <a:bodyPr tIns="0" bIns="0" anchor="t" anchorCtr="0">
            <a:spAutoFit/>
          </a:bodyPr>
          <a:lstStyle>
            <a:lvl1pPr>
              <a:defRPr sz="7058" spc="-98" baseline="0">
                <a:gradFill>
                  <a:gsLst>
                    <a:gs pos="100000">
                      <a:schemeClr val="tx1"/>
                    </a:gs>
                    <a:gs pos="0">
                      <a:schemeClr val="tx1"/>
                    </a:gs>
                  </a:gsLst>
                  <a:lin ang="5400000" scaled="0"/>
                </a:gradFill>
              </a:defRPr>
            </a:lvl1pPr>
          </a:lstStyle>
          <a:p>
            <a:r>
              <a:rPr lang="en-US"/>
              <a:t>Section title</a:t>
            </a:r>
          </a:p>
        </p:txBody>
      </p:sp>
    </p:spTree>
    <p:extLst>
      <p:ext uri="{BB962C8B-B14F-4D97-AF65-F5344CB8AC3E}">
        <p14:creationId xmlns:p14="http://schemas.microsoft.com/office/powerpoint/2010/main" val="233199402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1"/>
            <a:ext cx="11653523" cy="977732"/>
          </a:xfrm>
          <a:noFill/>
        </p:spPr>
        <p:txBody>
          <a:bodyPr tIns="0" bIns="0" anchor="t" anchorCtr="0">
            <a:spAutoFit/>
          </a:bodyPr>
          <a:lstStyle>
            <a:lvl1pPr>
              <a:defRPr sz="7058" spc="-98" baseline="0">
                <a:gradFill>
                  <a:gsLst>
                    <a:gs pos="90551">
                      <a:schemeClr val="tx1"/>
                    </a:gs>
                    <a:gs pos="69000">
                      <a:schemeClr val="tx1"/>
                    </a:gs>
                  </a:gsLst>
                  <a:lin ang="5400000" scaled="0"/>
                </a:gradFill>
              </a:defRPr>
            </a:lvl1pPr>
          </a:lstStyle>
          <a:p>
            <a:r>
              <a:rPr lang="en-US"/>
              <a:t>Section title</a:t>
            </a:r>
          </a:p>
        </p:txBody>
      </p:sp>
    </p:spTree>
    <p:extLst>
      <p:ext uri="{BB962C8B-B14F-4D97-AF65-F5344CB8AC3E}">
        <p14:creationId xmlns:p14="http://schemas.microsoft.com/office/powerpoint/2010/main" val="163010993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1"/>
            <a:ext cx="11653523" cy="977732"/>
          </a:xfrm>
          <a:noFill/>
        </p:spPr>
        <p:txBody>
          <a:bodyPr tIns="0" bIns="0" anchor="t" anchorCtr="0">
            <a:spAutoFit/>
          </a:bodyPr>
          <a:lstStyle>
            <a:lvl1pPr>
              <a:defRPr sz="7058" spc="-98" baseline="0">
                <a:gradFill>
                  <a:gsLst>
                    <a:gs pos="90551">
                      <a:schemeClr val="tx1"/>
                    </a:gs>
                    <a:gs pos="69000">
                      <a:schemeClr val="tx1"/>
                    </a:gs>
                  </a:gsLst>
                  <a:lin ang="5400000" scaled="0"/>
                </a:gradFill>
              </a:defRPr>
            </a:lvl1pPr>
          </a:lstStyle>
          <a:p>
            <a:r>
              <a:rPr lang="en-US"/>
              <a:t>Section title</a:t>
            </a:r>
          </a:p>
        </p:txBody>
      </p:sp>
      <p:grpSp>
        <p:nvGrpSpPr>
          <p:cNvPr id="3" name="Group 2"/>
          <p:cNvGrpSpPr>
            <a:grpSpLocks noChangeAspect="1"/>
          </p:cNvGrpSpPr>
          <p:nvPr userDrawn="1"/>
        </p:nvGrpSpPr>
        <p:grpSpPr bwMode="black">
          <a:xfrm>
            <a:off x="359505" y="6236810"/>
            <a:ext cx="1253429" cy="269134"/>
            <a:chOff x="457200" y="1643393"/>
            <a:chExt cx="4492753" cy="964540"/>
          </a:xfrm>
        </p:grpSpPr>
        <p:pic>
          <p:nvPicPr>
            <p:cNvPr id="4" name="Picture 3"/>
            <p:cNvPicPr>
              <a:picLocks noChangeAspect="1"/>
            </p:cNvPicPr>
            <p:nvPr/>
          </p:nvPicPr>
          <p:blipFill>
            <a:blip r:embed="rId2"/>
            <a:stretch>
              <a:fillRect/>
            </a:stretch>
          </p:blipFill>
          <p:spPr bwMode="black">
            <a:xfrm>
              <a:off x="457200" y="1643393"/>
              <a:ext cx="964540" cy="964540"/>
            </a:xfrm>
            <a:prstGeom prst="rect">
              <a:avLst/>
            </a:prstGeom>
          </p:spPr>
        </p:pic>
        <p:sp>
          <p:nvSpPr>
            <p:cNvPr id="5" name="Freeform 12"/>
            <p:cNvSpPr>
              <a:spLocks noEditPoints="1"/>
            </p:cNvSpPr>
            <p:nvPr/>
          </p:nvSpPr>
          <p:spPr bwMode="black">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sz="1765"/>
            </a:p>
          </p:txBody>
        </p:sp>
      </p:grpSp>
    </p:spTree>
    <p:extLst>
      <p:ext uri="{BB962C8B-B14F-4D97-AF65-F5344CB8AC3E}">
        <p14:creationId xmlns:p14="http://schemas.microsoft.com/office/powerpoint/2010/main" val="290626037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8325491"/>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206807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936895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Accent Color 3">
    <p:bg bwMode="ltGray">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2675912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Blank Accent Color 3">
    <p:bg>
      <p:bgPr>
        <a:solidFill>
          <a:schemeClr val="accent3"/>
        </a:solidFill>
        <a:effectLst/>
      </p:bgPr>
    </p:bg>
    <p:spTree>
      <p:nvGrpSpPr>
        <p:cNvPr id="1" name=""/>
        <p:cNvGrpSpPr/>
        <p:nvPr/>
      </p:nvGrpSpPr>
      <p:grpSpPr>
        <a:xfrm>
          <a:off x="0" y="0"/>
          <a:ext cx="0" cy="0"/>
          <a:chOff x="0" y="0"/>
          <a:chExt cx="0" cy="0"/>
        </a:xfrm>
      </p:grpSpPr>
      <p:grpSp>
        <p:nvGrpSpPr>
          <p:cNvPr id="2" name="Group 1"/>
          <p:cNvGrpSpPr>
            <a:grpSpLocks noChangeAspect="1"/>
          </p:cNvGrpSpPr>
          <p:nvPr userDrawn="1"/>
        </p:nvGrpSpPr>
        <p:grpSpPr bwMode="black">
          <a:xfrm>
            <a:off x="359505" y="6236810"/>
            <a:ext cx="1253429" cy="269134"/>
            <a:chOff x="457200" y="1643393"/>
            <a:chExt cx="4492753" cy="964540"/>
          </a:xfrm>
        </p:grpSpPr>
        <p:pic>
          <p:nvPicPr>
            <p:cNvPr id="3" name="Picture 2"/>
            <p:cNvPicPr>
              <a:picLocks noChangeAspect="1"/>
            </p:cNvPicPr>
            <p:nvPr/>
          </p:nvPicPr>
          <p:blipFill>
            <a:blip r:embed="rId2"/>
            <a:stretch>
              <a:fillRect/>
            </a:stretch>
          </p:blipFill>
          <p:spPr bwMode="black">
            <a:xfrm>
              <a:off x="457200" y="1643393"/>
              <a:ext cx="964540" cy="964540"/>
            </a:xfrm>
            <a:prstGeom prst="rect">
              <a:avLst/>
            </a:prstGeom>
          </p:spPr>
        </p:pic>
        <p:sp>
          <p:nvSpPr>
            <p:cNvPr id="4" name="Freeform 12"/>
            <p:cNvSpPr>
              <a:spLocks noEditPoints="1"/>
            </p:cNvSpPr>
            <p:nvPr/>
          </p:nvSpPr>
          <p:spPr bwMode="black">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sz="1765"/>
            </a:p>
          </p:txBody>
        </p:sp>
      </p:grpSp>
    </p:spTree>
    <p:extLst>
      <p:ext uri="{BB962C8B-B14F-4D97-AF65-F5344CB8AC3E}">
        <p14:creationId xmlns:p14="http://schemas.microsoft.com/office/powerpoint/2010/main" val="368109759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a:t>Slide for developer code</a:t>
            </a:r>
          </a:p>
        </p:txBody>
      </p:sp>
      <p:sp useBgFill="1">
        <p:nvSpPr>
          <p:cNvPr id="3" name="Rectangle 2"/>
          <p:cNvSpPr/>
          <p:nvPr userDrawn="1"/>
        </p:nvSpPr>
        <p:spPr bwMode="hidden">
          <a:xfrm>
            <a:off x="1" y="1189176"/>
            <a:ext cx="12192000" cy="5668824"/>
          </a:xfrm>
          <a:prstGeom prst="rect">
            <a:avLst/>
          </a:prstGeom>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2"/>
            <a:ext cx="11653522" cy="1956973"/>
          </a:xfrm>
        </p:spPr>
        <p:txBody>
          <a:bodyPr/>
          <a:lstStyle>
            <a:lvl1pPr marL="0" indent="0">
              <a:buNone/>
              <a:defRPr sz="3235">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3972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73090"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79851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30292"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49033803"/>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39" y="6171616"/>
            <a:ext cx="11653522" cy="395317"/>
          </a:xfrm>
          <a:prstGeom prst="rect">
            <a:avLst/>
          </a:prstGeom>
          <a:noFill/>
          <a:ln w="12700">
            <a:noFill/>
            <a:miter lim="800000"/>
            <a:headEnd type="none" w="sm" len="sm"/>
            <a:tailEnd type="none" w="sm" len="sm"/>
          </a:ln>
          <a:effectLst/>
        </p:spPr>
        <p:txBody>
          <a:bodyPr vert="horz" wrap="square" lIns="179285" tIns="143428" rIns="179285" bIns="143428" numCol="1" anchor="t" anchorCtr="0" compatLnSpc="1">
            <a:prstTxWarp prst="textNoShape">
              <a:avLst/>
            </a:prstTxWarp>
            <a:spAutoFit/>
          </a:bodyPr>
          <a:lstStyle/>
          <a:p>
            <a:pPr defTabSz="913924" eaLnBrk="0" hangingPunct="0"/>
            <a:r>
              <a:rPr lang="en-US" sz="686">
                <a:gradFill>
                  <a:gsLst>
                    <a:gs pos="0">
                      <a:srgbClr val="FFFFFF"/>
                    </a:gs>
                    <a:gs pos="100000">
                      <a:srgbClr val="FFFFFF"/>
                    </a:gs>
                  </a:gsLst>
                  <a:lin ang="5400000" scaled="0"/>
                </a:gradFill>
                <a:cs typeface="Segoe UI" pitchFamily="34" charset="0"/>
              </a:rPr>
              <a:t>© 2015 Microsoft Corporation. All rights reserved. </a:t>
            </a:r>
          </a:p>
        </p:txBody>
      </p:sp>
      <p:pic>
        <p:nvPicPr>
          <p:cNvPr id="4" name="Picture 3"/>
          <p:cNvPicPr>
            <a:picLocks noChangeAspect="1"/>
          </p:cNvPicPr>
          <p:nvPr userDrawn="1"/>
        </p:nvPicPr>
        <p:blipFill>
          <a:blip r:embed="rId2"/>
          <a:stretch>
            <a:fillRect/>
          </a:stretch>
        </p:blipFill>
        <p:spPr bwMode="invGray">
          <a:xfrm>
            <a:off x="450205" y="3083652"/>
            <a:ext cx="3227129" cy="692059"/>
          </a:xfrm>
          <a:prstGeom prst="rect">
            <a:avLst/>
          </a:prstGeom>
        </p:spPr>
      </p:pic>
    </p:spTree>
    <p:extLst>
      <p:ext uri="{BB962C8B-B14F-4D97-AF65-F5344CB8AC3E}">
        <p14:creationId xmlns:p14="http://schemas.microsoft.com/office/powerpoint/2010/main" val="349712535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a:t>Use this Layout for Speaker Notes slides</a:t>
            </a:r>
          </a:p>
          <a:p>
            <a:pPr lvl="1"/>
            <a:r>
              <a:rPr lang="en-US"/>
              <a:t>Second level</a:t>
            </a:r>
          </a:p>
          <a:p>
            <a:pPr lvl="2"/>
            <a:r>
              <a:rPr lang="en-US"/>
              <a:t>Third level</a:t>
            </a:r>
          </a:p>
          <a:p>
            <a:pPr lvl="3"/>
            <a:r>
              <a:rPr lang="en-US"/>
              <a:t>Fourth level</a:t>
            </a:r>
          </a:p>
          <a:p>
            <a:pPr lvl="4"/>
            <a:r>
              <a:rPr lang="en-US"/>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529"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Tree>
    <p:extLst>
      <p:ext uri="{BB962C8B-B14F-4D97-AF65-F5344CB8AC3E}">
        <p14:creationId xmlns:p14="http://schemas.microsoft.com/office/powerpoint/2010/main" val="2487777887"/>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763">
          <p15:clr>
            <a:srgbClr val="FBAE40"/>
          </p15:clr>
        </p15:guide>
        <p15:guide id="2" orient="horz" pos="1147">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Black Notes slide Layout">
    <p:bg bwMode="black">
      <p:bgPr>
        <a:solidFill>
          <a:srgbClr val="000000"/>
        </a:solidFill>
        <a:effectLst/>
      </p:bgPr>
    </p:bg>
    <p:spTree>
      <p:nvGrpSpPr>
        <p:cNvPr id="1" name=""/>
        <p:cNvGrpSpPr/>
        <p:nvPr/>
      </p:nvGrpSpPr>
      <p:grpSpPr>
        <a:xfrm>
          <a:off x="0" y="0"/>
          <a:ext cx="0" cy="0"/>
          <a:chOff x="0" y="0"/>
          <a:chExt cx="0" cy="0"/>
        </a:xfrm>
      </p:grpSpPr>
      <p:sp>
        <p:nvSpPr>
          <p:cNvPr id="5" name="Title 2"/>
          <p:cNvSpPr txBox="1">
            <a:spLocks/>
          </p:cNvSpPr>
          <p:nvPr userDrawn="1"/>
        </p:nvSpPr>
        <p:spPr bwMode="white">
          <a:xfrm>
            <a:off x="269240" y="289511"/>
            <a:ext cx="11655840" cy="899665"/>
          </a:xfrm>
          <a:prstGeom prst="rect">
            <a:avLst/>
          </a:prstGeom>
        </p:spPr>
        <p:txBody>
          <a:bodyPr vert="horz" wrap="square" lIns="143428" tIns="89642" rIns="143428" bIns="89642" rtlCol="0" anchor="t">
            <a:noAutofit/>
          </a:bodyPr>
          <a:lstStyle>
            <a:lvl1pPr algn="l" defTabSz="932742" rtl="0" eaLnBrk="1" latinLnBrk="0" hangingPunct="1">
              <a:lnSpc>
                <a:spcPct val="90000"/>
              </a:lnSpc>
              <a:spcBef>
                <a:spcPct val="0"/>
              </a:spcBef>
              <a:buNone/>
              <a:defRPr lang="en-US" sz="4800" b="0" kern="1200" cap="none" spc="-102" baseline="0">
                <a:ln w="3175">
                  <a:noFill/>
                </a:ln>
                <a:gradFill>
                  <a:gsLst>
                    <a:gs pos="1250">
                      <a:schemeClr val="tx1"/>
                    </a:gs>
                    <a:gs pos="100000">
                      <a:schemeClr val="tx1"/>
                    </a:gs>
                  </a:gsLst>
                  <a:lin ang="5400000" scaled="0"/>
                </a:gradFill>
                <a:effectLst/>
                <a:latin typeface="Segoe UI" pitchFamily="34" charset="0"/>
                <a:ea typeface="Segoe UI" pitchFamily="34" charset="0"/>
                <a:cs typeface="Segoe UI" pitchFamily="34" charset="0"/>
              </a:defRPr>
            </a:lvl1pPr>
          </a:lstStyle>
          <a:p>
            <a:r>
              <a:rPr lang="en-US" sz="4705"/>
              <a:t>SPACING SLIDE</a:t>
            </a:r>
          </a:p>
        </p:txBody>
      </p:sp>
    </p:spTree>
    <p:extLst>
      <p:ext uri="{BB962C8B-B14F-4D97-AF65-F5344CB8AC3E}">
        <p14:creationId xmlns:p14="http://schemas.microsoft.com/office/powerpoint/2010/main" val="245175025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Photo">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l="4211" t="8173" r="280" b="11191"/>
          <a:stretch/>
        </p:blipFill>
        <p:spPr>
          <a:xfrm>
            <a:off x="-1" y="0"/>
            <a:ext cx="12190271" cy="6858000"/>
          </a:xfrm>
          <a:prstGeom prst="rect">
            <a:avLst/>
          </a:prstGeom>
        </p:spPr>
      </p:pic>
      <p:sp>
        <p:nvSpPr>
          <p:cNvPr id="2" name="Rectangle 1"/>
          <p:cNvSpPr/>
          <p:nvPr userDrawn="1"/>
        </p:nvSpPr>
        <p:spPr bwMode="auto">
          <a:xfrm>
            <a:off x="359505" y="2400145"/>
            <a:ext cx="8586068" cy="4092075"/>
          </a:xfrm>
          <a:prstGeom prst="rect">
            <a:avLst/>
          </a:prstGeom>
          <a:solidFill>
            <a:srgbClr val="002050">
              <a:alpha val="92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359505" y="2400144"/>
            <a:ext cx="8586068" cy="1279220"/>
          </a:xfrm>
          <a:noFill/>
        </p:spPr>
        <p:txBody>
          <a:bodyPr lIns="320040" tIns="292608" rIns="320040" bIns="292608" anchor="t" anchorCtr="0"/>
          <a:lstStyle>
            <a:lvl1pPr>
              <a:defRPr sz="4313" spc="-98" baseline="0">
                <a:gradFill>
                  <a:gsLst>
                    <a:gs pos="61616">
                      <a:srgbClr val="FFFFFF"/>
                    </a:gs>
                    <a:gs pos="43000">
                      <a:srgbClr val="FFFFFF"/>
                    </a:gs>
                  </a:gsLst>
                  <a:lin ang="5400000" scaled="0"/>
                </a:gradFill>
              </a:defRPr>
            </a:lvl1pPr>
          </a:lstStyle>
          <a:p>
            <a:r>
              <a:rPr lang="en-US"/>
              <a:t>Presentation title</a:t>
            </a:r>
          </a:p>
        </p:txBody>
      </p:sp>
      <p:sp>
        <p:nvSpPr>
          <p:cNvPr id="3" name="Text Placeholder 2"/>
          <p:cNvSpPr>
            <a:spLocks noGrp="1"/>
          </p:cNvSpPr>
          <p:nvPr>
            <p:ph type="body" sz="quarter" idx="14" hasCustomPrompt="1"/>
          </p:nvPr>
        </p:nvSpPr>
        <p:spPr bwMode="auto">
          <a:xfrm>
            <a:off x="359504" y="4457856"/>
            <a:ext cx="7171399" cy="1252066"/>
          </a:xfrm>
        </p:spPr>
        <p:txBody>
          <a:bodyPr lIns="320040" tIns="292608" rIns="320040" bIns="292608">
            <a:noAutofit/>
          </a:bodyPr>
          <a:lstStyle>
            <a:lvl1pPr marL="0" indent="0">
              <a:spcBef>
                <a:spcPts val="0"/>
              </a:spcBef>
              <a:buNone/>
              <a:defRPr sz="3137">
                <a:gradFill>
                  <a:gsLst>
                    <a:gs pos="61616">
                      <a:srgbClr val="FFFFFF"/>
                    </a:gs>
                    <a:gs pos="43000">
                      <a:srgbClr val="FFFFFF"/>
                    </a:gs>
                  </a:gsLst>
                  <a:lin ang="5400000" scaled="0"/>
                </a:gradFill>
              </a:defRPr>
            </a:lvl1pPr>
          </a:lstStyle>
          <a:p>
            <a:pPr lvl="0"/>
            <a:r>
              <a:rPr lang="en-US"/>
              <a:t>Speaker Name</a:t>
            </a:r>
          </a:p>
        </p:txBody>
      </p:sp>
      <p:grpSp>
        <p:nvGrpSpPr>
          <p:cNvPr id="10" name="Group 9"/>
          <p:cNvGrpSpPr>
            <a:grpSpLocks noChangeAspect="1"/>
          </p:cNvGrpSpPr>
          <p:nvPr userDrawn="1"/>
        </p:nvGrpSpPr>
        <p:grpSpPr bwMode="black">
          <a:xfrm>
            <a:off x="10118895" y="6039039"/>
            <a:ext cx="1624891" cy="348894"/>
            <a:chOff x="457200" y="1643393"/>
            <a:chExt cx="4492753" cy="964540"/>
          </a:xfrm>
        </p:grpSpPr>
        <p:pic>
          <p:nvPicPr>
            <p:cNvPr id="11" name="Picture 10"/>
            <p:cNvPicPr>
              <a:picLocks noChangeAspect="1"/>
            </p:cNvPicPr>
            <p:nvPr/>
          </p:nvPicPr>
          <p:blipFill>
            <a:blip r:embed="rId3"/>
            <a:stretch>
              <a:fillRect/>
            </a:stretch>
          </p:blipFill>
          <p:spPr bwMode="black">
            <a:xfrm>
              <a:off x="457200" y="1643393"/>
              <a:ext cx="964540" cy="964540"/>
            </a:xfrm>
            <a:prstGeom prst="rect">
              <a:avLst/>
            </a:prstGeom>
          </p:spPr>
        </p:pic>
        <p:sp>
          <p:nvSpPr>
            <p:cNvPr id="12" name="Freeform 12"/>
            <p:cNvSpPr>
              <a:spLocks noEditPoints="1"/>
            </p:cNvSpPr>
            <p:nvPr/>
          </p:nvSpPr>
          <p:spPr bwMode="black">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sz="1765">
                <a:solidFill>
                  <a:srgbClr val="505050"/>
                </a:solidFill>
              </a:endParaRPr>
            </a:p>
          </p:txBody>
        </p:sp>
      </p:grpSp>
    </p:spTree>
    <p:extLst>
      <p:ext uri="{BB962C8B-B14F-4D97-AF65-F5344CB8AC3E}">
        <p14:creationId xmlns:p14="http://schemas.microsoft.com/office/powerpoint/2010/main" val="4193802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ashboard">
    <p:bg>
      <p:bgRef idx="1001">
        <a:schemeClr val="bg1"/>
      </p:bgRef>
    </p:bg>
    <p:spTree>
      <p:nvGrpSpPr>
        <p:cNvPr id="1" name=""/>
        <p:cNvGrpSpPr/>
        <p:nvPr/>
      </p:nvGrpSpPr>
      <p:grpSpPr>
        <a:xfrm>
          <a:off x="0" y="0"/>
          <a:ext cx="0" cy="0"/>
          <a:chOff x="0" y="0"/>
          <a:chExt cx="0" cy="0"/>
        </a:xfrm>
      </p:grpSpPr>
      <p:graphicFrame>
        <p:nvGraphicFramePr>
          <p:cNvPr id="5" name="Table 4"/>
          <p:cNvGraphicFramePr>
            <a:graphicFrameLocks noGrp="1"/>
          </p:cNvGraphicFramePr>
          <p:nvPr userDrawn="1">
            <p:extLst/>
          </p:nvPr>
        </p:nvGraphicFramePr>
        <p:xfrm>
          <a:off x="210864" y="910169"/>
          <a:ext cx="8569611" cy="5886024"/>
        </p:xfrm>
        <a:graphic>
          <a:graphicData uri="http://schemas.openxmlformats.org/drawingml/2006/table">
            <a:tbl>
              <a:tblPr firstRow="1" bandRow="1" bandCol="1">
                <a:tableStyleId>{2D5ABB26-0587-4C30-8999-92F81FD0307C}</a:tableStyleId>
              </a:tblPr>
              <a:tblGrid>
                <a:gridCol w="2315464">
                  <a:extLst>
                    <a:ext uri="{9D8B030D-6E8A-4147-A177-3AD203B41FA5}">
                      <a16:colId xmlns:a16="http://schemas.microsoft.com/office/drawing/2014/main" val="20000"/>
                    </a:ext>
                  </a:extLst>
                </a:gridCol>
                <a:gridCol w="6254147">
                  <a:extLst>
                    <a:ext uri="{9D8B030D-6E8A-4147-A177-3AD203B41FA5}">
                      <a16:colId xmlns:a16="http://schemas.microsoft.com/office/drawing/2014/main" val="20001"/>
                    </a:ext>
                  </a:extLst>
                </a:gridCol>
              </a:tblGrid>
              <a:tr h="391442">
                <a:tc>
                  <a:txBody>
                    <a:bodyPr/>
                    <a:lstStyle/>
                    <a:p>
                      <a:pPr marL="0" marR="0" indent="0" algn="r" defTabSz="914363" rtl="0" eaLnBrk="1" fontAlgn="auto" latinLnBrk="0" hangingPunct="1">
                        <a:lnSpc>
                          <a:spcPct val="90000"/>
                        </a:lnSpc>
                        <a:spcBef>
                          <a:spcPts val="0"/>
                        </a:spcBef>
                        <a:spcAft>
                          <a:spcPts val="0"/>
                        </a:spcAft>
                        <a:buClrTx/>
                        <a:buSzTx/>
                        <a:buFontTx/>
                        <a:buNone/>
                        <a:tabLst/>
                        <a:defRPr/>
                      </a:pPr>
                      <a:r>
                        <a:rPr lang="en-US" sz="1400" kern="0">
                          <a:solidFill>
                            <a:srgbClr val="FFFFFF"/>
                          </a:solidFill>
                          <a:latin typeface="Segoe UI" pitchFamily="34" charset="0"/>
                          <a:ea typeface="Segoe UI" pitchFamily="34" charset="0"/>
                          <a:cs typeface="Segoe UI" pitchFamily="34" charset="0"/>
                        </a:rPr>
                        <a:t>Speaker:</a:t>
                      </a:r>
                      <a:endParaRPr lang="en-US" sz="1400" b="1" kern="0">
                        <a:solidFill>
                          <a:srgbClr val="FFFFFF"/>
                        </a:solidFill>
                        <a:latin typeface="Segoe UI" pitchFamily="34" charset="0"/>
                        <a:ea typeface="Segoe UI" pitchFamily="34" charset="0"/>
                        <a:cs typeface="Segoe UI" pitchFamily="34" charset="0"/>
                      </a:endParaRPr>
                    </a:p>
                  </a:txBody>
                  <a:tcPr marL="91464" marR="182928"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2A2A2A"/>
                    </a:solidFill>
                  </a:tcPr>
                </a:tc>
                <a:tc>
                  <a:txBody>
                    <a:bodyPr/>
                    <a:lstStyle/>
                    <a:p>
                      <a:endParaRPr lang="en-US" sz="1400">
                        <a:solidFill>
                          <a:schemeClr val="tx1">
                            <a:lumMod val="75000"/>
                            <a:lumOff val="25000"/>
                          </a:schemeClr>
                        </a:solidFill>
                        <a:latin typeface="+mn-lt"/>
                      </a:endParaRPr>
                    </a:p>
                  </a:txBody>
                  <a:tcPr marL="91464" marR="91464"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EAEAEA"/>
                    </a:solidFill>
                  </a:tcPr>
                </a:tc>
                <a:extLst>
                  <a:ext uri="{0D108BD9-81ED-4DB2-BD59-A6C34878D82A}">
                    <a16:rowId xmlns:a16="http://schemas.microsoft.com/office/drawing/2014/main" val="10000"/>
                  </a:ext>
                </a:extLst>
              </a:tr>
              <a:tr h="391442">
                <a:tc>
                  <a:txBody>
                    <a:bodyPr/>
                    <a:lstStyle/>
                    <a:p>
                      <a:pPr marL="0" marR="0" indent="0" algn="r" defTabSz="914363" rtl="0" eaLnBrk="1" fontAlgn="auto" latinLnBrk="0" hangingPunct="1">
                        <a:lnSpc>
                          <a:spcPct val="90000"/>
                        </a:lnSpc>
                        <a:spcBef>
                          <a:spcPts val="0"/>
                        </a:spcBef>
                        <a:spcAft>
                          <a:spcPts val="0"/>
                        </a:spcAft>
                        <a:buClrTx/>
                        <a:buSzTx/>
                        <a:buFontTx/>
                        <a:buNone/>
                        <a:tabLst/>
                        <a:defRPr/>
                      </a:pPr>
                      <a:r>
                        <a:rPr lang="en-US" sz="1400" kern="1200">
                          <a:solidFill>
                            <a:srgbClr val="FFFFFF"/>
                          </a:solidFill>
                          <a:effectLst/>
                          <a:latin typeface="Segoe UI" pitchFamily="34" charset="0"/>
                          <a:ea typeface="Segoe UI" pitchFamily="34" charset="0"/>
                          <a:cs typeface="Segoe UI" pitchFamily="34" charset="0"/>
                        </a:rPr>
                        <a:t>Content Owner:</a:t>
                      </a:r>
                    </a:p>
                  </a:txBody>
                  <a:tcPr marL="91464" marR="182928"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2A2A2A"/>
                    </a:solidFill>
                  </a:tcPr>
                </a:tc>
                <a:tc>
                  <a:txBody>
                    <a:bodyPr/>
                    <a:lstStyle/>
                    <a:p>
                      <a:endParaRPr lang="en-US" sz="1400">
                        <a:solidFill>
                          <a:schemeClr val="tx1">
                            <a:lumMod val="75000"/>
                            <a:lumOff val="25000"/>
                          </a:schemeClr>
                        </a:solidFill>
                        <a:latin typeface="+mn-lt"/>
                      </a:endParaRPr>
                    </a:p>
                  </a:txBody>
                  <a:tcPr marL="91464" marR="91464"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EAEAEA"/>
                    </a:solidFill>
                  </a:tcPr>
                </a:tc>
                <a:extLst>
                  <a:ext uri="{0D108BD9-81ED-4DB2-BD59-A6C34878D82A}">
                    <a16:rowId xmlns:a16="http://schemas.microsoft.com/office/drawing/2014/main" val="10001"/>
                  </a:ext>
                </a:extLst>
              </a:tr>
              <a:tr h="391442">
                <a:tc>
                  <a:txBody>
                    <a:bodyPr/>
                    <a:lstStyle/>
                    <a:p>
                      <a:pPr marL="0" marR="0" indent="0" algn="r" defTabSz="914363" rtl="0" eaLnBrk="1" fontAlgn="auto" latinLnBrk="0" hangingPunct="1">
                        <a:lnSpc>
                          <a:spcPct val="90000"/>
                        </a:lnSpc>
                        <a:spcBef>
                          <a:spcPts val="0"/>
                        </a:spcBef>
                        <a:spcAft>
                          <a:spcPts val="0"/>
                        </a:spcAft>
                        <a:buClrTx/>
                        <a:buSzTx/>
                        <a:buFontTx/>
                        <a:buNone/>
                        <a:tabLst/>
                        <a:defRPr/>
                      </a:pPr>
                      <a:r>
                        <a:rPr lang="en-US" sz="1400" kern="1200">
                          <a:solidFill>
                            <a:srgbClr val="FFFFFF"/>
                          </a:solidFill>
                          <a:effectLst/>
                          <a:latin typeface="Segoe UI" pitchFamily="34" charset="0"/>
                          <a:ea typeface="Segoe UI" pitchFamily="34" charset="0"/>
                          <a:cs typeface="Segoe UI" pitchFamily="34" charset="0"/>
                        </a:rPr>
                        <a:t>Creative Owner:</a:t>
                      </a:r>
                    </a:p>
                  </a:txBody>
                  <a:tcPr marL="91464" marR="182928"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2A2A2A"/>
                    </a:solidFill>
                  </a:tcPr>
                </a:tc>
                <a:tc>
                  <a:txBody>
                    <a:bodyPr/>
                    <a:lstStyle/>
                    <a:p>
                      <a:endParaRPr lang="en-US" sz="1400">
                        <a:solidFill>
                          <a:schemeClr val="tx1">
                            <a:lumMod val="75000"/>
                            <a:lumOff val="25000"/>
                          </a:schemeClr>
                        </a:solidFill>
                        <a:latin typeface="+mn-lt"/>
                      </a:endParaRPr>
                    </a:p>
                  </a:txBody>
                  <a:tcPr marL="91464" marR="91464"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EAEAEA"/>
                    </a:solidFill>
                  </a:tcPr>
                </a:tc>
                <a:extLst>
                  <a:ext uri="{0D108BD9-81ED-4DB2-BD59-A6C34878D82A}">
                    <a16:rowId xmlns:a16="http://schemas.microsoft.com/office/drawing/2014/main" val="10002"/>
                  </a:ext>
                </a:extLst>
              </a:tr>
              <a:tr h="391442">
                <a:tc>
                  <a:txBody>
                    <a:bodyPr/>
                    <a:lstStyle/>
                    <a:p>
                      <a:pPr marL="0" marR="0" indent="0" algn="r" defTabSz="914363" rtl="0" eaLnBrk="1" fontAlgn="auto" latinLnBrk="0" hangingPunct="1">
                        <a:lnSpc>
                          <a:spcPct val="90000"/>
                        </a:lnSpc>
                        <a:spcBef>
                          <a:spcPts val="0"/>
                        </a:spcBef>
                        <a:spcAft>
                          <a:spcPts val="0"/>
                        </a:spcAft>
                        <a:buClrTx/>
                        <a:buSzTx/>
                        <a:buFontTx/>
                        <a:buNone/>
                        <a:tabLst/>
                        <a:defRPr/>
                      </a:pPr>
                      <a:r>
                        <a:rPr lang="en-US" sz="1400" kern="1200">
                          <a:solidFill>
                            <a:srgbClr val="FFFFFF"/>
                          </a:solidFill>
                          <a:effectLst/>
                          <a:latin typeface="Segoe UI" pitchFamily="34" charset="0"/>
                          <a:ea typeface="Segoe UI" pitchFamily="34" charset="0"/>
                          <a:cs typeface="Segoe UI" pitchFamily="34" charset="0"/>
                        </a:rPr>
                        <a:t>Title of Presentation:</a:t>
                      </a:r>
                    </a:p>
                  </a:txBody>
                  <a:tcPr marL="91464" marR="182928"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2A2A2A"/>
                    </a:solidFill>
                  </a:tcPr>
                </a:tc>
                <a:tc>
                  <a:txBody>
                    <a:bodyPr/>
                    <a:lstStyle/>
                    <a:p>
                      <a:endParaRPr lang="en-US" sz="1400">
                        <a:solidFill>
                          <a:schemeClr val="tx1">
                            <a:lumMod val="75000"/>
                            <a:lumOff val="25000"/>
                          </a:schemeClr>
                        </a:solidFill>
                        <a:latin typeface="+mn-lt"/>
                      </a:endParaRPr>
                    </a:p>
                  </a:txBody>
                  <a:tcPr marL="91464" marR="91464"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EAEAEA"/>
                    </a:solidFill>
                  </a:tcPr>
                </a:tc>
                <a:extLst>
                  <a:ext uri="{0D108BD9-81ED-4DB2-BD59-A6C34878D82A}">
                    <a16:rowId xmlns:a16="http://schemas.microsoft.com/office/drawing/2014/main" val="10003"/>
                  </a:ext>
                </a:extLst>
              </a:tr>
              <a:tr h="391442">
                <a:tc>
                  <a:txBody>
                    <a:bodyPr/>
                    <a:lstStyle/>
                    <a:p>
                      <a:pPr marL="0" marR="0" indent="0" algn="r" defTabSz="914363" rtl="0" eaLnBrk="1" fontAlgn="auto" latinLnBrk="0" hangingPunct="1">
                        <a:lnSpc>
                          <a:spcPct val="90000"/>
                        </a:lnSpc>
                        <a:spcBef>
                          <a:spcPts val="0"/>
                        </a:spcBef>
                        <a:spcAft>
                          <a:spcPts val="0"/>
                        </a:spcAft>
                        <a:buClrTx/>
                        <a:buSzTx/>
                        <a:buFontTx/>
                        <a:buNone/>
                        <a:tabLst/>
                        <a:defRPr/>
                      </a:pPr>
                      <a:r>
                        <a:rPr lang="en-US" sz="1400" kern="1200">
                          <a:solidFill>
                            <a:srgbClr val="FFFFFF"/>
                          </a:solidFill>
                          <a:effectLst/>
                          <a:latin typeface="Segoe UI" pitchFamily="34" charset="0"/>
                          <a:ea typeface="Segoe UI" pitchFamily="34" charset="0"/>
                          <a:cs typeface="Segoe UI" pitchFamily="34" charset="0"/>
                        </a:rPr>
                        <a:t>Length of Presentation:</a:t>
                      </a:r>
                    </a:p>
                  </a:txBody>
                  <a:tcPr marL="91464" marR="182928"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2A2A2A"/>
                    </a:solidFill>
                  </a:tcPr>
                </a:tc>
                <a:tc>
                  <a:txBody>
                    <a:bodyPr/>
                    <a:lstStyle/>
                    <a:p>
                      <a:endParaRPr lang="en-US" sz="1400">
                        <a:solidFill>
                          <a:schemeClr val="tx1">
                            <a:lumMod val="75000"/>
                            <a:lumOff val="25000"/>
                          </a:schemeClr>
                        </a:solidFill>
                        <a:latin typeface="+mn-lt"/>
                      </a:endParaRPr>
                    </a:p>
                  </a:txBody>
                  <a:tcPr marL="91464" marR="91464"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EAEAEA"/>
                    </a:solidFill>
                  </a:tcPr>
                </a:tc>
                <a:extLst>
                  <a:ext uri="{0D108BD9-81ED-4DB2-BD59-A6C34878D82A}">
                    <a16:rowId xmlns:a16="http://schemas.microsoft.com/office/drawing/2014/main" val="10004"/>
                  </a:ext>
                </a:extLst>
              </a:tr>
              <a:tr h="391442">
                <a:tc>
                  <a:txBody>
                    <a:bodyPr/>
                    <a:lstStyle/>
                    <a:p>
                      <a:pPr marL="0" marR="0" indent="0" algn="r" defTabSz="914363" rtl="0" eaLnBrk="1" fontAlgn="auto" latinLnBrk="0" hangingPunct="1">
                        <a:lnSpc>
                          <a:spcPct val="90000"/>
                        </a:lnSpc>
                        <a:spcBef>
                          <a:spcPts val="0"/>
                        </a:spcBef>
                        <a:spcAft>
                          <a:spcPts val="0"/>
                        </a:spcAft>
                        <a:buClrTx/>
                        <a:buSzTx/>
                        <a:buFontTx/>
                        <a:buNone/>
                        <a:tabLst/>
                        <a:defRPr/>
                      </a:pPr>
                      <a:r>
                        <a:rPr lang="en-US" sz="1400" kern="1200">
                          <a:solidFill>
                            <a:srgbClr val="FFFFFF"/>
                          </a:solidFill>
                          <a:effectLst/>
                          <a:latin typeface="Segoe UI" pitchFamily="34" charset="0"/>
                          <a:ea typeface="Segoe UI" pitchFamily="34" charset="0"/>
                          <a:cs typeface="Segoe UI" pitchFamily="34" charset="0"/>
                        </a:rPr>
                        <a:t>Date and Time of Event:</a:t>
                      </a:r>
                    </a:p>
                  </a:txBody>
                  <a:tcPr marL="91464" marR="182928"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2A2A2A"/>
                    </a:solidFill>
                  </a:tcPr>
                </a:tc>
                <a:tc>
                  <a:txBody>
                    <a:bodyPr/>
                    <a:lstStyle/>
                    <a:p>
                      <a:endParaRPr lang="en-US" sz="1400">
                        <a:solidFill>
                          <a:schemeClr val="tx1">
                            <a:lumMod val="75000"/>
                            <a:lumOff val="25000"/>
                          </a:schemeClr>
                        </a:solidFill>
                        <a:latin typeface="+mn-lt"/>
                      </a:endParaRPr>
                    </a:p>
                  </a:txBody>
                  <a:tcPr marL="91464" marR="91464"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EAEAEA"/>
                    </a:solidFill>
                  </a:tcPr>
                </a:tc>
                <a:extLst>
                  <a:ext uri="{0D108BD9-81ED-4DB2-BD59-A6C34878D82A}">
                    <a16:rowId xmlns:a16="http://schemas.microsoft.com/office/drawing/2014/main" val="10005"/>
                  </a:ext>
                </a:extLst>
              </a:tr>
              <a:tr h="391442">
                <a:tc>
                  <a:txBody>
                    <a:bodyPr/>
                    <a:lstStyle/>
                    <a:p>
                      <a:pPr marL="0" marR="0" indent="0" algn="r" defTabSz="914363" rtl="0" eaLnBrk="1" fontAlgn="auto" latinLnBrk="0" hangingPunct="1">
                        <a:lnSpc>
                          <a:spcPct val="90000"/>
                        </a:lnSpc>
                        <a:spcBef>
                          <a:spcPts val="0"/>
                        </a:spcBef>
                        <a:spcAft>
                          <a:spcPts val="0"/>
                        </a:spcAft>
                        <a:buClrTx/>
                        <a:buSzTx/>
                        <a:buFontTx/>
                        <a:buNone/>
                        <a:tabLst/>
                        <a:defRPr/>
                      </a:pPr>
                      <a:r>
                        <a:rPr lang="en-US" sz="1400" kern="1200">
                          <a:solidFill>
                            <a:srgbClr val="FFFFFF"/>
                          </a:solidFill>
                          <a:effectLst/>
                          <a:latin typeface="Segoe UI" pitchFamily="34" charset="0"/>
                          <a:ea typeface="Segoe UI" pitchFamily="34" charset="0"/>
                          <a:cs typeface="Segoe UI" pitchFamily="34" charset="0"/>
                        </a:rPr>
                        <a:t>Name of Event:</a:t>
                      </a:r>
                    </a:p>
                  </a:txBody>
                  <a:tcPr marL="91464" marR="182928"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2A2A2A"/>
                    </a:solidFill>
                  </a:tcPr>
                </a:tc>
                <a:tc>
                  <a:txBody>
                    <a:bodyPr/>
                    <a:lstStyle/>
                    <a:p>
                      <a:endParaRPr lang="en-US" sz="1400">
                        <a:solidFill>
                          <a:schemeClr val="tx1">
                            <a:lumMod val="75000"/>
                            <a:lumOff val="25000"/>
                          </a:schemeClr>
                        </a:solidFill>
                        <a:latin typeface="+mn-lt"/>
                      </a:endParaRPr>
                    </a:p>
                  </a:txBody>
                  <a:tcPr marL="91464" marR="91464"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EAEAEA"/>
                    </a:solidFill>
                  </a:tcPr>
                </a:tc>
                <a:extLst>
                  <a:ext uri="{0D108BD9-81ED-4DB2-BD59-A6C34878D82A}">
                    <a16:rowId xmlns:a16="http://schemas.microsoft.com/office/drawing/2014/main" val="10006"/>
                  </a:ext>
                </a:extLst>
              </a:tr>
              <a:tr h="391442">
                <a:tc>
                  <a:txBody>
                    <a:bodyPr/>
                    <a:lstStyle/>
                    <a:p>
                      <a:pPr marL="0" marR="0" indent="0" algn="r" defTabSz="914363" rtl="0" eaLnBrk="1" fontAlgn="auto" latinLnBrk="0" hangingPunct="1">
                        <a:lnSpc>
                          <a:spcPct val="90000"/>
                        </a:lnSpc>
                        <a:spcBef>
                          <a:spcPts val="0"/>
                        </a:spcBef>
                        <a:spcAft>
                          <a:spcPts val="0"/>
                        </a:spcAft>
                        <a:buClrTx/>
                        <a:buSzTx/>
                        <a:buFontTx/>
                        <a:buNone/>
                        <a:tabLst/>
                        <a:defRPr/>
                      </a:pPr>
                      <a:r>
                        <a:rPr lang="en-US" sz="1400" kern="1200">
                          <a:solidFill>
                            <a:srgbClr val="FFFFFF"/>
                          </a:solidFill>
                          <a:effectLst/>
                          <a:latin typeface="Segoe UI" pitchFamily="34" charset="0"/>
                          <a:ea typeface="Segoe UI" pitchFamily="34" charset="0"/>
                          <a:cs typeface="Segoe UI" pitchFamily="34" charset="0"/>
                        </a:rPr>
                        <a:t>Location of Event:</a:t>
                      </a:r>
                    </a:p>
                  </a:txBody>
                  <a:tcPr marL="91464" marR="182928"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2A2A2A"/>
                    </a:solidFill>
                  </a:tcPr>
                </a:tc>
                <a:tc>
                  <a:txBody>
                    <a:bodyPr/>
                    <a:lstStyle/>
                    <a:p>
                      <a:endParaRPr lang="en-US" sz="1400">
                        <a:solidFill>
                          <a:schemeClr val="tx1">
                            <a:lumMod val="75000"/>
                            <a:lumOff val="25000"/>
                          </a:schemeClr>
                        </a:solidFill>
                        <a:latin typeface="+mn-lt"/>
                      </a:endParaRPr>
                    </a:p>
                  </a:txBody>
                  <a:tcPr marL="91464" marR="91464"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EAEAEA"/>
                    </a:solidFill>
                  </a:tcPr>
                </a:tc>
                <a:extLst>
                  <a:ext uri="{0D108BD9-81ED-4DB2-BD59-A6C34878D82A}">
                    <a16:rowId xmlns:a16="http://schemas.microsoft.com/office/drawing/2014/main" val="10007"/>
                  </a:ext>
                </a:extLst>
              </a:tr>
              <a:tr h="391442">
                <a:tc>
                  <a:txBody>
                    <a:bodyPr/>
                    <a:lstStyle/>
                    <a:p>
                      <a:pPr marL="0" marR="0" indent="0" algn="r" defTabSz="914363" rtl="0" eaLnBrk="1" fontAlgn="auto" latinLnBrk="0" hangingPunct="1">
                        <a:lnSpc>
                          <a:spcPct val="90000"/>
                        </a:lnSpc>
                        <a:spcBef>
                          <a:spcPts val="0"/>
                        </a:spcBef>
                        <a:spcAft>
                          <a:spcPts val="0"/>
                        </a:spcAft>
                        <a:buClrTx/>
                        <a:buSzTx/>
                        <a:buFontTx/>
                        <a:buNone/>
                        <a:tabLst/>
                        <a:defRPr/>
                      </a:pPr>
                      <a:r>
                        <a:rPr lang="en-US" sz="1400" kern="1200">
                          <a:solidFill>
                            <a:srgbClr val="FFFFFF"/>
                          </a:solidFill>
                          <a:effectLst/>
                          <a:latin typeface="Segoe UI" pitchFamily="34" charset="0"/>
                          <a:ea typeface="Segoe UI" pitchFamily="34" charset="0"/>
                          <a:cs typeface="Segoe UI" pitchFamily="34" charset="0"/>
                        </a:rPr>
                        <a:t>Audience:</a:t>
                      </a:r>
                    </a:p>
                  </a:txBody>
                  <a:tcPr marL="91464" marR="182928"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2A2A2A"/>
                    </a:solidFill>
                  </a:tcPr>
                </a:tc>
                <a:tc>
                  <a:txBody>
                    <a:bodyPr/>
                    <a:lstStyle/>
                    <a:p>
                      <a:endParaRPr lang="en-US" sz="1400">
                        <a:solidFill>
                          <a:schemeClr val="tx1">
                            <a:lumMod val="75000"/>
                            <a:lumOff val="25000"/>
                          </a:schemeClr>
                        </a:solidFill>
                        <a:latin typeface="+mn-lt"/>
                      </a:endParaRPr>
                    </a:p>
                  </a:txBody>
                  <a:tcPr marL="91464" marR="91464"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EAEAEA"/>
                    </a:solidFill>
                  </a:tcPr>
                </a:tc>
                <a:extLst>
                  <a:ext uri="{0D108BD9-81ED-4DB2-BD59-A6C34878D82A}">
                    <a16:rowId xmlns:a16="http://schemas.microsoft.com/office/drawing/2014/main" val="10008"/>
                  </a:ext>
                </a:extLst>
              </a:tr>
              <a:tr h="1188720">
                <a:tc>
                  <a:txBody>
                    <a:bodyPr/>
                    <a:lstStyle/>
                    <a:p>
                      <a:pPr marL="0" marR="0" indent="0" algn="r" defTabSz="914363" rtl="0" eaLnBrk="1" fontAlgn="auto" latinLnBrk="0" hangingPunct="1">
                        <a:lnSpc>
                          <a:spcPct val="90000"/>
                        </a:lnSpc>
                        <a:spcBef>
                          <a:spcPts val="0"/>
                        </a:spcBef>
                        <a:spcAft>
                          <a:spcPts val="0"/>
                        </a:spcAft>
                        <a:buClrTx/>
                        <a:buSzTx/>
                        <a:buFontTx/>
                        <a:buNone/>
                        <a:tabLst/>
                        <a:defRPr/>
                      </a:pPr>
                      <a:r>
                        <a:rPr lang="en-US" sz="1400" kern="1200">
                          <a:solidFill>
                            <a:srgbClr val="FFFFFF"/>
                          </a:solidFill>
                          <a:effectLst/>
                          <a:latin typeface="Segoe UI" pitchFamily="34" charset="0"/>
                          <a:ea typeface="Segoe UI" pitchFamily="34" charset="0"/>
                          <a:cs typeface="Segoe UI" pitchFamily="34" charset="0"/>
                        </a:rPr>
                        <a:t>Key Objectives:</a:t>
                      </a:r>
                    </a:p>
                  </a:txBody>
                  <a:tcPr marL="91464" marR="182928" marT="91440">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2A2A2A"/>
                    </a:solidFill>
                  </a:tcPr>
                </a:tc>
                <a:tc>
                  <a:txBody>
                    <a:bodyPr/>
                    <a:lstStyle/>
                    <a:p>
                      <a:endParaRPr lang="en-US" sz="1400">
                        <a:solidFill>
                          <a:schemeClr val="tx1">
                            <a:lumMod val="75000"/>
                            <a:lumOff val="25000"/>
                          </a:schemeClr>
                        </a:solidFill>
                        <a:latin typeface="+mn-lt"/>
                      </a:endParaRPr>
                    </a:p>
                  </a:txBody>
                  <a:tcPr marL="91464" marR="91464"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EAEAEA"/>
                    </a:solidFill>
                  </a:tcPr>
                </a:tc>
                <a:extLst>
                  <a:ext uri="{0D108BD9-81ED-4DB2-BD59-A6C34878D82A}">
                    <a16:rowId xmlns:a16="http://schemas.microsoft.com/office/drawing/2014/main" val="10009"/>
                  </a:ext>
                </a:extLst>
              </a:tr>
              <a:tr h="391442">
                <a:tc>
                  <a:txBody>
                    <a:bodyPr/>
                    <a:lstStyle/>
                    <a:p>
                      <a:pPr marL="0" marR="0" indent="0" algn="r" defTabSz="914363" rtl="0" eaLnBrk="1" fontAlgn="auto" latinLnBrk="0" hangingPunct="1">
                        <a:lnSpc>
                          <a:spcPct val="90000"/>
                        </a:lnSpc>
                        <a:spcBef>
                          <a:spcPts val="0"/>
                        </a:spcBef>
                        <a:spcAft>
                          <a:spcPts val="0"/>
                        </a:spcAft>
                        <a:buClrTx/>
                        <a:buSzTx/>
                        <a:buFontTx/>
                        <a:buNone/>
                        <a:tabLst/>
                        <a:defRPr/>
                      </a:pPr>
                      <a:r>
                        <a:rPr lang="en-US" sz="1400" kern="1200">
                          <a:solidFill>
                            <a:srgbClr val="FFFFFF"/>
                          </a:solidFill>
                          <a:effectLst/>
                          <a:latin typeface="Segoe UI" pitchFamily="34" charset="0"/>
                          <a:ea typeface="Segoe UI" pitchFamily="34" charset="0"/>
                          <a:cs typeface="Segoe UI" pitchFamily="34" charset="0"/>
                        </a:rPr>
                        <a:t>Speaking Format: </a:t>
                      </a:r>
                    </a:p>
                  </a:txBody>
                  <a:tcPr marL="91464" marR="182928"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2A2A2A"/>
                    </a:solidFill>
                  </a:tcPr>
                </a:tc>
                <a:tc>
                  <a:txBody>
                    <a:bodyPr/>
                    <a:lstStyle/>
                    <a:p>
                      <a:endParaRPr lang="en-US" sz="1400">
                        <a:solidFill>
                          <a:schemeClr val="tx1">
                            <a:lumMod val="75000"/>
                            <a:lumOff val="25000"/>
                          </a:schemeClr>
                        </a:solidFill>
                        <a:latin typeface="+mn-lt"/>
                      </a:endParaRPr>
                    </a:p>
                  </a:txBody>
                  <a:tcPr marL="91464" marR="91464"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EAEAEA"/>
                    </a:solidFill>
                  </a:tcPr>
                </a:tc>
                <a:extLst>
                  <a:ext uri="{0D108BD9-81ED-4DB2-BD59-A6C34878D82A}">
                    <a16:rowId xmlns:a16="http://schemas.microsoft.com/office/drawing/2014/main" val="10010"/>
                  </a:ext>
                </a:extLst>
              </a:tr>
              <a:tr h="391442">
                <a:tc>
                  <a:txBody>
                    <a:bodyPr/>
                    <a:lstStyle/>
                    <a:p>
                      <a:pPr marL="0" marR="0" indent="0" algn="r" defTabSz="914363" rtl="0" eaLnBrk="1" fontAlgn="auto" latinLnBrk="0" hangingPunct="1">
                        <a:lnSpc>
                          <a:spcPct val="90000"/>
                        </a:lnSpc>
                        <a:spcBef>
                          <a:spcPts val="0"/>
                        </a:spcBef>
                        <a:spcAft>
                          <a:spcPts val="0"/>
                        </a:spcAft>
                        <a:buClrTx/>
                        <a:buSzTx/>
                        <a:buFontTx/>
                        <a:buNone/>
                        <a:tabLst/>
                        <a:defRPr/>
                      </a:pPr>
                      <a:r>
                        <a:rPr lang="en-US" sz="1400" kern="1200">
                          <a:solidFill>
                            <a:srgbClr val="FFFFFF"/>
                          </a:solidFill>
                          <a:effectLst/>
                          <a:latin typeface="Segoe UI" pitchFamily="34" charset="0"/>
                          <a:ea typeface="Segoe UI" pitchFamily="34" charset="0"/>
                          <a:cs typeface="Segoe UI" pitchFamily="34" charset="0"/>
                        </a:rPr>
                        <a:t>Technical Specs: </a:t>
                      </a:r>
                    </a:p>
                  </a:txBody>
                  <a:tcPr marL="91464" marR="182928"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2A2A2A"/>
                    </a:solidFill>
                  </a:tcPr>
                </a:tc>
                <a:tc>
                  <a:txBody>
                    <a:bodyPr/>
                    <a:lstStyle/>
                    <a:p>
                      <a:endParaRPr lang="en-US" sz="1400">
                        <a:solidFill>
                          <a:schemeClr val="tx1">
                            <a:lumMod val="75000"/>
                            <a:lumOff val="25000"/>
                          </a:schemeClr>
                        </a:solidFill>
                        <a:latin typeface="+mn-lt"/>
                      </a:endParaRPr>
                    </a:p>
                  </a:txBody>
                  <a:tcPr marL="91464" marR="91464"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EAEAEA"/>
                    </a:solidFill>
                  </a:tcPr>
                </a:tc>
                <a:extLst>
                  <a:ext uri="{0D108BD9-81ED-4DB2-BD59-A6C34878D82A}">
                    <a16:rowId xmlns:a16="http://schemas.microsoft.com/office/drawing/2014/main" val="10011"/>
                  </a:ext>
                </a:extLst>
              </a:tr>
              <a:tr h="391442">
                <a:tc>
                  <a:txBody>
                    <a:bodyPr/>
                    <a:lstStyle/>
                    <a:p>
                      <a:pPr marL="0" marR="0" indent="0" algn="r" defTabSz="914363" rtl="0" eaLnBrk="1" fontAlgn="auto" latinLnBrk="0" hangingPunct="1">
                        <a:lnSpc>
                          <a:spcPct val="90000"/>
                        </a:lnSpc>
                        <a:spcBef>
                          <a:spcPts val="0"/>
                        </a:spcBef>
                        <a:spcAft>
                          <a:spcPts val="0"/>
                        </a:spcAft>
                        <a:buClrTx/>
                        <a:buSzTx/>
                        <a:buFontTx/>
                        <a:buNone/>
                        <a:tabLst/>
                        <a:defRPr/>
                      </a:pPr>
                      <a:r>
                        <a:rPr lang="en-US" sz="1400" kern="1200">
                          <a:solidFill>
                            <a:srgbClr val="FFFFFF"/>
                          </a:solidFill>
                          <a:effectLst/>
                          <a:latin typeface="Segoe UI" pitchFamily="34" charset="0"/>
                          <a:ea typeface="Segoe UI" pitchFamily="34" charset="0"/>
                          <a:cs typeface="Segoe UI" pitchFamily="34" charset="0"/>
                        </a:rPr>
                        <a:t>Translation Req’d:</a:t>
                      </a:r>
                    </a:p>
                  </a:txBody>
                  <a:tcPr marL="91464" marR="182928"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2A2A2A"/>
                    </a:solidFill>
                  </a:tcPr>
                </a:tc>
                <a:tc>
                  <a:txBody>
                    <a:bodyPr/>
                    <a:lstStyle/>
                    <a:p>
                      <a:endParaRPr lang="en-US" sz="1400">
                        <a:solidFill>
                          <a:schemeClr val="tx1">
                            <a:lumMod val="75000"/>
                            <a:lumOff val="25000"/>
                          </a:schemeClr>
                        </a:solidFill>
                        <a:latin typeface="+mn-lt"/>
                      </a:endParaRPr>
                    </a:p>
                  </a:txBody>
                  <a:tcPr marL="91464" marR="91464"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EAEAEA"/>
                    </a:solidFill>
                  </a:tcPr>
                </a:tc>
                <a:extLst>
                  <a:ext uri="{0D108BD9-81ED-4DB2-BD59-A6C34878D82A}">
                    <a16:rowId xmlns:a16="http://schemas.microsoft.com/office/drawing/2014/main" val="10012"/>
                  </a:ext>
                </a:extLst>
              </a:tr>
            </a:tbl>
          </a:graphicData>
        </a:graphic>
      </p:graphicFrame>
      <p:sp>
        <p:nvSpPr>
          <p:cNvPr id="6" name="Rectangle 5"/>
          <p:cNvSpPr/>
          <p:nvPr userDrawn="1"/>
        </p:nvSpPr>
        <p:spPr bwMode="auto">
          <a:xfrm>
            <a:off x="8821674" y="912341"/>
            <a:ext cx="3197115" cy="766440"/>
          </a:xfrm>
          <a:prstGeom prst="rect">
            <a:avLst/>
          </a:prstGeom>
          <a:solidFill>
            <a:srgbClr val="EAEAE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13" tIns="45713" rIns="45713" bIns="45713" numCol="1" spcCol="0" rtlCol="0" fromWordArt="0" anchor="ctr" anchorCtr="0" forceAA="0" compatLnSpc="1">
            <a:prstTxWarp prst="textNoShape">
              <a:avLst/>
            </a:prstTxWarp>
            <a:noAutofit/>
          </a:bodyPr>
          <a:lstStyle/>
          <a:p>
            <a:pPr algn="ctr" defTabSz="913924" fontAlgn="base">
              <a:spcBef>
                <a:spcPct val="0"/>
              </a:spcBef>
              <a:spcAft>
                <a:spcPct val="0"/>
              </a:spcAft>
            </a:pPr>
            <a:endParaRPr lang="en-US" sz="1836">
              <a:gradFill>
                <a:gsLst>
                  <a:gs pos="0">
                    <a:srgbClr val="FFFFFF"/>
                  </a:gs>
                  <a:gs pos="100000">
                    <a:srgbClr val="FFFFFF"/>
                  </a:gs>
                </a:gsLst>
                <a:lin ang="5400000" scaled="0"/>
              </a:gradFill>
              <a:ea typeface="Segoe UI" pitchFamily="34" charset="0"/>
              <a:cs typeface="Segoe UI" pitchFamily="34" charset="0"/>
            </a:endParaRPr>
          </a:p>
        </p:txBody>
      </p:sp>
      <p:sp>
        <p:nvSpPr>
          <p:cNvPr id="7" name="Rectangle 6"/>
          <p:cNvSpPr/>
          <p:nvPr userDrawn="1"/>
        </p:nvSpPr>
        <p:spPr bwMode="blackWhite">
          <a:xfrm>
            <a:off x="8821671" y="918252"/>
            <a:ext cx="3201234" cy="197233"/>
          </a:xfrm>
          <a:prstGeom prst="rect">
            <a:avLst/>
          </a:prstGeom>
          <a:solidFill>
            <a:srgbClr val="2A2A2A"/>
          </a:solidFill>
        </p:spPr>
        <p:txBody>
          <a:bodyPr wrap="square" lIns="91427" tIns="27428" rIns="91427" bIns="0">
            <a:spAutoFit/>
          </a:bodyPr>
          <a:lstStyle/>
          <a:p>
            <a:pPr defTabSz="914188">
              <a:lnSpc>
                <a:spcPct val="90000"/>
              </a:lnSpc>
            </a:pPr>
            <a:r>
              <a:rPr lang="en-US" sz="1200">
                <a:solidFill>
                  <a:srgbClr val="FFFFFF"/>
                </a:solidFill>
              </a:rPr>
              <a:t>File Name:</a:t>
            </a:r>
          </a:p>
        </p:txBody>
      </p:sp>
      <p:sp>
        <p:nvSpPr>
          <p:cNvPr id="8" name="Rectangle 7"/>
          <p:cNvSpPr/>
          <p:nvPr userDrawn="1"/>
        </p:nvSpPr>
        <p:spPr bwMode="auto">
          <a:xfrm>
            <a:off x="8821674" y="1713238"/>
            <a:ext cx="3197115" cy="751359"/>
          </a:xfrm>
          <a:prstGeom prst="rect">
            <a:avLst/>
          </a:prstGeom>
          <a:solidFill>
            <a:srgbClr val="EAEAE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13" tIns="45713" rIns="45713" bIns="45713" numCol="1" spcCol="0" rtlCol="0" fromWordArt="0" anchor="ctr" anchorCtr="0" forceAA="0" compatLnSpc="1">
            <a:prstTxWarp prst="textNoShape">
              <a:avLst/>
            </a:prstTxWarp>
            <a:noAutofit/>
          </a:bodyPr>
          <a:lstStyle/>
          <a:p>
            <a:pPr algn="ctr" defTabSz="913924" fontAlgn="base">
              <a:spcBef>
                <a:spcPct val="0"/>
              </a:spcBef>
              <a:spcAft>
                <a:spcPct val="0"/>
              </a:spcAft>
            </a:pPr>
            <a:endParaRPr lang="en-US" sz="1836">
              <a:gradFill>
                <a:gsLst>
                  <a:gs pos="0">
                    <a:srgbClr val="FFFFFF"/>
                  </a:gs>
                  <a:gs pos="100000">
                    <a:srgbClr val="FFFFFF"/>
                  </a:gs>
                </a:gsLst>
                <a:lin ang="5400000" scaled="0"/>
              </a:gradFill>
              <a:ea typeface="Segoe UI" pitchFamily="34" charset="0"/>
              <a:cs typeface="Segoe UI" pitchFamily="34" charset="0"/>
            </a:endParaRPr>
          </a:p>
        </p:txBody>
      </p:sp>
      <p:sp>
        <p:nvSpPr>
          <p:cNvPr id="10" name="Rectangle 9"/>
          <p:cNvSpPr/>
          <p:nvPr userDrawn="1"/>
        </p:nvSpPr>
        <p:spPr bwMode="auto">
          <a:xfrm>
            <a:off x="8821674" y="2491907"/>
            <a:ext cx="3197115" cy="751359"/>
          </a:xfrm>
          <a:prstGeom prst="rect">
            <a:avLst/>
          </a:prstGeom>
          <a:solidFill>
            <a:srgbClr val="EAEAE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13" tIns="45713" rIns="45713" bIns="45713" numCol="1" spcCol="0" rtlCol="0" fromWordArt="0" anchor="ctr" anchorCtr="0" forceAA="0" compatLnSpc="1">
            <a:prstTxWarp prst="textNoShape">
              <a:avLst/>
            </a:prstTxWarp>
            <a:noAutofit/>
          </a:bodyPr>
          <a:lstStyle/>
          <a:p>
            <a:pPr algn="ctr" defTabSz="913924" fontAlgn="base">
              <a:spcBef>
                <a:spcPct val="0"/>
              </a:spcBef>
              <a:spcAft>
                <a:spcPct val="0"/>
              </a:spcAft>
            </a:pPr>
            <a:endParaRPr lang="en-US" sz="1836">
              <a:gradFill>
                <a:gsLst>
                  <a:gs pos="0">
                    <a:srgbClr val="FFFFFF"/>
                  </a:gs>
                  <a:gs pos="100000">
                    <a:srgbClr val="FFFFFF"/>
                  </a:gs>
                </a:gsLst>
                <a:lin ang="5400000" scaled="0"/>
              </a:gradFill>
              <a:ea typeface="Segoe UI" pitchFamily="34" charset="0"/>
              <a:cs typeface="Segoe UI" pitchFamily="34" charset="0"/>
            </a:endParaRPr>
          </a:p>
        </p:txBody>
      </p:sp>
      <p:sp>
        <p:nvSpPr>
          <p:cNvPr id="12" name="Rectangle 11"/>
          <p:cNvSpPr/>
          <p:nvPr userDrawn="1"/>
        </p:nvSpPr>
        <p:spPr bwMode="auto">
          <a:xfrm>
            <a:off x="8821674" y="3277717"/>
            <a:ext cx="3197115" cy="751359"/>
          </a:xfrm>
          <a:prstGeom prst="rect">
            <a:avLst/>
          </a:prstGeom>
          <a:solidFill>
            <a:srgbClr val="EAEAE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13" tIns="45713" rIns="45713" bIns="45713" numCol="1" spcCol="0" rtlCol="0" fromWordArt="0" anchor="ctr" anchorCtr="0" forceAA="0" compatLnSpc="1">
            <a:prstTxWarp prst="textNoShape">
              <a:avLst/>
            </a:prstTxWarp>
            <a:noAutofit/>
          </a:bodyPr>
          <a:lstStyle/>
          <a:p>
            <a:pPr algn="ctr" defTabSz="913924" fontAlgn="base">
              <a:spcBef>
                <a:spcPct val="0"/>
              </a:spcBef>
              <a:spcAft>
                <a:spcPct val="0"/>
              </a:spcAft>
            </a:pPr>
            <a:endParaRPr lang="en-US" sz="1836">
              <a:gradFill>
                <a:gsLst>
                  <a:gs pos="0">
                    <a:srgbClr val="FFFFFF"/>
                  </a:gs>
                  <a:gs pos="100000">
                    <a:srgbClr val="FFFFFF"/>
                  </a:gs>
                </a:gsLst>
                <a:lin ang="5400000" scaled="0"/>
              </a:gradFill>
              <a:ea typeface="Segoe UI" pitchFamily="34" charset="0"/>
              <a:cs typeface="Segoe UI" pitchFamily="34" charset="0"/>
            </a:endParaRPr>
          </a:p>
        </p:txBody>
      </p:sp>
      <p:sp>
        <p:nvSpPr>
          <p:cNvPr id="14" name="Rectangle 13"/>
          <p:cNvSpPr/>
          <p:nvPr userDrawn="1"/>
        </p:nvSpPr>
        <p:spPr bwMode="auto">
          <a:xfrm>
            <a:off x="8821674" y="4062410"/>
            <a:ext cx="3197115" cy="751359"/>
          </a:xfrm>
          <a:prstGeom prst="rect">
            <a:avLst/>
          </a:prstGeom>
          <a:solidFill>
            <a:srgbClr val="EAEAE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13" tIns="45713" rIns="45713" bIns="45713" numCol="1" spcCol="0" rtlCol="0" fromWordArt="0" anchor="ctr" anchorCtr="0" forceAA="0" compatLnSpc="1">
            <a:prstTxWarp prst="textNoShape">
              <a:avLst/>
            </a:prstTxWarp>
            <a:noAutofit/>
          </a:bodyPr>
          <a:lstStyle/>
          <a:p>
            <a:pPr algn="ctr" defTabSz="913924" fontAlgn="base">
              <a:spcBef>
                <a:spcPct val="0"/>
              </a:spcBef>
              <a:spcAft>
                <a:spcPct val="0"/>
              </a:spcAft>
            </a:pPr>
            <a:endParaRPr lang="en-US" sz="1836">
              <a:gradFill>
                <a:gsLst>
                  <a:gs pos="0">
                    <a:srgbClr val="FFFFFF"/>
                  </a:gs>
                  <a:gs pos="100000">
                    <a:srgbClr val="FFFFFF"/>
                  </a:gs>
                </a:gsLst>
                <a:lin ang="5400000" scaled="0"/>
              </a:gradFill>
              <a:ea typeface="Segoe UI" pitchFamily="34" charset="0"/>
              <a:cs typeface="Segoe UI" pitchFamily="34" charset="0"/>
            </a:endParaRPr>
          </a:p>
        </p:txBody>
      </p:sp>
      <p:sp>
        <p:nvSpPr>
          <p:cNvPr id="16" name="Rectangle 15"/>
          <p:cNvSpPr/>
          <p:nvPr userDrawn="1"/>
        </p:nvSpPr>
        <p:spPr bwMode="auto">
          <a:xfrm>
            <a:off x="8821674" y="4839492"/>
            <a:ext cx="3197115" cy="1942308"/>
          </a:xfrm>
          <a:prstGeom prst="rect">
            <a:avLst/>
          </a:prstGeom>
          <a:solidFill>
            <a:srgbClr val="EAEAE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13" tIns="45713" rIns="45713" bIns="45713" numCol="1" spcCol="0" rtlCol="0" fromWordArt="0" anchor="ctr" anchorCtr="0" forceAA="0" compatLnSpc="1">
            <a:prstTxWarp prst="textNoShape">
              <a:avLst/>
            </a:prstTxWarp>
            <a:noAutofit/>
          </a:bodyPr>
          <a:lstStyle/>
          <a:p>
            <a:pPr algn="ctr" defTabSz="913924" fontAlgn="base">
              <a:spcBef>
                <a:spcPct val="0"/>
              </a:spcBef>
              <a:spcAft>
                <a:spcPct val="0"/>
              </a:spcAft>
            </a:pPr>
            <a:endParaRPr lang="en-US" sz="1836">
              <a:gradFill>
                <a:gsLst>
                  <a:gs pos="0">
                    <a:srgbClr val="FFFFFF"/>
                  </a:gs>
                  <a:gs pos="100000">
                    <a:srgbClr val="FFFFFF"/>
                  </a:gs>
                </a:gsLst>
                <a:lin ang="5400000" scaled="0"/>
              </a:gradFill>
              <a:ea typeface="Segoe UI" pitchFamily="34" charset="0"/>
              <a:cs typeface="Segoe UI" pitchFamily="34" charset="0"/>
            </a:endParaRPr>
          </a:p>
        </p:txBody>
      </p:sp>
      <p:sp>
        <p:nvSpPr>
          <p:cNvPr id="19" name="Text Placeholder 18"/>
          <p:cNvSpPr>
            <a:spLocks noGrp="1"/>
          </p:cNvSpPr>
          <p:nvPr>
            <p:ph type="body" sz="quarter" idx="10"/>
          </p:nvPr>
        </p:nvSpPr>
        <p:spPr>
          <a:xfrm>
            <a:off x="2562894" y="915037"/>
            <a:ext cx="6217583" cy="372090"/>
          </a:xfrm>
          <a:prstGeom prst="rect">
            <a:avLst/>
          </a:prstGeom>
        </p:spPr>
        <p:txBody>
          <a:bodyPr anchor="ctr"/>
          <a:lstStyle>
            <a:lvl1pPr marL="0" indent="0">
              <a:lnSpc>
                <a:spcPct val="87000"/>
              </a:lnSpc>
              <a:spcBef>
                <a:spcPts val="0"/>
              </a:spcBef>
              <a:buNone/>
              <a:defRPr lang="en-US" sz="1400" kern="1200" baseline="0" dirty="0" smtClean="0">
                <a:solidFill>
                  <a:srgbClr val="2A2A2A"/>
                </a:solidFill>
                <a:latin typeface="Segoe UI" pitchFamily="34" charset="0"/>
                <a:ea typeface="Segoe UI" pitchFamily="34" charset="0"/>
                <a:cs typeface="Segoe UI" pitchFamily="34" charset="0"/>
              </a:defRPr>
            </a:lvl1pPr>
          </a:lstStyle>
          <a:p>
            <a:pPr lvl="0"/>
            <a:endParaRPr lang="en-US"/>
          </a:p>
        </p:txBody>
      </p:sp>
      <p:sp>
        <p:nvSpPr>
          <p:cNvPr id="20" name="Text Placeholder 18"/>
          <p:cNvSpPr>
            <a:spLocks noGrp="1"/>
          </p:cNvSpPr>
          <p:nvPr>
            <p:ph type="body" sz="quarter" idx="11"/>
          </p:nvPr>
        </p:nvSpPr>
        <p:spPr>
          <a:xfrm>
            <a:off x="2562894" y="1307444"/>
            <a:ext cx="6217583" cy="372090"/>
          </a:xfrm>
          <a:prstGeom prst="rect">
            <a:avLst/>
          </a:prstGeom>
        </p:spPr>
        <p:txBody>
          <a:bodyPr anchor="ctr"/>
          <a:lstStyle>
            <a:lvl1pPr marL="0" indent="0">
              <a:lnSpc>
                <a:spcPct val="87000"/>
              </a:lnSpc>
              <a:spcBef>
                <a:spcPts val="0"/>
              </a:spcBef>
              <a:buNone/>
              <a:defRPr lang="en-US" sz="1400" kern="1200" baseline="0" dirty="0" smtClean="0">
                <a:solidFill>
                  <a:srgbClr val="2A2A2A"/>
                </a:solidFill>
                <a:latin typeface="Segoe UI" pitchFamily="34" charset="0"/>
                <a:ea typeface="Segoe UI" pitchFamily="34" charset="0"/>
                <a:cs typeface="Segoe UI" pitchFamily="34" charset="0"/>
              </a:defRPr>
            </a:lvl1pPr>
          </a:lstStyle>
          <a:p>
            <a:pPr lvl="0"/>
            <a:endParaRPr lang="en-US"/>
          </a:p>
        </p:txBody>
      </p:sp>
      <p:sp>
        <p:nvSpPr>
          <p:cNvPr id="21" name="Text Placeholder 18"/>
          <p:cNvSpPr>
            <a:spLocks noGrp="1"/>
          </p:cNvSpPr>
          <p:nvPr>
            <p:ph type="body" sz="quarter" idx="12"/>
          </p:nvPr>
        </p:nvSpPr>
        <p:spPr>
          <a:xfrm>
            <a:off x="2562894" y="1699850"/>
            <a:ext cx="6217583" cy="372090"/>
          </a:xfrm>
          <a:prstGeom prst="rect">
            <a:avLst/>
          </a:prstGeom>
        </p:spPr>
        <p:txBody>
          <a:bodyPr anchor="ctr"/>
          <a:lstStyle>
            <a:lvl1pPr marL="0" indent="0">
              <a:lnSpc>
                <a:spcPct val="87000"/>
              </a:lnSpc>
              <a:spcBef>
                <a:spcPts val="0"/>
              </a:spcBef>
              <a:buNone/>
              <a:defRPr lang="en-US" sz="1400" kern="1200" baseline="0" dirty="0" smtClean="0">
                <a:solidFill>
                  <a:srgbClr val="2A2A2A"/>
                </a:solidFill>
                <a:latin typeface="Segoe UI" pitchFamily="34" charset="0"/>
                <a:ea typeface="Segoe UI" pitchFamily="34" charset="0"/>
                <a:cs typeface="Segoe UI" pitchFamily="34" charset="0"/>
              </a:defRPr>
            </a:lvl1pPr>
          </a:lstStyle>
          <a:p>
            <a:pPr lvl="0"/>
            <a:endParaRPr lang="en-US"/>
          </a:p>
        </p:txBody>
      </p:sp>
      <p:sp>
        <p:nvSpPr>
          <p:cNvPr id="22" name="Text Placeholder 18"/>
          <p:cNvSpPr>
            <a:spLocks noGrp="1"/>
          </p:cNvSpPr>
          <p:nvPr>
            <p:ph type="body" sz="quarter" idx="13"/>
          </p:nvPr>
        </p:nvSpPr>
        <p:spPr>
          <a:xfrm>
            <a:off x="2562894" y="2092256"/>
            <a:ext cx="6217583" cy="372090"/>
          </a:xfrm>
          <a:prstGeom prst="rect">
            <a:avLst/>
          </a:prstGeom>
        </p:spPr>
        <p:txBody>
          <a:bodyPr anchor="ctr"/>
          <a:lstStyle>
            <a:lvl1pPr marL="0" indent="0">
              <a:lnSpc>
                <a:spcPct val="87000"/>
              </a:lnSpc>
              <a:spcBef>
                <a:spcPts val="0"/>
              </a:spcBef>
              <a:buNone/>
              <a:defRPr lang="en-US" sz="1400" kern="1200" baseline="0" dirty="0" smtClean="0">
                <a:solidFill>
                  <a:srgbClr val="2A2A2A"/>
                </a:solidFill>
                <a:latin typeface="Segoe UI" pitchFamily="34" charset="0"/>
                <a:ea typeface="Segoe UI" pitchFamily="34" charset="0"/>
                <a:cs typeface="Segoe UI" pitchFamily="34" charset="0"/>
              </a:defRPr>
            </a:lvl1pPr>
          </a:lstStyle>
          <a:p>
            <a:pPr lvl="0"/>
            <a:endParaRPr lang="en-US"/>
          </a:p>
        </p:txBody>
      </p:sp>
      <p:sp>
        <p:nvSpPr>
          <p:cNvPr id="23" name="Text Placeholder 18"/>
          <p:cNvSpPr>
            <a:spLocks noGrp="1"/>
          </p:cNvSpPr>
          <p:nvPr>
            <p:ph type="body" sz="quarter" idx="14"/>
          </p:nvPr>
        </p:nvSpPr>
        <p:spPr>
          <a:xfrm>
            <a:off x="2562894" y="2484661"/>
            <a:ext cx="6217583" cy="372090"/>
          </a:xfrm>
          <a:prstGeom prst="rect">
            <a:avLst/>
          </a:prstGeom>
        </p:spPr>
        <p:txBody>
          <a:bodyPr anchor="ctr"/>
          <a:lstStyle>
            <a:lvl1pPr marL="0" indent="0">
              <a:lnSpc>
                <a:spcPct val="87000"/>
              </a:lnSpc>
              <a:spcBef>
                <a:spcPts val="0"/>
              </a:spcBef>
              <a:buNone/>
              <a:defRPr lang="en-US" sz="1400" kern="1200" baseline="0" dirty="0" smtClean="0">
                <a:solidFill>
                  <a:srgbClr val="2A2A2A"/>
                </a:solidFill>
                <a:latin typeface="Segoe UI" pitchFamily="34" charset="0"/>
                <a:ea typeface="Segoe UI" pitchFamily="34" charset="0"/>
                <a:cs typeface="Segoe UI" pitchFamily="34" charset="0"/>
              </a:defRPr>
            </a:lvl1pPr>
          </a:lstStyle>
          <a:p>
            <a:pPr lvl="0"/>
            <a:endParaRPr lang="en-US"/>
          </a:p>
        </p:txBody>
      </p:sp>
      <p:sp>
        <p:nvSpPr>
          <p:cNvPr id="24" name="Date Placeholder 23"/>
          <p:cNvSpPr>
            <a:spLocks noGrp="1"/>
          </p:cNvSpPr>
          <p:nvPr>
            <p:ph type="dt" sz="half" idx="15"/>
          </p:nvPr>
        </p:nvSpPr>
        <p:spPr>
          <a:xfrm>
            <a:off x="8821673" y="2698786"/>
            <a:ext cx="3091477" cy="192024"/>
          </a:xfrm>
          <a:prstGeom prst="rect">
            <a:avLst/>
          </a:prstGeom>
        </p:spPr>
        <p:txBody>
          <a:bodyPr wrap="square" lIns="91440" tIns="45720" rIns="91440" bIns="45720">
            <a:noAutofit/>
          </a:bodyPr>
          <a:lstStyle>
            <a:lvl1pPr>
              <a:lnSpc>
                <a:spcPct val="90000"/>
              </a:lnSpc>
              <a:defRPr lang="en-US" sz="1400" b="0" kern="1200" spc="-70" baseline="0" smtClean="0">
                <a:solidFill>
                  <a:srgbClr val="2A2A2A"/>
                </a:solidFill>
                <a:latin typeface="Segoe UI" pitchFamily="34" charset="0"/>
                <a:ea typeface="Segoe UI" pitchFamily="34" charset="0"/>
                <a:cs typeface="Segoe UI" pitchFamily="34" charset="0"/>
              </a:defRPr>
            </a:lvl1pPr>
          </a:lstStyle>
          <a:p>
            <a:pPr defTabSz="914188"/>
            <a:fld id="{15FE10FE-E547-42BF-A586-CAEF68F0949B}" type="datetime1">
              <a:rPr lang="en-US" smtClean="0"/>
              <a:t>12/20/2017</a:t>
            </a:fld>
            <a:endParaRPr lang="en-US"/>
          </a:p>
        </p:txBody>
      </p:sp>
      <p:sp>
        <p:nvSpPr>
          <p:cNvPr id="25" name="Slide Number Placeholder 24"/>
          <p:cNvSpPr>
            <a:spLocks noGrp="1"/>
          </p:cNvSpPr>
          <p:nvPr>
            <p:ph type="sldNum" sz="quarter" idx="16"/>
          </p:nvPr>
        </p:nvSpPr>
        <p:spPr>
          <a:xfrm>
            <a:off x="11675930" y="43934"/>
            <a:ext cx="387450" cy="184666"/>
          </a:xfrm>
          <a:prstGeom prst="rect">
            <a:avLst/>
          </a:prstGeom>
        </p:spPr>
        <p:txBody>
          <a:bodyPr/>
          <a:lstStyle/>
          <a:p>
            <a:pPr defTabSz="914188"/>
            <a:fld id="{39C89EF5-7155-4CA9-9B6F-554A6F834B30}" type="slidenum">
              <a:rPr lang="en-US" smtClean="0">
                <a:solidFill>
                  <a:srgbClr val="000000">
                    <a:tint val="75000"/>
                  </a:srgbClr>
                </a:solidFill>
              </a:rPr>
              <a:pPr defTabSz="914188"/>
              <a:t>‹#›</a:t>
            </a:fld>
            <a:endParaRPr lang="en-US">
              <a:solidFill>
                <a:srgbClr val="000000">
                  <a:tint val="75000"/>
                </a:srgbClr>
              </a:solidFill>
            </a:endParaRPr>
          </a:p>
        </p:txBody>
      </p:sp>
      <p:sp>
        <p:nvSpPr>
          <p:cNvPr id="26" name="Text Placeholder 18"/>
          <p:cNvSpPr>
            <a:spLocks noGrp="1"/>
          </p:cNvSpPr>
          <p:nvPr>
            <p:ph type="body" sz="quarter" idx="17"/>
          </p:nvPr>
        </p:nvSpPr>
        <p:spPr>
          <a:xfrm>
            <a:off x="2562894" y="2877067"/>
            <a:ext cx="6217583" cy="372090"/>
          </a:xfrm>
          <a:prstGeom prst="rect">
            <a:avLst/>
          </a:prstGeom>
        </p:spPr>
        <p:txBody>
          <a:bodyPr anchor="ctr"/>
          <a:lstStyle>
            <a:lvl1pPr marL="0" indent="0">
              <a:lnSpc>
                <a:spcPct val="87000"/>
              </a:lnSpc>
              <a:spcBef>
                <a:spcPts val="0"/>
              </a:spcBef>
              <a:buNone/>
              <a:defRPr lang="en-US" sz="1400" kern="1200" baseline="0" dirty="0" smtClean="0">
                <a:solidFill>
                  <a:srgbClr val="2A2A2A"/>
                </a:solidFill>
                <a:latin typeface="Segoe UI" pitchFamily="34" charset="0"/>
                <a:ea typeface="Segoe UI" pitchFamily="34" charset="0"/>
                <a:cs typeface="Segoe UI" pitchFamily="34" charset="0"/>
              </a:defRPr>
            </a:lvl1pPr>
          </a:lstStyle>
          <a:p>
            <a:pPr lvl="0"/>
            <a:endParaRPr lang="en-US"/>
          </a:p>
        </p:txBody>
      </p:sp>
      <p:sp>
        <p:nvSpPr>
          <p:cNvPr id="27" name="Text Placeholder 18"/>
          <p:cNvSpPr>
            <a:spLocks noGrp="1"/>
          </p:cNvSpPr>
          <p:nvPr>
            <p:ph type="body" sz="quarter" idx="18"/>
          </p:nvPr>
        </p:nvSpPr>
        <p:spPr>
          <a:xfrm>
            <a:off x="2562894" y="3269474"/>
            <a:ext cx="6217583" cy="372090"/>
          </a:xfrm>
          <a:prstGeom prst="rect">
            <a:avLst/>
          </a:prstGeom>
        </p:spPr>
        <p:txBody>
          <a:bodyPr anchor="ctr"/>
          <a:lstStyle>
            <a:lvl1pPr marL="0" indent="0">
              <a:lnSpc>
                <a:spcPct val="87000"/>
              </a:lnSpc>
              <a:spcBef>
                <a:spcPts val="0"/>
              </a:spcBef>
              <a:buNone/>
              <a:defRPr lang="en-US" sz="1400" kern="1200" baseline="0" dirty="0" smtClean="0">
                <a:solidFill>
                  <a:srgbClr val="2A2A2A"/>
                </a:solidFill>
                <a:latin typeface="Segoe UI" pitchFamily="34" charset="0"/>
                <a:ea typeface="Segoe UI" pitchFamily="34" charset="0"/>
                <a:cs typeface="Segoe UI" pitchFamily="34" charset="0"/>
              </a:defRPr>
            </a:lvl1pPr>
          </a:lstStyle>
          <a:p>
            <a:pPr lvl="0"/>
            <a:endParaRPr lang="en-US"/>
          </a:p>
        </p:txBody>
      </p:sp>
      <p:sp>
        <p:nvSpPr>
          <p:cNvPr id="28" name="Text Placeholder 18"/>
          <p:cNvSpPr>
            <a:spLocks noGrp="1"/>
          </p:cNvSpPr>
          <p:nvPr>
            <p:ph type="body" sz="quarter" idx="19"/>
          </p:nvPr>
        </p:nvSpPr>
        <p:spPr>
          <a:xfrm>
            <a:off x="2562894" y="3661880"/>
            <a:ext cx="6217583" cy="372090"/>
          </a:xfrm>
          <a:prstGeom prst="rect">
            <a:avLst/>
          </a:prstGeom>
        </p:spPr>
        <p:txBody>
          <a:bodyPr anchor="ctr"/>
          <a:lstStyle>
            <a:lvl1pPr marL="0" indent="0">
              <a:lnSpc>
                <a:spcPct val="87000"/>
              </a:lnSpc>
              <a:spcBef>
                <a:spcPts val="0"/>
              </a:spcBef>
              <a:buNone/>
              <a:defRPr lang="en-US" sz="1400" kern="1200" baseline="0" dirty="0" smtClean="0">
                <a:solidFill>
                  <a:srgbClr val="2A2A2A"/>
                </a:solidFill>
                <a:latin typeface="Segoe UI" pitchFamily="34" charset="0"/>
                <a:ea typeface="Segoe UI" pitchFamily="34" charset="0"/>
                <a:cs typeface="Segoe UI" pitchFamily="34" charset="0"/>
              </a:defRPr>
            </a:lvl1pPr>
          </a:lstStyle>
          <a:p>
            <a:pPr lvl="0"/>
            <a:endParaRPr lang="en-US"/>
          </a:p>
        </p:txBody>
      </p:sp>
      <p:sp>
        <p:nvSpPr>
          <p:cNvPr id="29" name="Text Placeholder 18"/>
          <p:cNvSpPr>
            <a:spLocks noGrp="1"/>
          </p:cNvSpPr>
          <p:nvPr>
            <p:ph type="body" sz="quarter" idx="20"/>
          </p:nvPr>
        </p:nvSpPr>
        <p:spPr>
          <a:xfrm>
            <a:off x="2562894" y="4054282"/>
            <a:ext cx="6217583" cy="372090"/>
          </a:xfrm>
          <a:prstGeom prst="rect">
            <a:avLst/>
          </a:prstGeom>
        </p:spPr>
        <p:txBody>
          <a:bodyPr anchor="ctr"/>
          <a:lstStyle>
            <a:lvl1pPr marL="0" indent="0">
              <a:lnSpc>
                <a:spcPct val="87000"/>
              </a:lnSpc>
              <a:spcBef>
                <a:spcPts val="0"/>
              </a:spcBef>
              <a:buNone/>
              <a:defRPr lang="en-US" sz="1400" kern="1200" baseline="0" dirty="0" smtClean="0">
                <a:solidFill>
                  <a:srgbClr val="2A2A2A"/>
                </a:solidFill>
                <a:latin typeface="Segoe UI" pitchFamily="34" charset="0"/>
                <a:ea typeface="Segoe UI" pitchFamily="34" charset="0"/>
                <a:cs typeface="Segoe UI" pitchFamily="34" charset="0"/>
              </a:defRPr>
            </a:lvl1pPr>
          </a:lstStyle>
          <a:p>
            <a:pPr lvl="0"/>
            <a:endParaRPr lang="en-US"/>
          </a:p>
        </p:txBody>
      </p:sp>
      <p:sp>
        <p:nvSpPr>
          <p:cNvPr id="30" name="Text Placeholder 18"/>
          <p:cNvSpPr>
            <a:spLocks noGrp="1"/>
          </p:cNvSpPr>
          <p:nvPr>
            <p:ph type="body" sz="quarter" idx="21"/>
          </p:nvPr>
        </p:nvSpPr>
        <p:spPr>
          <a:xfrm>
            <a:off x="2562894" y="4494147"/>
            <a:ext cx="6217583" cy="372090"/>
          </a:xfrm>
          <a:prstGeom prst="rect">
            <a:avLst/>
          </a:prstGeom>
        </p:spPr>
        <p:txBody>
          <a:bodyPr anchor="t"/>
          <a:lstStyle>
            <a:lvl1pPr marL="0" indent="0">
              <a:lnSpc>
                <a:spcPct val="87000"/>
              </a:lnSpc>
              <a:spcBef>
                <a:spcPts val="0"/>
              </a:spcBef>
              <a:buNone/>
              <a:defRPr lang="en-US" sz="1400" kern="1200" baseline="0" dirty="0" smtClean="0">
                <a:solidFill>
                  <a:srgbClr val="2A2A2A"/>
                </a:solidFill>
                <a:latin typeface="Segoe UI" pitchFamily="34" charset="0"/>
                <a:ea typeface="Segoe UI" pitchFamily="34" charset="0"/>
                <a:cs typeface="Segoe UI" pitchFamily="34" charset="0"/>
              </a:defRPr>
            </a:lvl1pPr>
          </a:lstStyle>
          <a:p>
            <a:pPr lvl="0"/>
            <a:endParaRPr lang="en-US"/>
          </a:p>
        </p:txBody>
      </p:sp>
      <p:sp>
        <p:nvSpPr>
          <p:cNvPr id="33" name="Text Placeholder 18"/>
          <p:cNvSpPr>
            <a:spLocks noGrp="1"/>
          </p:cNvSpPr>
          <p:nvPr>
            <p:ph type="body" sz="quarter" idx="24"/>
          </p:nvPr>
        </p:nvSpPr>
        <p:spPr>
          <a:xfrm>
            <a:off x="2562894" y="5625907"/>
            <a:ext cx="6217583" cy="372090"/>
          </a:xfrm>
          <a:prstGeom prst="rect">
            <a:avLst/>
          </a:prstGeom>
        </p:spPr>
        <p:txBody>
          <a:bodyPr anchor="ctr"/>
          <a:lstStyle>
            <a:lvl1pPr marL="0" indent="0">
              <a:lnSpc>
                <a:spcPct val="87000"/>
              </a:lnSpc>
              <a:spcBef>
                <a:spcPts val="0"/>
              </a:spcBef>
              <a:buNone/>
              <a:defRPr lang="en-US" sz="1400" kern="1200" baseline="0" dirty="0" smtClean="0">
                <a:solidFill>
                  <a:srgbClr val="2A2A2A"/>
                </a:solidFill>
                <a:latin typeface="Segoe UI" pitchFamily="34" charset="0"/>
                <a:ea typeface="Segoe UI" pitchFamily="34" charset="0"/>
                <a:cs typeface="Segoe UI" pitchFamily="34" charset="0"/>
              </a:defRPr>
            </a:lvl1pPr>
          </a:lstStyle>
          <a:p>
            <a:pPr lvl="0"/>
            <a:endParaRPr lang="en-US"/>
          </a:p>
        </p:txBody>
      </p:sp>
      <p:sp>
        <p:nvSpPr>
          <p:cNvPr id="36" name="Text Placeholder 18"/>
          <p:cNvSpPr>
            <a:spLocks noGrp="1"/>
          </p:cNvSpPr>
          <p:nvPr>
            <p:ph type="body" sz="quarter" idx="27"/>
          </p:nvPr>
        </p:nvSpPr>
        <p:spPr>
          <a:xfrm>
            <a:off x="8821674" y="1117721"/>
            <a:ext cx="3087679" cy="374948"/>
          </a:xfrm>
          <a:prstGeom prst="rect">
            <a:avLst/>
          </a:prstGeom>
        </p:spPr>
        <p:txBody>
          <a:bodyPr lIns="91440" rIns="91440" anchor="t"/>
          <a:lstStyle>
            <a:lvl1pPr marL="0" indent="0">
              <a:buNone/>
              <a:defRPr lang="en-US" sz="1400" b="0" kern="1200" baseline="0" dirty="0" smtClean="0">
                <a:solidFill>
                  <a:srgbClr val="2A2A2A"/>
                </a:solidFill>
                <a:latin typeface="Segoe UI" pitchFamily="34" charset="0"/>
                <a:ea typeface="Segoe UI" pitchFamily="34" charset="0"/>
                <a:cs typeface="Segoe UI" pitchFamily="34" charset="0"/>
              </a:defRPr>
            </a:lvl1pPr>
          </a:lstStyle>
          <a:p>
            <a:pPr lvl="0"/>
            <a:endParaRPr lang="en-US"/>
          </a:p>
        </p:txBody>
      </p:sp>
      <p:sp>
        <p:nvSpPr>
          <p:cNvPr id="38" name="Text Placeholder 18"/>
          <p:cNvSpPr>
            <a:spLocks noGrp="1"/>
          </p:cNvSpPr>
          <p:nvPr>
            <p:ph type="body" sz="quarter" idx="29"/>
          </p:nvPr>
        </p:nvSpPr>
        <p:spPr>
          <a:xfrm>
            <a:off x="8821674" y="3480637"/>
            <a:ext cx="3201234" cy="374948"/>
          </a:xfrm>
          <a:prstGeom prst="rect">
            <a:avLst/>
          </a:prstGeom>
        </p:spPr>
        <p:txBody>
          <a:bodyPr lIns="91440" rIns="91440" anchor="t"/>
          <a:lstStyle>
            <a:lvl1pPr marL="0" indent="0">
              <a:buNone/>
              <a:defRPr lang="en-US" sz="1400" b="0" kern="1200" baseline="0" dirty="0" smtClean="0">
                <a:solidFill>
                  <a:srgbClr val="2A2A2A"/>
                </a:solidFill>
                <a:latin typeface="Segoe UI" pitchFamily="34" charset="0"/>
                <a:ea typeface="Segoe UI" pitchFamily="34" charset="0"/>
                <a:cs typeface="Segoe UI" pitchFamily="34" charset="0"/>
              </a:defRPr>
            </a:lvl1pPr>
          </a:lstStyle>
          <a:p>
            <a:pPr lvl="0"/>
            <a:endParaRPr lang="en-US"/>
          </a:p>
        </p:txBody>
      </p:sp>
      <p:sp>
        <p:nvSpPr>
          <p:cNvPr id="39" name="Text Placeholder 18"/>
          <p:cNvSpPr>
            <a:spLocks noGrp="1"/>
          </p:cNvSpPr>
          <p:nvPr>
            <p:ph type="body" sz="quarter" idx="30"/>
          </p:nvPr>
        </p:nvSpPr>
        <p:spPr>
          <a:xfrm>
            <a:off x="8821671" y="4263730"/>
            <a:ext cx="3201234" cy="374948"/>
          </a:xfrm>
          <a:prstGeom prst="rect">
            <a:avLst/>
          </a:prstGeom>
        </p:spPr>
        <p:txBody>
          <a:bodyPr lIns="91440" rIns="91440" anchor="t"/>
          <a:lstStyle>
            <a:lvl1pPr marL="0" indent="0">
              <a:buNone/>
              <a:defRPr lang="en-US" sz="1400" b="0" kern="1200" baseline="0" dirty="0" smtClean="0">
                <a:solidFill>
                  <a:srgbClr val="2A2A2A"/>
                </a:solidFill>
                <a:latin typeface="Segoe UI" pitchFamily="34" charset="0"/>
                <a:ea typeface="Segoe UI" pitchFamily="34" charset="0"/>
                <a:cs typeface="Segoe UI" pitchFamily="34" charset="0"/>
              </a:defRPr>
            </a:lvl1pPr>
          </a:lstStyle>
          <a:p>
            <a:pPr lvl="0"/>
            <a:endParaRPr lang="en-US"/>
          </a:p>
        </p:txBody>
      </p:sp>
      <p:sp>
        <p:nvSpPr>
          <p:cNvPr id="40" name="Text Placeholder 18"/>
          <p:cNvSpPr>
            <a:spLocks noGrp="1"/>
          </p:cNvSpPr>
          <p:nvPr>
            <p:ph type="body" sz="quarter" idx="31"/>
          </p:nvPr>
        </p:nvSpPr>
        <p:spPr>
          <a:xfrm>
            <a:off x="8821671" y="5035336"/>
            <a:ext cx="3201234" cy="374948"/>
          </a:xfrm>
          <a:prstGeom prst="rect">
            <a:avLst/>
          </a:prstGeom>
        </p:spPr>
        <p:txBody>
          <a:bodyPr lIns="91440" rIns="91440" anchor="t"/>
          <a:lstStyle>
            <a:lvl1pPr marL="0" indent="0">
              <a:buNone/>
              <a:defRPr lang="en-US" sz="1400" b="0" kern="1200" baseline="0" dirty="0" smtClean="0">
                <a:solidFill>
                  <a:srgbClr val="2A2A2A"/>
                </a:solidFill>
                <a:latin typeface="Segoe UI" pitchFamily="34" charset="0"/>
                <a:ea typeface="Segoe UI" pitchFamily="34" charset="0"/>
                <a:cs typeface="Segoe UI" pitchFamily="34" charset="0"/>
              </a:defRPr>
            </a:lvl1pPr>
          </a:lstStyle>
          <a:p>
            <a:pPr lvl="0"/>
            <a:endParaRPr lang="en-US"/>
          </a:p>
        </p:txBody>
      </p:sp>
      <p:sp>
        <p:nvSpPr>
          <p:cNvPr id="41" name="Rectangle 40"/>
          <p:cNvSpPr/>
          <p:nvPr userDrawn="1"/>
        </p:nvSpPr>
        <p:spPr bwMode="blackWhite">
          <a:xfrm>
            <a:off x="8821672" y="1719145"/>
            <a:ext cx="3201234" cy="197233"/>
          </a:xfrm>
          <a:prstGeom prst="rect">
            <a:avLst/>
          </a:prstGeom>
          <a:solidFill>
            <a:srgbClr val="2A2A2A"/>
          </a:solidFill>
        </p:spPr>
        <p:txBody>
          <a:bodyPr wrap="square" lIns="91427" tIns="27428" rIns="91427" bIns="0">
            <a:spAutoFit/>
          </a:bodyPr>
          <a:lstStyle/>
          <a:p>
            <a:pPr defTabSz="914188">
              <a:lnSpc>
                <a:spcPct val="90000"/>
              </a:lnSpc>
            </a:pPr>
            <a:r>
              <a:rPr lang="en-US" sz="1200">
                <a:solidFill>
                  <a:srgbClr val="FFFFFF"/>
                </a:solidFill>
              </a:rPr>
              <a:t>Saved Time Stamp:</a:t>
            </a:r>
          </a:p>
        </p:txBody>
      </p:sp>
      <p:sp>
        <p:nvSpPr>
          <p:cNvPr id="42" name="Rectangle 41"/>
          <p:cNvSpPr/>
          <p:nvPr userDrawn="1"/>
        </p:nvSpPr>
        <p:spPr bwMode="blackWhite">
          <a:xfrm>
            <a:off x="8821671" y="2497815"/>
            <a:ext cx="3201234" cy="197233"/>
          </a:xfrm>
          <a:prstGeom prst="rect">
            <a:avLst/>
          </a:prstGeom>
          <a:solidFill>
            <a:srgbClr val="2A2A2A"/>
          </a:solidFill>
        </p:spPr>
        <p:txBody>
          <a:bodyPr wrap="square" lIns="91427" tIns="27428" rIns="91427" bIns="0">
            <a:spAutoFit/>
          </a:bodyPr>
          <a:lstStyle/>
          <a:p>
            <a:pPr defTabSz="914188">
              <a:lnSpc>
                <a:spcPct val="90000"/>
              </a:lnSpc>
            </a:pPr>
            <a:r>
              <a:rPr lang="en-US" sz="1200">
                <a:solidFill>
                  <a:srgbClr val="FFFFFF"/>
                </a:solidFill>
              </a:rPr>
              <a:t>Print Date and Time:</a:t>
            </a:r>
          </a:p>
        </p:txBody>
      </p:sp>
      <p:sp>
        <p:nvSpPr>
          <p:cNvPr id="43" name="Rectangle 42"/>
          <p:cNvSpPr/>
          <p:nvPr userDrawn="1"/>
        </p:nvSpPr>
        <p:spPr bwMode="blackWhite">
          <a:xfrm>
            <a:off x="8821671" y="3283625"/>
            <a:ext cx="3201234" cy="197233"/>
          </a:xfrm>
          <a:prstGeom prst="rect">
            <a:avLst/>
          </a:prstGeom>
          <a:solidFill>
            <a:srgbClr val="2A2A2A"/>
          </a:solidFill>
        </p:spPr>
        <p:txBody>
          <a:bodyPr wrap="square" lIns="91427" tIns="27428" rIns="91427" bIns="0">
            <a:spAutoFit/>
          </a:bodyPr>
          <a:lstStyle/>
          <a:p>
            <a:pPr defTabSz="914188">
              <a:lnSpc>
                <a:spcPct val="90000"/>
              </a:lnSpc>
            </a:pPr>
            <a:r>
              <a:rPr lang="en-US" sz="1200">
                <a:solidFill>
                  <a:srgbClr val="FFFFFF"/>
                </a:solidFill>
              </a:rPr>
              <a:t>Number of Slides:</a:t>
            </a:r>
          </a:p>
        </p:txBody>
      </p:sp>
      <p:sp>
        <p:nvSpPr>
          <p:cNvPr id="44" name="Rectangle 43"/>
          <p:cNvSpPr/>
          <p:nvPr userDrawn="1"/>
        </p:nvSpPr>
        <p:spPr bwMode="blackWhite">
          <a:xfrm>
            <a:off x="8821671" y="4062410"/>
            <a:ext cx="3201234" cy="197233"/>
          </a:xfrm>
          <a:prstGeom prst="rect">
            <a:avLst/>
          </a:prstGeom>
          <a:solidFill>
            <a:srgbClr val="2A2A2A"/>
          </a:solidFill>
        </p:spPr>
        <p:txBody>
          <a:bodyPr wrap="square" lIns="91427" tIns="27428" rIns="91427" bIns="0">
            <a:spAutoFit/>
          </a:bodyPr>
          <a:lstStyle/>
          <a:p>
            <a:pPr defTabSz="914188">
              <a:lnSpc>
                <a:spcPct val="90000"/>
              </a:lnSpc>
            </a:pPr>
            <a:r>
              <a:rPr lang="en-US" sz="1200">
                <a:solidFill>
                  <a:srgbClr val="FFFFFF"/>
                </a:solidFill>
              </a:rPr>
              <a:t>Number of Pages:</a:t>
            </a:r>
          </a:p>
        </p:txBody>
      </p:sp>
      <p:sp>
        <p:nvSpPr>
          <p:cNvPr id="45" name="Rectangle 44"/>
          <p:cNvSpPr/>
          <p:nvPr userDrawn="1"/>
        </p:nvSpPr>
        <p:spPr bwMode="blackWhite">
          <a:xfrm>
            <a:off x="8821671" y="4839495"/>
            <a:ext cx="3201234" cy="197233"/>
          </a:xfrm>
          <a:prstGeom prst="rect">
            <a:avLst/>
          </a:prstGeom>
          <a:solidFill>
            <a:srgbClr val="2A2A2A"/>
          </a:solidFill>
        </p:spPr>
        <p:txBody>
          <a:bodyPr wrap="square" lIns="91427" tIns="27428" rIns="91427" bIns="0">
            <a:spAutoFit/>
          </a:bodyPr>
          <a:lstStyle/>
          <a:p>
            <a:pPr defTabSz="914188">
              <a:lnSpc>
                <a:spcPct val="90000"/>
              </a:lnSpc>
            </a:pPr>
            <a:r>
              <a:rPr lang="en-US" sz="1200">
                <a:solidFill>
                  <a:srgbClr val="FFFFFF"/>
                </a:solidFill>
              </a:rPr>
              <a:t>Other Notes</a:t>
            </a:r>
          </a:p>
        </p:txBody>
      </p:sp>
      <p:sp>
        <p:nvSpPr>
          <p:cNvPr id="46" name="Text Placeholder 18"/>
          <p:cNvSpPr>
            <a:spLocks noGrp="1"/>
          </p:cNvSpPr>
          <p:nvPr>
            <p:ph type="body" sz="quarter" idx="32"/>
          </p:nvPr>
        </p:nvSpPr>
        <p:spPr>
          <a:xfrm>
            <a:off x="8821674" y="1921589"/>
            <a:ext cx="3087679" cy="374948"/>
          </a:xfrm>
          <a:prstGeom prst="rect">
            <a:avLst/>
          </a:prstGeom>
        </p:spPr>
        <p:txBody>
          <a:bodyPr lIns="91440" rIns="91440" anchor="t"/>
          <a:lstStyle>
            <a:lvl1pPr marL="0" indent="0">
              <a:buNone/>
              <a:defRPr lang="en-US" sz="1400" b="0" kern="1200" baseline="0" dirty="0" smtClean="0">
                <a:solidFill>
                  <a:srgbClr val="2A2A2A"/>
                </a:solidFill>
                <a:latin typeface="Segoe UI" pitchFamily="34" charset="0"/>
                <a:ea typeface="Segoe UI" pitchFamily="34" charset="0"/>
                <a:cs typeface="Segoe UI" pitchFamily="34" charset="0"/>
              </a:defRPr>
            </a:lvl1pPr>
          </a:lstStyle>
          <a:p>
            <a:pPr lvl="0"/>
            <a:endParaRPr lang="en-US"/>
          </a:p>
        </p:txBody>
      </p:sp>
      <p:sp>
        <p:nvSpPr>
          <p:cNvPr id="3" name="Title 2"/>
          <p:cNvSpPr>
            <a:spLocks noGrp="1"/>
          </p:cNvSpPr>
          <p:nvPr>
            <p:ph type="title" hasCustomPrompt="1"/>
          </p:nvPr>
        </p:nvSpPr>
        <p:spPr>
          <a:xfrm>
            <a:off x="261457" y="291102"/>
            <a:ext cx="11663310" cy="899665"/>
          </a:xfrm>
        </p:spPr>
        <p:txBody>
          <a:bodyPr/>
          <a:lstStyle>
            <a:lvl1pPr>
              <a:defRPr sz="3137"/>
            </a:lvl1pPr>
          </a:lstStyle>
          <a:p>
            <a:r>
              <a:rPr lang="en-US"/>
              <a:t>&lt;Event Name Overview&gt;</a:t>
            </a:r>
          </a:p>
        </p:txBody>
      </p:sp>
      <p:sp>
        <p:nvSpPr>
          <p:cNvPr id="37" name="Text Placeholder 18"/>
          <p:cNvSpPr>
            <a:spLocks noGrp="1"/>
          </p:cNvSpPr>
          <p:nvPr>
            <p:ph type="body" sz="quarter" idx="33"/>
          </p:nvPr>
        </p:nvSpPr>
        <p:spPr>
          <a:xfrm>
            <a:off x="2562894" y="6026785"/>
            <a:ext cx="6217583" cy="372090"/>
          </a:xfrm>
          <a:prstGeom prst="rect">
            <a:avLst/>
          </a:prstGeom>
        </p:spPr>
        <p:txBody>
          <a:bodyPr anchor="ctr"/>
          <a:lstStyle>
            <a:lvl1pPr marL="0" indent="0">
              <a:lnSpc>
                <a:spcPct val="87000"/>
              </a:lnSpc>
              <a:spcBef>
                <a:spcPts val="0"/>
              </a:spcBef>
              <a:buNone/>
              <a:defRPr lang="en-US" sz="1400" kern="1200" baseline="0" dirty="0" smtClean="0">
                <a:solidFill>
                  <a:srgbClr val="2A2A2A"/>
                </a:solidFill>
                <a:latin typeface="Segoe UI" pitchFamily="34" charset="0"/>
                <a:ea typeface="Segoe UI" pitchFamily="34" charset="0"/>
                <a:cs typeface="Segoe UI" pitchFamily="34" charset="0"/>
              </a:defRPr>
            </a:lvl1pPr>
          </a:lstStyle>
          <a:p>
            <a:pPr lvl="0"/>
            <a:endParaRPr lang="en-US"/>
          </a:p>
        </p:txBody>
      </p:sp>
      <p:sp>
        <p:nvSpPr>
          <p:cNvPr id="47" name="Text Placeholder 18"/>
          <p:cNvSpPr>
            <a:spLocks noGrp="1"/>
          </p:cNvSpPr>
          <p:nvPr>
            <p:ph type="body" sz="quarter" idx="34"/>
          </p:nvPr>
        </p:nvSpPr>
        <p:spPr>
          <a:xfrm>
            <a:off x="2562894" y="6427662"/>
            <a:ext cx="6217583" cy="372090"/>
          </a:xfrm>
          <a:prstGeom prst="rect">
            <a:avLst/>
          </a:prstGeom>
        </p:spPr>
        <p:txBody>
          <a:bodyPr anchor="ctr"/>
          <a:lstStyle>
            <a:lvl1pPr marL="0" indent="0">
              <a:lnSpc>
                <a:spcPct val="87000"/>
              </a:lnSpc>
              <a:spcBef>
                <a:spcPts val="0"/>
              </a:spcBef>
              <a:buNone/>
              <a:defRPr lang="en-US" sz="1400" kern="1200" baseline="0" dirty="0" smtClean="0">
                <a:solidFill>
                  <a:srgbClr val="2A2A2A"/>
                </a:solidFill>
                <a:latin typeface="Segoe UI" pitchFamily="34" charset="0"/>
                <a:ea typeface="Segoe UI" pitchFamily="34" charset="0"/>
                <a:cs typeface="Segoe UI" pitchFamily="34" charset="0"/>
              </a:defRPr>
            </a:lvl1pPr>
          </a:lstStyle>
          <a:p>
            <a:pPr lvl="0"/>
            <a:endParaRPr lang="en-US"/>
          </a:p>
        </p:txBody>
      </p:sp>
    </p:spTree>
    <p:extLst>
      <p:ext uri="{BB962C8B-B14F-4D97-AF65-F5344CB8AC3E}">
        <p14:creationId xmlns:p14="http://schemas.microsoft.com/office/powerpoint/2010/main" val="1186970916"/>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Dashboard">
    <p:bg>
      <p:bgRef idx="1001">
        <a:schemeClr val="bg1"/>
      </p:bgRef>
    </p:bg>
    <p:spTree>
      <p:nvGrpSpPr>
        <p:cNvPr id="1" name=""/>
        <p:cNvGrpSpPr/>
        <p:nvPr/>
      </p:nvGrpSpPr>
      <p:grpSpPr>
        <a:xfrm>
          <a:off x="0" y="0"/>
          <a:ext cx="0" cy="0"/>
          <a:chOff x="0" y="0"/>
          <a:chExt cx="0" cy="0"/>
        </a:xfrm>
      </p:grpSpPr>
      <p:graphicFrame>
        <p:nvGraphicFramePr>
          <p:cNvPr id="5" name="Table 4"/>
          <p:cNvGraphicFramePr>
            <a:graphicFrameLocks noGrp="1"/>
          </p:cNvGraphicFramePr>
          <p:nvPr userDrawn="1">
            <p:extLst/>
          </p:nvPr>
        </p:nvGraphicFramePr>
        <p:xfrm>
          <a:off x="210864" y="910169"/>
          <a:ext cx="8569611" cy="5886024"/>
        </p:xfrm>
        <a:graphic>
          <a:graphicData uri="http://schemas.openxmlformats.org/drawingml/2006/table">
            <a:tbl>
              <a:tblPr firstRow="1" bandRow="1" bandCol="1">
                <a:tableStyleId>{2D5ABB26-0587-4C30-8999-92F81FD0307C}</a:tableStyleId>
              </a:tblPr>
              <a:tblGrid>
                <a:gridCol w="2315464">
                  <a:extLst>
                    <a:ext uri="{9D8B030D-6E8A-4147-A177-3AD203B41FA5}">
                      <a16:colId xmlns:a16="http://schemas.microsoft.com/office/drawing/2014/main" val="20000"/>
                    </a:ext>
                  </a:extLst>
                </a:gridCol>
                <a:gridCol w="6254147">
                  <a:extLst>
                    <a:ext uri="{9D8B030D-6E8A-4147-A177-3AD203B41FA5}">
                      <a16:colId xmlns:a16="http://schemas.microsoft.com/office/drawing/2014/main" val="20001"/>
                    </a:ext>
                  </a:extLst>
                </a:gridCol>
              </a:tblGrid>
              <a:tr h="391442">
                <a:tc>
                  <a:txBody>
                    <a:bodyPr/>
                    <a:lstStyle/>
                    <a:p>
                      <a:pPr marL="0" marR="0" indent="0" algn="r" defTabSz="914363" rtl="0" eaLnBrk="1" fontAlgn="auto" latinLnBrk="0" hangingPunct="1">
                        <a:lnSpc>
                          <a:spcPct val="90000"/>
                        </a:lnSpc>
                        <a:spcBef>
                          <a:spcPts val="0"/>
                        </a:spcBef>
                        <a:spcAft>
                          <a:spcPts val="0"/>
                        </a:spcAft>
                        <a:buClrTx/>
                        <a:buSzTx/>
                        <a:buFontTx/>
                        <a:buNone/>
                        <a:tabLst/>
                        <a:defRPr/>
                      </a:pPr>
                      <a:r>
                        <a:rPr lang="en-US" sz="1400" kern="0">
                          <a:solidFill>
                            <a:srgbClr val="FFFFFF"/>
                          </a:solidFill>
                          <a:latin typeface="Segoe UI" pitchFamily="34" charset="0"/>
                          <a:ea typeface="Segoe UI" pitchFamily="34" charset="0"/>
                          <a:cs typeface="Segoe UI" pitchFamily="34" charset="0"/>
                        </a:rPr>
                        <a:t>Speaker:</a:t>
                      </a:r>
                      <a:endParaRPr lang="en-US" sz="1400" b="1" kern="0">
                        <a:solidFill>
                          <a:srgbClr val="FFFFFF"/>
                        </a:solidFill>
                        <a:latin typeface="Segoe UI" pitchFamily="34" charset="0"/>
                        <a:ea typeface="Segoe UI" pitchFamily="34" charset="0"/>
                        <a:cs typeface="Segoe UI" pitchFamily="34" charset="0"/>
                      </a:endParaRPr>
                    </a:p>
                  </a:txBody>
                  <a:tcPr marL="91464" marR="182928"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2A2A2A"/>
                    </a:solidFill>
                  </a:tcPr>
                </a:tc>
                <a:tc>
                  <a:txBody>
                    <a:bodyPr/>
                    <a:lstStyle/>
                    <a:p>
                      <a:endParaRPr lang="en-US" sz="1400">
                        <a:solidFill>
                          <a:schemeClr val="tx1">
                            <a:lumMod val="75000"/>
                            <a:lumOff val="25000"/>
                          </a:schemeClr>
                        </a:solidFill>
                        <a:latin typeface="+mn-lt"/>
                      </a:endParaRPr>
                    </a:p>
                  </a:txBody>
                  <a:tcPr marL="91464" marR="91464"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EAEAEA"/>
                    </a:solidFill>
                  </a:tcPr>
                </a:tc>
                <a:extLst>
                  <a:ext uri="{0D108BD9-81ED-4DB2-BD59-A6C34878D82A}">
                    <a16:rowId xmlns:a16="http://schemas.microsoft.com/office/drawing/2014/main" val="10000"/>
                  </a:ext>
                </a:extLst>
              </a:tr>
              <a:tr h="391442">
                <a:tc>
                  <a:txBody>
                    <a:bodyPr/>
                    <a:lstStyle/>
                    <a:p>
                      <a:pPr marL="0" marR="0" indent="0" algn="r" defTabSz="914363" rtl="0" eaLnBrk="1" fontAlgn="auto" latinLnBrk="0" hangingPunct="1">
                        <a:lnSpc>
                          <a:spcPct val="90000"/>
                        </a:lnSpc>
                        <a:spcBef>
                          <a:spcPts val="0"/>
                        </a:spcBef>
                        <a:spcAft>
                          <a:spcPts val="0"/>
                        </a:spcAft>
                        <a:buClrTx/>
                        <a:buSzTx/>
                        <a:buFontTx/>
                        <a:buNone/>
                        <a:tabLst/>
                        <a:defRPr/>
                      </a:pPr>
                      <a:r>
                        <a:rPr lang="en-US" sz="1400" kern="1200">
                          <a:solidFill>
                            <a:srgbClr val="FFFFFF"/>
                          </a:solidFill>
                          <a:effectLst/>
                          <a:latin typeface="Segoe UI" pitchFamily="34" charset="0"/>
                          <a:ea typeface="Segoe UI" pitchFamily="34" charset="0"/>
                          <a:cs typeface="Segoe UI" pitchFamily="34" charset="0"/>
                        </a:rPr>
                        <a:t>Content Owner:</a:t>
                      </a:r>
                    </a:p>
                  </a:txBody>
                  <a:tcPr marL="91464" marR="182928"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2A2A2A"/>
                    </a:solidFill>
                  </a:tcPr>
                </a:tc>
                <a:tc>
                  <a:txBody>
                    <a:bodyPr/>
                    <a:lstStyle/>
                    <a:p>
                      <a:endParaRPr lang="en-US" sz="1400">
                        <a:solidFill>
                          <a:schemeClr val="tx1">
                            <a:lumMod val="75000"/>
                            <a:lumOff val="25000"/>
                          </a:schemeClr>
                        </a:solidFill>
                        <a:latin typeface="+mn-lt"/>
                      </a:endParaRPr>
                    </a:p>
                  </a:txBody>
                  <a:tcPr marL="91464" marR="91464"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EAEAEA"/>
                    </a:solidFill>
                  </a:tcPr>
                </a:tc>
                <a:extLst>
                  <a:ext uri="{0D108BD9-81ED-4DB2-BD59-A6C34878D82A}">
                    <a16:rowId xmlns:a16="http://schemas.microsoft.com/office/drawing/2014/main" val="10001"/>
                  </a:ext>
                </a:extLst>
              </a:tr>
              <a:tr h="391442">
                <a:tc>
                  <a:txBody>
                    <a:bodyPr/>
                    <a:lstStyle/>
                    <a:p>
                      <a:pPr marL="0" marR="0" indent="0" algn="r" defTabSz="914363" rtl="0" eaLnBrk="1" fontAlgn="auto" latinLnBrk="0" hangingPunct="1">
                        <a:lnSpc>
                          <a:spcPct val="90000"/>
                        </a:lnSpc>
                        <a:spcBef>
                          <a:spcPts val="0"/>
                        </a:spcBef>
                        <a:spcAft>
                          <a:spcPts val="0"/>
                        </a:spcAft>
                        <a:buClrTx/>
                        <a:buSzTx/>
                        <a:buFontTx/>
                        <a:buNone/>
                        <a:tabLst/>
                        <a:defRPr/>
                      </a:pPr>
                      <a:r>
                        <a:rPr lang="en-US" sz="1400" kern="1200">
                          <a:solidFill>
                            <a:srgbClr val="FFFFFF"/>
                          </a:solidFill>
                          <a:effectLst/>
                          <a:latin typeface="Segoe UI" pitchFamily="34" charset="0"/>
                          <a:ea typeface="Segoe UI" pitchFamily="34" charset="0"/>
                          <a:cs typeface="Segoe UI" pitchFamily="34" charset="0"/>
                        </a:rPr>
                        <a:t>Creative Owner:</a:t>
                      </a:r>
                    </a:p>
                  </a:txBody>
                  <a:tcPr marL="91464" marR="182928"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2A2A2A"/>
                    </a:solidFill>
                  </a:tcPr>
                </a:tc>
                <a:tc>
                  <a:txBody>
                    <a:bodyPr/>
                    <a:lstStyle/>
                    <a:p>
                      <a:endParaRPr lang="en-US" sz="1400">
                        <a:solidFill>
                          <a:schemeClr val="tx1">
                            <a:lumMod val="75000"/>
                            <a:lumOff val="25000"/>
                          </a:schemeClr>
                        </a:solidFill>
                        <a:latin typeface="+mn-lt"/>
                      </a:endParaRPr>
                    </a:p>
                  </a:txBody>
                  <a:tcPr marL="91464" marR="91464"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EAEAEA"/>
                    </a:solidFill>
                  </a:tcPr>
                </a:tc>
                <a:extLst>
                  <a:ext uri="{0D108BD9-81ED-4DB2-BD59-A6C34878D82A}">
                    <a16:rowId xmlns:a16="http://schemas.microsoft.com/office/drawing/2014/main" val="10002"/>
                  </a:ext>
                </a:extLst>
              </a:tr>
              <a:tr h="391442">
                <a:tc>
                  <a:txBody>
                    <a:bodyPr/>
                    <a:lstStyle/>
                    <a:p>
                      <a:pPr marL="0" marR="0" indent="0" algn="r" defTabSz="914363" rtl="0" eaLnBrk="1" fontAlgn="auto" latinLnBrk="0" hangingPunct="1">
                        <a:lnSpc>
                          <a:spcPct val="90000"/>
                        </a:lnSpc>
                        <a:spcBef>
                          <a:spcPts val="0"/>
                        </a:spcBef>
                        <a:spcAft>
                          <a:spcPts val="0"/>
                        </a:spcAft>
                        <a:buClrTx/>
                        <a:buSzTx/>
                        <a:buFontTx/>
                        <a:buNone/>
                        <a:tabLst/>
                        <a:defRPr/>
                      </a:pPr>
                      <a:r>
                        <a:rPr lang="en-US" sz="1400" kern="1200">
                          <a:solidFill>
                            <a:srgbClr val="FFFFFF"/>
                          </a:solidFill>
                          <a:effectLst/>
                          <a:latin typeface="Segoe UI" pitchFamily="34" charset="0"/>
                          <a:ea typeface="Segoe UI" pitchFamily="34" charset="0"/>
                          <a:cs typeface="Segoe UI" pitchFamily="34" charset="0"/>
                        </a:rPr>
                        <a:t>Title of Presentation:</a:t>
                      </a:r>
                    </a:p>
                  </a:txBody>
                  <a:tcPr marL="91464" marR="182928"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2A2A2A"/>
                    </a:solidFill>
                  </a:tcPr>
                </a:tc>
                <a:tc>
                  <a:txBody>
                    <a:bodyPr/>
                    <a:lstStyle/>
                    <a:p>
                      <a:endParaRPr lang="en-US" sz="1400">
                        <a:solidFill>
                          <a:schemeClr val="tx1">
                            <a:lumMod val="75000"/>
                            <a:lumOff val="25000"/>
                          </a:schemeClr>
                        </a:solidFill>
                        <a:latin typeface="+mn-lt"/>
                      </a:endParaRPr>
                    </a:p>
                  </a:txBody>
                  <a:tcPr marL="91464" marR="91464"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EAEAEA"/>
                    </a:solidFill>
                  </a:tcPr>
                </a:tc>
                <a:extLst>
                  <a:ext uri="{0D108BD9-81ED-4DB2-BD59-A6C34878D82A}">
                    <a16:rowId xmlns:a16="http://schemas.microsoft.com/office/drawing/2014/main" val="10003"/>
                  </a:ext>
                </a:extLst>
              </a:tr>
              <a:tr h="391442">
                <a:tc>
                  <a:txBody>
                    <a:bodyPr/>
                    <a:lstStyle/>
                    <a:p>
                      <a:pPr marL="0" marR="0" indent="0" algn="r" defTabSz="914363" rtl="0" eaLnBrk="1" fontAlgn="auto" latinLnBrk="0" hangingPunct="1">
                        <a:lnSpc>
                          <a:spcPct val="90000"/>
                        </a:lnSpc>
                        <a:spcBef>
                          <a:spcPts val="0"/>
                        </a:spcBef>
                        <a:spcAft>
                          <a:spcPts val="0"/>
                        </a:spcAft>
                        <a:buClrTx/>
                        <a:buSzTx/>
                        <a:buFontTx/>
                        <a:buNone/>
                        <a:tabLst/>
                        <a:defRPr/>
                      </a:pPr>
                      <a:r>
                        <a:rPr lang="en-US" sz="1400" kern="1200">
                          <a:solidFill>
                            <a:srgbClr val="FFFFFF"/>
                          </a:solidFill>
                          <a:effectLst/>
                          <a:latin typeface="Segoe UI" pitchFamily="34" charset="0"/>
                          <a:ea typeface="Segoe UI" pitchFamily="34" charset="0"/>
                          <a:cs typeface="Segoe UI" pitchFamily="34" charset="0"/>
                        </a:rPr>
                        <a:t>Length of Presentation:</a:t>
                      </a:r>
                    </a:p>
                  </a:txBody>
                  <a:tcPr marL="91464" marR="182928"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2A2A2A"/>
                    </a:solidFill>
                  </a:tcPr>
                </a:tc>
                <a:tc>
                  <a:txBody>
                    <a:bodyPr/>
                    <a:lstStyle/>
                    <a:p>
                      <a:endParaRPr lang="en-US" sz="1400">
                        <a:solidFill>
                          <a:schemeClr val="tx1">
                            <a:lumMod val="75000"/>
                            <a:lumOff val="25000"/>
                          </a:schemeClr>
                        </a:solidFill>
                        <a:latin typeface="+mn-lt"/>
                      </a:endParaRPr>
                    </a:p>
                  </a:txBody>
                  <a:tcPr marL="91464" marR="91464"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EAEAEA"/>
                    </a:solidFill>
                  </a:tcPr>
                </a:tc>
                <a:extLst>
                  <a:ext uri="{0D108BD9-81ED-4DB2-BD59-A6C34878D82A}">
                    <a16:rowId xmlns:a16="http://schemas.microsoft.com/office/drawing/2014/main" val="10004"/>
                  </a:ext>
                </a:extLst>
              </a:tr>
              <a:tr h="391442">
                <a:tc>
                  <a:txBody>
                    <a:bodyPr/>
                    <a:lstStyle/>
                    <a:p>
                      <a:pPr marL="0" marR="0" indent="0" algn="r" defTabSz="914363" rtl="0" eaLnBrk="1" fontAlgn="auto" latinLnBrk="0" hangingPunct="1">
                        <a:lnSpc>
                          <a:spcPct val="90000"/>
                        </a:lnSpc>
                        <a:spcBef>
                          <a:spcPts val="0"/>
                        </a:spcBef>
                        <a:spcAft>
                          <a:spcPts val="0"/>
                        </a:spcAft>
                        <a:buClrTx/>
                        <a:buSzTx/>
                        <a:buFontTx/>
                        <a:buNone/>
                        <a:tabLst/>
                        <a:defRPr/>
                      </a:pPr>
                      <a:r>
                        <a:rPr lang="en-US" sz="1400" kern="1200">
                          <a:solidFill>
                            <a:srgbClr val="FFFFFF"/>
                          </a:solidFill>
                          <a:effectLst/>
                          <a:latin typeface="Segoe UI" pitchFamily="34" charset="0"/>
                          <a:ea typeface="Segoe UI" pitchFamily="34" charset="0"/>
                          <a:cs typeface="Segoe UI" pitchFamily="34" charset="0"/>
                        </a:rPr>
                        <a:t>Date and Time of Event:</a:t>
                      </a:r>
                    </a:p>
                  </a:txBody>
                  <a:tcPr marL="91464" marR="182928"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2A2A2A"/>
                    </a:solidFill>
                  </a:tcPr>
                </a:tc>
                <a:tc>
                  <a:txBody>
                    <a:bodyPr/>
                    <a:lstStyle/>
                    <a:p>
                      <a:endParaRPr lang="en-US" sz="1400">
                        <a:solidFill>
                          <a:schemeClr val="tx1">
                            <a:lumMod val="75000"/>
                            <a:lumOff val="25000"/>
                          </a:schemeClr>
                        </a:solidFill>
                        <a:latin typeface="+mn-lt"/>
                      </a:endParaRPr>
                    </a:p>
                  </a:txBody>
                  <a:tcPr marL="91464" marR="91464"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EAEAEA"/>
                    </a:solidFill>
                  </a:tcPr>
                </a:tc>
                <a:extLst>
                  <a:ext uri="{0D108BD9-81ED-4DB2-BD59-A6C34878D82A}">
                    <a16:rowId xmlns:a16="http://schemas.microsoft.com/office/drawing/2014/main" val="10005"/>
                  </a:ext>
                </a:extLst>
              </a:tr>
              <a:tr h="391442">
                <a:tc>
                  <a:txBody>
                    <a:bodyPr/>
                    <a:lstStyle/>
                    <a:p>
                      <a:pPr marL="0" marR="0" indent="0" algn="r" defTabSz="914363" rtl="0" eaLnBrk="1" fontAlgn="auto" latinLnBrk="0" hangingPunct="1">
                        <a:lnSpc>
                          <a:spcPct val="90000"/>
                        </a:lnSpc>
                        <a:spcBef>
                          <a:spcPts val="0"/>
                        </a:spcBef>
                        <a:spcAft>
                          <a:spcPts val="0"/>
                        </a:spcAft>
                        <a:buClrTx/>
                        <a:buSzTx/>
                        <a:buFontTx/>
                        <a:buNone/>
                        <a:tabLst/>
                        <a:defRPr/>
                      </a:pPr>
                      <a:r>
                        <a:rPr lang="en-US" sz="1400" kern="1200">
                          <a:solidFill>
                            <a:srgbClr val="FFFFFF"/>
                          </a:solidFill>
                          <a:effectLst/>
                          <a:latin typeface="Segoe UI" pitchFamily="34" charset="0"/>
                          <a:ea typeface="Segoe UI" pitchFamily="34" charset="0"/>
                          <a:cs typeface="Segoe UI" pitchFamily="34" charset="0"/>
                        </a:rPr>
                        <a:t>Name of Event:</a:t>
                      </a:r>
                    </a:p>
                  </a:txBody>
                  <a:tcPr marL="91464" marR="182928"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2A2A2A"/>
                    </a:solidFill>
                  </a:tcPr>
                </a:tc>
                <a:tc>
                  <a:txBody>
                    <a:bodyPr/>
                    <a:lstStyle/>
                    <a:p>
                      <a:endParaRPr lang="en-US" sz="1400">
                        <a:solidFill>
                          <a:schemeClr val="tx1">
                            <a:lumMod val="75000"/>
                            <a:lumOff val="25000"/>
                          </a:schemeClr>
                        </a:solidFill>
                        <a:latin typeface="+mn-lt"/>
                      </a:endParaRPr>
                    </a:p>
                  </a:txBody>
                  <a:tcPr marL="91464" marR="91464"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EAEAEA"/>
                    </a:solidFill>
                  </a:tcPr>
                </a:tc>
                <a:extLst>
                  <a:ext uri="{0D108BD9-81ED-4DB2-BD59-A6C34878D82A}">
                    <a16:rowId xmlns:a16="http://schemas.microsoft.com/office/drawing/2014/main" val="10006"/>
                  </a:ext>
                </a:extLst>
              </a:tr>
              <a:tr h="391442">
                <a:tc>
                  <a:txBody>
                    <a:bodyPr/>
                    <a:lstStyle/>
                    <a:p>
                      <a:pPr marL="0" marR="0" indent="0" algn="r" defTabSz="914363" rtl="0" eaLnBrk="1" fontAlgn="auto" latinLnBrk="0" hangingPunct="1">
                        <a:lnSpc>
                          <a:spcPct val="90000"/>
                        </a:lnSpc>
                        <a:spcBef>
                          <a:spcPts val="0"/>
                        </a:spcBef>
                        <a:spcAft>
                          <a:spcPts val="0"/>
                        </a:spcAft>
                        <a:buClrTx/>
                        <a:buSzTx/>
                        <a:buFontTx/>
                        <a:buNone/>
                        <a:tabLst/>
                        <a:defRPr/>
                      </a:pPr>
                      <a:r>
                        <a:rPr lang="en-US" sz="1400" kern="1200">
                          <a:solidFill>
                            <a:srgbClr val="FFFFFF"/>
                          </a:solidFill>
                          <a:effectLst/>
                          <a:latin typeface="Segoe UI" pitchFamily="34" charset="0"/>
                          <a:ea typeface="Segoe UI" pitchFamily="34" charset="0"/>
                          <a:cs typeface="Segoe UI" pitchFamily="34" charset="0"/>
                        </a:rPr>
                        <a:t>Location of Event:</a:t>
                      </a:r>
                    </a:p>
                  </a:txBody>
                  <a:tcPr marL="91464" marR="182928"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2A2A2A"/>
                    </a:solidFill>
                  </a:tcPr>
                </a:tc>
                <a:tc>
                  <a:txBody>
                    <a:bodyPr/>
                    <a:lstStyle/>
                    <a:p>
                      <a:endParaRPr lang="en-US" sz="1400">
                        <a:solidFill>
                          <a:schemeClr val="tx1">
                            <a:lumMod val="75000"/>
                            <a:lumOff val="25000"/>
                          </a:schemeClr>
                        </a:solidFill>
                        <a:latin typeface="+mn-lt"/>
                      </a:endParaRPr>
                    </a:p>
                  </a:txBody>
                  <a:tcPr marL="91464" marR="91464"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EAEAEA"/>
                    </a:solidFill>
                  </a:tcPr>
                </a:tc>
                <a:extLst>
                  <a:ext uri="{0D108BD9-81ED-4DB2-BD59-A6C34878D82A}">
                    <a16:rowId xmlns:a16="http://schemas.microsoft.com/office/drawing/2014/main" val="10007"/>
                  </a:ext>
                </a:extLst>
              </a:tr>
              <a:tr h="391442">
                <a:tc>
                  <a:txBody>
                    <a:bodyPr/>
                    <a:lstStyle/>
                    <a:p>
                      <a:pPr marL="0" marR="0" indent="0" algn="r" defTabSz="914363" rtl="0" eaLnBrk="1" fontAlgn="auto" latinLnBrk="0" hangingPunct="1">
                        <a:lnSpc>
                          <a:spcPct val="90000"/>
                        </a:lnSpc>
                        <a:spcBef>
                          <a:spcPts val="0"/>
                        </a:spcBef>
                        <a:spcAft>
                          <a:spcPts val="0"/>
                        </a:spcAft>
                        <a:buClrTx/>
                        <a:buSzTx/>
                        <a:buFontTx/>
                        <a:buNone/>
                        <a:tabLst/>
                        <a:defRPr/>
                      </a:pPr>
                      <a:r>
                        <a:rPr lang="en-US" sz="1400" kern="1200">
                          <a:solidFill>
                            <a:srgbClr val="FFFFFF"/>
                          </a:solidFill>
                          <a:effectLst/>
                          <a:latin typeface="Segoe UI" pitchFamily="34" charset="0"/>
                          <a:ea typeface="Segoe UI" pitchFamily="34" charset="0"/>
                          <a:cs typeface="Segoe UI" pitchFamily="34" charset="0"/>
                        </a:rPr>
                        <a:t>Audience:</a:t>
                      </a:r>
                    </a:p>
                  </a:txBody>
                  <a:tcPr marL="91464" marR="182928"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2A2A2A"/>
                    </a:solidFill>
                  </a:tcPr>
                </a:tc>
                <a:tc>
                  <a:txBody>
                    <a:bodyPr/>
                    <a:lstStyle/>
                    <a:p>
                      <a:endParaRPr lang="en-US" sz="1400">
                        <a:solidFill>
                          <a:schemeClr val="tx1">
                            <a:lumMod val="75000"/>
                            <a:lumOff val="25000"/>
                          </a:schemeClr>
                        </a:solidFill>
                        <a:latin typeface="+mn-lt"/>
                      </a:endParaRPr>
                    </a:p>
                  </a:txBody>
                  <a:tcPr marL="91464" marR="91464"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EAEAEA"/>
                    </a:solidFill>
                  </a:tcPr>
                </a:tc>
                <a:extLst>
                  <a:ext uri="{0D108BD9-81ED-4DB2-BD59-A6C34878D82A}">
                    <a16:rowId xmlns:a16="http://schemas.microsoft.com/office/drawing/2014/main" val="10008"/>
                  </a:ext>
                </a:extLst>
              </a:tr>
              <a:tr h="1188720">
                <a:tc>
                  <a:txBody>
                    <a:bodyPr/>
                    <a:lstStyle/>
                    <a:p>
                      <a:pPr marL="0" marR="0" indent="0" algn="r" defTabSz="914363" rtl="0" eaLnBrk="1" fontAlgn="auto" latinLnBrk="0" hangingPunct="1">
                        <a:lnSpc>
                          <a:spcPct val="90000"/>
                        </a:lnSpc>
                        <a:spcBef>
                          <a:spcPts val="0"/>
                        </a:spcBef>
                        <a:spcAft>
                          <a:spcPts val="0"/>
                        </a:spcAft>
                        <a:buClrTx/>
                        <a:buSzTx/>
                        <a:buFontTx/>
                        <a:buNone/>
                        <a:tabLst/>
                        <a:defRPr/>
                      </a:pPr>
                      <a:r>
                        <a:rPr lang="en-US" sz="1400" kern="1200">
                          <a:solidFill>
                            <a:srgbClr val="FFFFFF"/>
                          </a:solidFill>
                          <a:effectLst/>
                          <a:latin typeface="Segoe UI" pitchFamily="34" charset="0"/>
                          <a:ea typeface="Segoe UI" pitchFamily="34" charset="0"/>
                          <a:cs typeface="Segoe UI" pitchFamily="34" charset="0"/>
                        </a:rPr>
                        <a:t>Key Objectives:</a:t>
                      </a:r>
                    </a:p>
                  </a:txBody>
                  <a:tcPr marL="91464" marR="182928" marT="91440">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2A2A2A"/>
                    </a:solidFill>
                  </a:tcPr>
                </a:tc>
                <a:tc>
                  <a:txBody>
                    <a:bodyPr/>
                    <a:lstStyle/>
                    <a:p>
                      <a:endParaRPr lang="en-US" sz="1400">
                        <a:solidFill>
                          <a:schemeClr val="tx1">
                            <a:lumMod val="75000"/>
                            <a:lumOff val="25000"/>
                          </a:schemeClr>
                        </a:solidFill>
                        <a:latin typeface="+mn-lt"/>
                      </a:endParaRPr>
                    </a:p>
                  </a:txBody>
                  <a:tcPr marL="91464" marR="91464"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EAEAEA"/>
                    </a:solidFill>
                  </a:tcPr>
                </a:tc>
                <a:extLst>
                  <a:ext uri="{0D108BD9-81ED-4DB2-BD59-A6C34878D82A}">
                    <a16:rowId xmlns:a16="http://schemas.microsoft.com/office/drawing/2014/main" val="10009"/>
                  </a:ext>
                </a:extLst>
              </a:tr>
              <a:tr h="391442">
                <a:tc>
                  <a:txBody>
                    <a:bodyPr/>
                    <a:lstStyle/>
                    <a:p>
                      <a:pPr marL="0" marR="0" indent="0" algn="r" defTabSz="914363" rtl="0" eaLnBrk="1" fontAlgn="auto" latinLnBrk="0" hangingPunct="1">
                        <a:lnSpc>
                          <a:spcPct val="90000"/>
                        </a:lnSpc>
                        <a:spcBef>
                          <a:spcPts val="0"/>
                        </a:spcBef>
                        <a:spcAft>
                          <a:spcPts val="0"/>
                        </a:spcAft>
                        <a:buClrTx/>
                        <a:buSzTx/>
                        <a:buFontTx/>
                        <a:buNone/>
                        <a:tabLst/>
                        <a:defRPr/>
                      </a:pPr>
                      <a:r>
                        <a:rPr lang="en-US" sz="1400" kern="1200">
                          <a:solidFill>
                            <a:srgbClr val="FFFFFF"/>
                          </a:solidFill>
                          <a:effectLst/>
                          <a:latin typeface="Segoe UI" pitchFamily="34" charset="0"/>
                          <a:ea typeface="Segoe UI" pitchFamily="34" charset="0"/>
                          <a:cs typeface="Segoe UI" pitchFamily="34" charset="0"/>
                        </a:rPr>
                        <a:t>Speaking Format: </a:t>
                      </a:r>
                    </a:p>
                  </a:txBody>
                  <a:tcPr marL="91464" marR="182928"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2A2A2A"/>
                    </a:solidFill>
                  </a:tcPr>
                </a:tc>
                <a:tc>
                  <a:txBody>
                    <a:bodyPr/>
                    <a:lstStyle/>
                    <a:p>
                      <a:endParaRPr lang="en-US" sz="1400">
                        <a:solidFill>
                          <a:schemeClr val="tx1">
                            <a:lumMod val="75000"/>
                            <a:lumOff val="25000"/>
                          </a:schemeClr>
                        </a:solidFill>
                        <a:latin typeface="+mn-lt"/>
                      </a:endParaRPr>
                    </a:p>
                  </a:txBody>
                  <a:tcPr marL="91464" marR="91464"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EAEAEA"/>
                    </a:solidFill>
                  </a:tcPr>
                </a:tc>
                <a:extLst>
                  <a:ext uri="{0D108BD9-81ED-4DB2-BD59-A6C34878D82A}">
                    <a16:rowId xmlns:a16="http://schemas.microsoft.com/office/drawing/2014/main" val="10010"/>
                  </a:ext>
                </a:extLst>
              </a:tr>
              <a:tr h="391442">
                <a:tc>
                  <a:txBody>
                    <a:bodyPr/>
                    <a:lstStyle/>
                    <a:p>
                      <a:pPr marL="0" marR="0" indent="0" algn="r" defTabSz="914363" rtl="0" eaLnBrk="1" fontAlgn="auto" latinLnBrk="0" hangingPunct="1">
                        <a:lnSpc>
                          <a:spcPct val="90000"/>
                        </a:lnSpc>
                        <a:spcBef>
                          <a:spcPts val="0"/>
                        </a:spcBef>
                        <a:spcAft>
                          <a:spcPts val="0"/>
                        </a:spcAft>
                        <a:buClrTx/>
                        <a:buSzTx/>
                        <a:buFontTx/>
                        <a:buNone/>
                        <a:tabLst/>
                        <a:defRPr/>
                      </a:pPr>
                      <a:r>
                        <a:rPr lang="en-US" sz="1400" kern="1200">
                          <a:solidFill>
                            <a:srgbClr val="FFFFFF"/>
                          </a:solidFill>
                          <a:effectLst/>
                          <a:latin typeface="Segoe UI" pitchFamily="34" charset="0"/>
                          <a:ea typeface="Segoe UI" pitchFamily="34" charset="0"/>
                          <a:cs typeface="Segoe UI" pitchFamily="34" charset="0"/>
                        </a:rPr>
                        <a:t>Technical Specs: </a:t>
                      </a:r>
                    </a:p>
                  </a:txBody>
                  <a:tcPr marL="91464" marR="182928"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2A2A2A"/>
                    </a:solidFill>
                  </a:tcPr>
                </a:tc>
                <a:tc>
                  <a:txBody>
                    <a:bodyPr/>
                    <a:lstStyle/>
                    <a:p>
                      <a:endParaRPr lang="en-US" sz="1400">
                        <a:solidFill>
                          <a:schemeClr val="tx1">
                            <a:lumMod val="75000"/>
                            <a:lumOff val="25000"/>
                          </a:schemeClr>
                        </a:solidFill>
                        <a:latin typeface="+mn-lt"/>
                      </a:endParaRPr>
                    </a:p>
                  </a:txBody>
                  <a:tcPr marL="91464" marR="91464"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EAEAEA"/>
                    </a:solidFill>
                  </a:tcPr>
                </a:tc>
                <a:extLst>
                  <a:ext uri="{0D108BD9-81ED-4DB2-BD59-A6C34878D82A}">
                    <a16:rowId xmlns:a16="http://schemas.microsoft.com/office/drawing/2014/main" val="10011"/>
                  </a:ext>
                </a:extLst>
              </a:tr>
              <a:tr h="391442">
                <a:tc>
                  <a:txBody>
                    <a:bodyPr/>
                    <a:lstStyle/>
                    <a:p>
                      <a:pPr marL="0" marR="0" indent="0" algn="r" defTabSz="914363" rtl="0" eaLnBrk="1" fontAlgn="auto" latinLnBrk="0" hangingPunct="1">
                        <a:lnSpc>
                          <a:spcPct val="90000"/>
                        </a:lnSpc>
                        <a:spcBef>
                          <a:spcPts val="0"/>
                        </a:spcBef>
                        <a:spcAft>
                          <a:spcPts val="0"/>
                        </a:spcAft>
                        <a:buClrTx/>
                        <a:buSzTx/>
                        <a:buFontTx/>
                        <a:buNone/>
                        <a:tabLst/>
                        <a:defRPr/>
                      </a:pPr>
                      <a:r>
                        <a:rPr lang="en-US" sz="1400" kern="1200">
                          <a:solidFill>
                            <a:srgbClr val="FFFFFF"/>
                          </a:solidFill>
                          <a:effectLst/>
                          <a:latin typeface="Segoe UI" pitchFamily="34" charset="0"/>
                          <a:ea typeface="Segoe UI" pitchFamily="34" charset="0"/>
                          <a:cs typeface="Segoe UI" pitchFamily="34" charset="0"/>
                        </a:rPr>
                        <a:t>Translation Req’d:</a:t>
                      </a:r>
                    </a:p>
                  </a:txBody>
                  <a:tcPr marL="91464" marR="182928"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2A2A2A"/>
                    </a:solidFill>
                  </a:tcPr>
                </a:tc>
                <a:tc>
                  <a:txBody>
                    <a:bodyPr/>
                    <a:lstStyle/>
                    <a:p>
                      <a:endParaRPr lang="en-US" sz="1400">
                        <a:solidFill>
                          <a:schemeClr val="tx1">
                            <a:lumMod val="75000"/>
                            <a:lumOff val="25000"/>
                          </a:schemeClr>
                        </a:solidFill>
                        <a:latin typeface="+mn-lt"/>
                      </a:endParaRPr>
                    </a:p>
                  </a:txBody>
                  <a:tcPr marL="91464" marR="91464" anchor="ctr">
                    <a:lnL w="28575"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EAEAEA"/>
                    </a:solidFill>
                  </a:tcPr>
                </a:tc>
                <a:extLst>
                  <a:ext uri="{0D108BD9-81ED-4DB2-BD59-A6C34878D82A}">
                    <a16:rowId xmlns:a16="http://schemas.microsoft.com/office/drawing/2014/main" val="10012"/>
                  </a:ext>
                </a:extLst>
              </a:tr>
            </a:tbl>
          </a:graphicData>
        </a:graphic>
      </p:graphicFrame>
      <p:sp>
        <p:nvSpPr>
          <p:cNvPr id="6" name="Rectangle 5"/>
          <p:cNvSpPr/>
          <p:nvPr userDrawn="1"/>
        </p:nvSpPr>
        <p:spPr bwMode="auto">
          <a:xfrm>
            <a:off x="8821674" y="912341"/>
            <a:ext cx="3197115" cy="766440"/>
          </a:xfrm>
          <a:prstGeom prst="rect">
            <a:avLst/>
          </a:prstGeom>
          <a:solidFill>
            <a:srgbClr val="EAEAE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13" tIns="45713" rIns="45713" bIns="45713" numCol="1" spcCol="0" rtlCol="0" fromWordArt="0" anchor="ctr" anchorCtr="0" forceAA="0" compatLnSpc="1">
            <a:prstTxWarp prst="textNoShape">
              <a:avLst/>
            </a:prstTxWarp>
            <a:noAutofit/>
          </a:bodyPr>
          <a:lstStyle/>
          <a:p>
            <a:pPr algn="ctr" defTabSz="913924" fontAlgn="base">
              <a:spcBef>
                <a:spcPct val="0"/>
              </a:spcBef>
              <a:spcAft>
                <a:spcPct val="0"/>
              </a:spcAft>
            </a:pPr>
            <a:endParaRPr lang="en-US" sz="1836">
              <a:gradFill>
                <a:gsLst>
                  <a:gs pos="0">
                    <a:srgbClr val="FFFFFF"/>
                  </a:gs>
                  <a:gs pos="100000">
                    <a:srgbClr val="FFFFFF"/>
                  </a:gs>
                </a:gsLst>
                <a:lin ang="5400000" scaled="0"/>
              </a:gradFill>
              <a:ea typeface="Segoe UI" pitchFamily="34" charset="0"/>
              <a:cs typeface="Segoe UI" pitchFamily="34" charset="0"/>
            </a:endParaRPr>
          </a:p>
        </p:txBody>
      </p:sp>
      <p:sp>
        <p:nvSpPr>
          <p:cNvPr id="7" name="Rectangle 6"/>
          <p:cNvSpPr/>
          <p:nvPr userDrawn="1"/>
        </p:nvSpPr>
        <p:spPr bwMode="blackWhite">
          <a:xfrm>
            <a:off x="8821671" y="918252"/>
            <a:ext cx="3201234" cy="197233"/>
          </a:xfrm>
          <a:prstGeom prst="rect">
            <a:avLst/>
          </a:prstGeom>
          <a:solidFill>
            <a:srgbClr val="2A2A2A"/>
          </a:solidFill>
        </p:spPr>
        <p:txBody>
          <a:bodyPr wrap="square" lIns="91427" tIns="27428" rIns="91427" bIns="0">
            <a:spAutoFit/>
          </a:bodyPr>
          <a:lstStyle/>
          <a:p>
            <a:pPr defTabSz="914188">
              <a:lnSpc>
                <a:spcPct val="90000"/>
              </a:lnSpc>
            </a:pPr>
            <a:r>
              <a:rPr lang="en-US" sz="1200">
                <a:solidFill>
                  <a:srgbClr val="FFFFFF"/>
                </a:solidFill>
              </a:rPr>
              <a:t>File Name:</a:t>
            </a:r>
          </a:p>
        </p:txBody>
      </p:sp>
      <p:sp>
        <p:nvSpPr>
          <p:cNvPr id="8" name="Rectangle 7"/>
          <p:cNvSpPr/>
          <p:nvPr userDrawn="1"/>
        </p:nvSpPr>
        <p:spPr bwMode="auto">
          <a:xfrm>
            <a:off x="8821674" y="1713238"/>
            <a:ext cx="3197115" cy="751359"/>
          </a:xfrm>
          <a:prstGeom prst="rect">
            <a:avLst/>
          </a:prstGeom>
          <a:solidFill>
            <a:srgbClr val="EAEAE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13" tIns="45713" rIns="45713" bIns="45713" numCol="1" spcCol="0" rtlCol="0" fromWordArt="0" anchor="ctr" anchorCtr="0" forceAA="0" compatLnSpc="1">
            <a:prstTxWarp prst="textNoShape">
              <a:avLst/>
            </a:prstTxWarp>
            <a:noAutofit/>
          </a:bodyPr>
          <a:lstStyle/>
          <a:p>
            <a:pPr algn="ctr" defTabSz="913924" fontAlgn="base">
              <a:spcBef>
                <a:spcPct val="0"/>
              </a:spcBef>
              <a:spcAft>
                <a:spcPct val="0"/>
              </a:spcAft>
            </a:pPr>
            <a:endParaRPr lang="en-US" sz="1836">
              <a:gradFill>
                <a:gsLst>
                  <a:gs pos="0">
                    <a:srgbClr val="FFFFFF"/>
                  </a:gs>
                  <a:gs pos="100000">
                    <a:srgbClr val="FFFFFF"/>
                  </a:gs>
                </a:gsLst>
                <a:lin ang="5400000" scaled="0"/>
              </a:gradFill>
              <a:ea typeface="Segoe UI" pitchFamily="34" charset="0"/>
              <a:cs typeface="Segoe UI" pitchFamily="34" charset="0"/>
            </a:endParaRPr>
          </a:p>
        </p:txBody>
      </p:sp>
      <p:sp>
        <p:nvSpPr>
          <p:cNvPr id="10" name="Rectangle 9"/>
          <p:cNvSpPr/>
          <p:nvPr userDrawn="1"/>
        </p:nvSpPr>
        <p:spPr bwMode="auto">
          <a:xfrm>
            <a:off x="8821674" y="2491907"/>
            <a:ext cx="3197115" cy="751359"/>
          </a:xfrm>
          <a:prstGeom prst="rect">
            <a:avLst/>
          </a:prstGeom>
          <a:solidFill>
            <a:srgbClr val="EAEAE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13" tIns="45713" rIns="45713" bIns="45713" numCol="1" spcCol="0" rtlCol="0" fromWordArt="0" anchor="ctr" anchorCtr="0" forceAA="0" compatLnSpc="1">
            <a:prstTxWarp prst="textNoShape">
              <a:avLst/>
            </a:prstTxWarp>
            <a:noAutofit/>
          </a:bodyPr>
          <a:lstStyle/>
          <a:p>
            <a:pPr algn="ctr" defTabSz="913924" fontAlgn="base">
              <a:spcBef>
                <a:spcPct val="0"/>
              </a:spcBef>
              <a:spcAft>
                <a:spcPct val="0"/>
              </a:spcAft>
            </a:pPr>
            <a:endParaRPr lang="en-US" sz="1836">
              <a:gradFill>
                <a:gsLst>
                  <a:gs pos="0">
                    <a:srgbClr val="FFFFFF"/>
                  </a:gs>
                  <a:gs pos="100000">
                    <a:srgbClr val="FFFFFF"/>
                  </a:gs>
                </a:gsLst>
                <a:lin ang="5400000" scaled="0"/>
              </a:gradFill>
              <a:ea typeface="Segoe UI" pitchFamily="34" charset="0"/>
              <a:cs typeface="Segoe UI" pitchFamily="34" charset="0"/>
            </a:endParaRPr>
          </a:p>
        </p:txBody>
      </p:sp>
      <p:sp>
        <p:nvSpPr>
          <p:cNvPr id="12" name="Rectangle 11"/>
          <p:cNvSpPr/>
          <p:nvPr userDrawn="1"/>
        </p:nvSpPr>
        <p:spPr bwMode="auto">
          <a:xfrm>
            <a:off x="8821674" y="3277717"/>
            <a:ext cx="3197115" cy="751359"/>
          </a:xfrm>
          <a:prstGeom prst="rect">
            <a:avLst/>
          </a:prstGeom>
          <a:solidFill>
            <a:srgbClr val="EAEAE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13" tIns="45713" rIns="45713" bIns="45713" numCol="1" spcCol="0" rtlCol="0" fromWordArt="0" anchor="ctr" anchorCtr="0" forceAA="0" compatLnSpc="1">
            <a:prstTxWarp prst="textNoShape">
              <a:avLst/>
            </a:prstTxWarp>
            <a:noAutofit/>
          </a:bodyPr>
          <a:lstStyle/>
          <a:p>
            <a:pPr algn="ctr" defTabSz="913924" fontAlgn="base">
              <a:spcBef>
                <a:spcPct val="0"/>
              </a:spcBef>
              <a:spcAft>
                <a:spcPct val="0"/>
              </a:spcAft>
            </a:pPr>
            <a:endParaRPr lang="en-US" sz="1836">
              <a:gradFill>
                <a:gsLst>
                  <a:gs pos="0">
                    <a:srgbClr val="FFFFFF"/>
                  </a:gs>
                  <a:gs pos="100000">
                    <a:srgbClr val="FFFFFF"/>
                  </a:gs>
                </a:gsLst>
                <a:lin ang="5400000" scaled="0"/>
              </a:gradFill>
              <a:ea typeface="Segoe UI" pitchFamily="34" charset="0"/>
              <a:cs typeface="Segoe UI" pitchFamily="34" charset="0"/>
            </a:endParaRPr>
          </a:p>
        </p:txBody>
      </p:sp>
      <p:sp>
        <p:nvSpPr>
          <p:cNvPr id="14" name="Rectangle 13"/>
          <p:cNvSpPr/>
          <p:nvPr userDrawn="1"/>
        </p:nvSpPr>
        <p:spPr bwMode="auto">
          <a:xfrm>
            <a:off x="8821674" y="4062410"/>
            <a:ext cx="3197115" cy="751359"/>
          </a:xfrm>
          <a:prstGeom prst="rect">
            <a:avLst/>
          </a:prstGeom>
          <a:solidFill>
            <a:srgbClr val="EAEAE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13" tIns="45713" rIns="45713" bIns="45713" numCol="1" spcCol="0" rtlCol="0" fromWordArt="0" anchor="ctr" anchorCtr="0" forceAA="0" compatLnSpc="1">
            <a:prstTxWarp prst="textNoShape">
              <a:avLst/>
            </a:prstTxWarp>
            <a:noAutofit/>
          </a:bodyPr>
          <a:lstStyle/>
          <a:p>
            <a:pPr algn="ctr" defTabSz="913924" fontAlgn="base">
              <a:spcBef>
                <a:spcPct val="0"/>
              </a:spcBef>
              <a:spcAft>
                <a:spcPct val="0"/>
              </a:spcAft>
            </a:pPr>
            <a:endParaRPr lang="en-US" sz="1836">
              <a:gradFill>
                <a:gsLst>
                  <a:gs pos="0">
                    <a:srgbClr val="FFFFFF"/>
                  </a:gs>
                  <a:gs pos="100000">
                    <a:srgbClr val="FFFFFF"/>
                  </a:gs>
                </a:gsLst>
                <a:lin ang="5400000" scaled="0"/>
              </a:gradFill>
              <a:ea typeface="Segoe UI" pitchFamily="34" charset="0"/>
              <a:cs typeface="Segoe UI" pitchFamily="34" charset="0"/>
            </a:endParaRPr>
          </a:p>
        </p:txBody>
      </p:sp>
      <p:sp>
        <p:nvSpPr>
          <p:cNvPr id="16" name="Rectangle 15"/>
          <p:cNvSpPr/>
          <p:nvPr userDrawn="1"/>
        </p:nvSpPr>
        <p:spPr bwMode="auto">
          <a:xfrm>
            <a:off x="8821674" y="4839492"/>
            <a:ext cx="3197115" cy="1942308"/>
          </a:xfrm>
          <a:prstGeom prst="rect">
            <a:avLst/>
          </a:prstGeom>
          <a:solidFill>
            <a:srgbClr val="EAEAE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13" tIns="45713" rIns="45713" bIns="45713" numCol="1" spcCol="0" rtlCol="0" fromWordArt="0" anchor="ctr" anchorCtr="0" forceAA="0" compatLnSpc="1">
            <a:prstTxWarp prst="textNoShape">
              <a:avLst/>
            </a:prstTxWarp>
            <a:noAutofit/>
          </a:bodyPr>
          <a:lstStyle/>
          <a:p>
            <a:pPr algn="ctr" defTabSz="913924" fontAlgn="base">
              <a:spcBef>
                <a:spcPct val="0"/>
              </a:spcBef>
              <a:spcAft>
                <a:spcPct val="0"/>
              </a:spcAft>
            </a:pPr>
            <a:endParaRPr lang="en-US" sz="1836">
              <a:gradFill>
                <a:gsLst>
                  <a:gs pos="0">
                    <a:srgbClr val="FFFFFF"/>
                  </a:gs>
                  <a:gs pos="100000">
                    <a:srgbClr val="FFFFFF"/>
                  </a:gs>
                </a:gsLst>
                <a:lin ang="5400000" scaled="0"/>
              </a:gradFill>
              <a:ea typeface="Segoe UI" pitchFamily="34" charset="0"/>
              <a:cs typeface="Segoe UI" pitchFamily="34" charset="0"/>
            </a:endParaRPr>
          </a:p>
        </p:txBody>
      </p:sp>
      <p:sp>
        <p:nvSpPr>
          <p:cNvPr id="19" name="Text Placeholder 18"/>
          <p:cNvSpPr>
            <a:spLocks noGrp="1"/>
          </p:cNvSpPr>
          <p:nvPr>
            <p:ph type="body" sz="quarter" idx="10"/>
          </p:nvPr>
        </p:nvSpPr>
        <p:spPr>
          <a:xfrm>
            <a:off x="2562894" y="915037"/>
            <a:ext cx="6217583" cy="372090"/>
          </a:xfrm>
          <a:prstGeom prst="rect">
            <a:avLst/>
          </a:prstGeom>
        </p:spPr>
        <p:txBody>
          <a:bodyPr anchor="ctr"/>
          <a:lstStyle>
            <a:lvl1pPr marL="0" indent="0">
              <a:lnSpc>
                <a:spcPct val="87000"/>
              </a:lnSpc>
              <a:spcBef>
                <a:spcPts val="0"/>
              </a:spcBef>
              <a:buNone/>
              <a:defRPr lang="en-US" sz="1400" kern="1200" baseline="0" dirty="0" smtClean="0">
                <a:solidFill>
                  <a:srgbClr val="2A2A2A"/>
                </a:solidFill>
                <a:latin typeface="Segoe UI" pitchFamily="34" charset="0"/>
                <a:ea typeface="Segoe UI" pitchFamily="34" charset="0"/>
                <a:cs typeface="Segoe UI" pitchFamily="34" charset="0"/>
              </a:defRPr>
            </a:lvl1pPr>
          </a:lstStyle>
          <a:p>
            <a:pPr lvl="0"/>
            <a:endParaRPr lang="en-US"/>
          </a:p>
        </p:txBody>
      </p:sp>
      <p:sp>
        <p:nvSpPr>
          <p:cNvPr id="20" name="Text Placeholder 18"/>
          <p:cNvSpPr>
            <a:spLocks noGrp="1"/>
          </p:cNvSpPr>
          <p:nvPr>
            <p:ph type="body" sz="quarter" idx="11"/>
          </p:nvPr>
        </p:nvSpPr>
        <p:spPr>
          <a:xfrm>
            <a:off x="2562894" y="1307444"/>
            <a:ext cx="6217583" cy="372090"/>
          </a:xfrm>
          <a:prstGeom prst="rect">
            <a:avLst/>
          </a:prstGeom>
        </p:spPr>
        <p:txBody>
          <a:bodyPr anchor="ctr"/>
          <a:lstStyle>
            <a:lvl1pPr marL="0" indent="0">
              <a:lnSpc>
                <a:spcPct val="87000"/>
              </a:lnSpc>
              <a:spcBef>
                <a:spcPts val="0"/>
              </a:spcBef>
              <a:buNone/>
              <a:defRPr lang="en-US" sz="1400" kern="1200" baseline="0" dirty="0" smtClean="0">
                <a:solidFill>
                  <a:srgbClr val="2A2A2A"/>
                </a:solidFill>
                <a:latin typeface="Segoe UI" pitchFamily="34" charset="0"/>
                <a:ea typeface="Segoe UI" pitchFamily="34" charset="0"/>
                <a:cs typeface="Segoe UI" pitchFamily="34" charset="0"/>
              </a:defRPr>
            </a:lvl1pPr>
          </a:lstStyle>
          <a:p>
            <a:pPr lvl="0"/>
            <a:endParaRPr lang="en-US"/>
          </a:p>
        </p:txBody>
      </p:sp>
      <p:sp>
        <p:nvSpPr>
          <p:cNvPr id="21" name="Text Placeholder 18"/>
          <p:cNvSpPr>
            <a:spLocks noGrp="1"/>
          </p:cNvSpPr>
          <p:nvPr>
            <p:ph type="body" sz="quarter" idx="12"/>
          </p:nvPr>
        </p:nvSpPr>
        <p:spPr>
          <a:xfrm>
            <a:off x="2562894" y="1699850"/>
            <a:ext cx="6217583" cy="372090"/>
          </a:xfrm>
          <a:prstGeom prst="rect">
            <a:avLst/>
          </a:prstGeom>
        </p:spPr>
        <p:txBody>
          <a:bodyPr anchor="ctr"/>
          <a:lstStyle>
            <a:lvl1pPr marL="0" indent="0">
              <a:lnSpc>
                <a:spcPct val="87000"/>
              </a:lnSpc>
              <a:spcBef>
                <a:spcPts val="0"/>
              </a:spcBef>
              <a:buNone/>
              <a:defRPr lang="en-US" sz="1400" kern="1200" baseline="0" dirty="0" smtClean="0">
                <a:solidFill>
                  <a:srgbClr val="2A2A2A"/>
                </a:solidFill>
                <a:latin typeface="Segoe UI" pitchFamily="34" charset="0"/>
                <a:ea typeface="Segoe UI" pitchFamily="34" charset="0"/>
                <a:cs typeface="Segoe UI" pitchFamily="34" charset="0"/>
              </a:defRPr>
            </a:lvl1pPr>
          </a:lstStyle>
          <a:p>
            <a:pPr lvl="0"/>
            <a:endParaRPr lang="en-US"/>
          </a:p>
        </p:txBody>
      </p:sp>
      <p:sp>
        <p:nvSpPr>
          <p:cNvPr id="22" name="Text Placeholder 18"/>
          <p:cNvSpPr>
            <a:spLocks noGrp="1"/>
          </p:cNvSpPr>
          <p:nvPr>
            <p:ph type="body" sz="quarter" idx="13"/>
          </p:nvPr>
        </p:nvSpPr>
        <p:spPr>
          <a:xfrm>
            <a:off x="2562894" y="2092256"/>
            <a:ext cx="6217583" cy="372090"/>
          </a:xfrm>
          <a:prstGeom prst="rect">
            <a:avLst/>
          </a:prstGeom>
        </p:spPr>
        <p:txBody>
          <a:bodyPr anchor="ctr"/>
          <a:lstStyle>
            <a:lvl1pPr marL="0" indent="0">
              <a:lnSpc>
                <a:spcPct val="87000"/>
              </a:lnSpc>
              <a:spcBef>
                <a:spcPts val="0"/>
              </a:spcBef>
              <a:buNone/>
              <a:defRPr lang="en-US" sz="1400" kern="1200" baseline="0" dirty="0" smtClean="0">
                <a:solidFill>
                  <a:srgbClr val="2A2A2A"/>
                </a:solidFill>
                <a:latin typeface="Segoe UI" pitchFamily="34" charset="0"/>
                <a:ea typeface="Segoe UI" pitchFamily="34" charset="0"/>
                <a:cs typeface="Segoe UI" pitchFamily="34" charset="0"/>
              </a:defRPr>
            </a:lvl1pPr>
          </a:lstStyle>
          <a:p>
            <a:pPr lvl="0"/>
            <a:endParaRPr lang="en-US"/>
          </a:p>
        </p:txBody>
      </p:sp>
      <p:sp>
        <p:nvSpPr>
          <p:cNvPr id="23" name="Text Placeholder 18"/>
          <p:cNvSpPr>
            <a:spLocks noGrp="1"/>
          </p:cNvSpPr>
          <p:nvPr>
            <p:ph type="body" sz="quarter" idx="14"/>
          </p:nvPr>
        </p:nvSpPr>
        <p:spPr>
          <a:xfrm>
            <a:off x="2562894" y="2484661"/>
            <a:ext cx="6217583" cy="372090"/>
          </a:xfrm>
          <a:prstGeom prst="rect">
            <a:avLst/>
          </a:prstGeom>
        </p:spPr>
        <p:txBody>
          <a:bodyPr anchor="ctr"/>
          <a:lstStyle>
            <a:lvl1pPr marL="0" indent="0">
              <a:lnSpc>
                <a:spcPct val="87000"/>
              </a:lnSpc>
              <a:spcBef>
                <a:spcPts val="0"/>
              </a:spcBef>
              <a:buNone/>
              <a:defRPr lang="en-US" sz="1400" kern="1200" baseline="0" dirty="0" smtClean="0">
                <a:solidFill>
                  <a:srgbClr val="2A2A2A"/>
                </a:solidFill>
                <a:latin typeface="Segoe UI" pitchFamily="34" charset="0"/>
                <a:ea typeface="Segoe UI" pitchFamily="34" charset="0"/>
                <a:cs typeface="Segoe UI" pitchFamily="34" charset="0"/>
              </a:defRPr>
            </a:lvl1pPr>
          </a:lstStyle>
          <a:p>
            <a:pPr lvl="0"/>
            <a:endParaRPr lang="en-US"/>
          </a:p>
        </p:txBody>
      </p:sp>
      <p:sp>
        <p:nvSpPr>
          <p:cNvPr id="24" name="Date Placeholder 23"/>
          <p:cNvSpPr>
            <a:spLocks noGrp="1"/>
          </p:cNvSpPr>
          <p:nvPr>
            <p:ph type="dt" sz="half" idx="15"/>
          </p:nvPr>
        </p:nvSpPr>
        <p:spPr>
          <a:xfrm>
            <a:off x="8821673" y="2698786"/>
            <a:ext cx="3091477" cy="192024"/>
          </a:xfrm>
          <a:prstGeom prst="rect">
            <a:avLst/>
          </a:prstGeom>
        </p:spPr>
        <p:txBody>
          <a:bodyPr wrap="square" lIns="91440" tIns="45720" rIns="91440" bIns="45720">
            <a:noAutofit/>
          </a:bodyPr>
          <a:lstStyle>
            <a:lvl1pPr>
              <a:lnSpc>
                <a:spcPct val="90000"/>
              </a:lnSpc>
              <a:defRPr lang="en-US" sz="1400" b="0" kern="1200" spc="-70" baseline="0" smtClean="0">
                <a:solidFill>
                  <a:srgbClr val="2A2A2A"/>
                </a:solidFill>
                <a:latin typeface="Segoe UI" pitchFamily="34" charset="0"/>
                <a:ea typeface="Segoe UI" pitchFamily="34" charset="0"/>
                <a:cs typeface="Segoe UI" pitchFamily="34" charset="0"/>
              </a:defRPr>
            </a:lvl1pPr>
          </a:lstStyle>
          <a:p>
            <a:pPr defTabSz="914188"/>
            <a:fld id="{0A6E37CE-C3F7-4F62-9562-F6566C37D3B0}" type="datetime1">
              <a:rPr lang="en-US" smtClean="0"/>
              <a:t>12/20/2017</a:t>
            </a:fld>
            <a:endParaRPr lang="en-US"/>
          </a:p>
        </p:txBody>
      </p:sp>
      <p:sp>
        <p:nvSpPr>
          <p:cNvPr id="25" name="Slide Number Placeholder 24"/>
          <p:cNvSpPr>
            <a:spLocks noGrp="1"/>
          </p:cNvSpPr>
          <p:nvPr>
            <p:ph type="sldNum" sz="quarter" idx="16"/>
          </p:nvPr>
        </p:nvSpPr>
        <p:spPr>
          <a:xfrm>
            <a:off x="11675930" y="43934"/>
            <a:ext cx="387450" cy="184666"/>
          </a:xfrm>
          <a:prstGeom prst="rect">
            <a:avLst/>
          </a:prstGeom>
        </p:spPr>
        <p:txBody>
          <a:bodyPr/>
          <a:lstStyle/>
          <a:p>
            <a:pPr defTabSz="914188"/>
            <a:fld id="{39C89EF5-7155-4CA9-9B6F-554A6F834B30}" type="slidenum">
              <a:rPr lang="en-US" smtClean="0">
                <a:solidFill>
                  <a:srgbClr val="000000">
                    <a:tint val="75000"/>
                  </a:srgbClr>
                </a:solidFill>
              </a:rPr>
              <a:pPr defTabSz="914188"/>
              <a:t>‹#›</a:t>
            </a:fld>
            <a:endParaRPr lang="en-US">
              <a:solidFill>
                <a:srgbClr val="000000">
                  <a:tint val="75000"/>
                </a:srgbClr>
              </a:solidFill>
            </a:endParaRPr>
          </a:p>
        </p:txBody>
      </p:sp>
      <p:sp>
        <p:nvSpPr>
          <p:cNvPr id="26" name="Text Placeholder 18"/>
          <p:cNvSpPr>
            <a:spLocks noGrp="1"/>
          </p:cNvSpPr>
          <p:nvPr>
            <p:ph type="body" sz="quarter" idx="17"/>
          </p:nvPr>
        </p:nvSpPr>
        <p:spPr>
          <a:xfrm>
            <a:off x="2562894" y="2877067"/>
            <a:ext cx="6217583" cy="372090"/>
          </a:xfrm>
          <a:prstGeom prst="rect">
            <a:avLst/>
          </a:prstGeom>
        </p:spPr>
        <p:txBody>
          <a:bodyPr anchor="ctr"/>
          <a:lstStyle>
            <a:lvl1pPr marL="0" indent="0">
              <a:lnSpc>
                <a:spcPct val="87000"/>
              </a:lnSpc>
              <a:spcBef>
                <a:spcPts val="0"/>
              </a:spcBef>
              <a:buNone/>
              <a:defRPr lang="en-US" sz="1400" kern="1200" baseline="0" dirty="0" smtClean="0">
                <a:solidFill>
                  <a:srgbClr val="2A2A2A"/>
                </a:solidFill>
                <a:latin typeface="Segoe UI" pitchFamily="34" charset="0"/>
                <a:ea typeface="Segoe UI" pitchFamily="34" charset="0"/>
                <a:cs typeface="Segoe UI" pitchFamily="34" charset="0"/>
              </a:defRPr>
            </a:lvl1pPr>
          </a:lstStyle>
          <a:p>
            <a:pPr lvl="0"/>
            <a:endParaRPr lang="en-US"/>
          </a:p>
        </p:txBody>
      </p:sp>
      <p:sp>
        <p:nvSpPr>
          <p:cNvPr id="27" name="Text Placeholder 18"/>
          <p:cNvSpPr>
            <a:spLocks noGrp="1"/>
          </p:cNvSpPr>
          <p:nvPr>
            <p:ph type="body" sz="quarter" idx="18"/>
          </p:nvPr>
        </p:nvSpPr>
        <p:spPr>
          <a:xfrm>
            <a:off x="2562894" y="3269474"/>
            <a:ext cx="6217583" cy="372090"/>
          </a:xfrm>
          <a:prstGeom prst="rect">
            <a:avLst/>
          </a:prstGeom>
        </p:spPr>
        <p:txBody>
          <a:bodyPr anchor="ctr"/>
          <a:lstStyle>
            <a:lvl1pPr marL="0" indent="0">
              <a:lnSpc>
                <a:spcPct val="87000"/>
              </a:lnSpc>
              <a:spcBef>
                <a:spcPts val="0"/>
              </a:spcBef>
              <a:buNone/>
              <a:defRPr lang="en-US" sz="1400" kern="1200" baseline="0" dirty="0" smtClean="0">
                <a:solidFill>
                  <a:srgbClr val="2A2A2A"/>
                </a:solidFill>
                <a:latin typeface="Segoe UI" pitchFamily="34" charset="0"/>
                <a:ea typeface="Segoe UI" pitchFamily="34" charset="0"/>
                <a:cs typeface="Segoe UI" pitchFamily="34" charset="0"/>
              </a:defRPr>
            </a:lvl1pPr>
          </a:lstStyle>
          <a:p>
            <a:pPr lvl="0"/>
            <a:endParaRPr lang="en-US"/>
          </a:p>
        </p:txBody>
      </p:sp>
      <p:sp>
        <p:nvSpPr>
          <p:cNvPr id="28" name="Text Placeholder 18"/>
          <p:cNvSpPr>
            <a:spLocks noGrp="1"/>
          </p:cNvSpPr>
          <p:nvPr>
            <p:ph type="body" sz="quarter" idx="19"/>
          </p:nvPr>
        </p:nvSpPr>
        <p:spPr>
          <a:xfrm>
            <a:off x="2562894" y="3661880"/>
            <a:ext cx="6217583" cy="372090"/>
          </a:xfrm>
          <a:prstGeom prst="rect">
            <a:avLst/>
          </a:prstGeom>
        </p:spPr>
        <p:txBody>
          <a:bodyPr anchor="ctr"/>
          <a:lstStyle>
            <a:lvl1pPr marL="0" indent="0">
              <a:lnSpc>
                <a:spcPct val="87000"/>
              </a:lnSpc>
              <a:spcBef>
                <a:spcPts val="0"/>
              </a:spcBef>
              <a:buNone/>
              <a:defRPr lang="en-US" sz="1400" kern="1200" baseline="0" dirty="0" smtClean="0">
                <a:solidFill>
                  <a:srgbClr val="2A2A2A"/>
                </a:solidFill>
                <a:latin typeface="Segoe UI" pitchFamily="34" charset="0"/>
                <a:ea typeface="Segoe UI" pitchFamily="34" charset="0"/>
                <a:cs typeface="Segoe UI" pitchFamily="34" charset="0"/>
              </a:defRPr>
            </a:lvl1pPr>
          </a:lstStyle>
          <a:p>
            <a:pPr lvl="0"/>
            <a:endParaRPr lang="en-US"/>
          </a:p>
        </p:txBody>
      </p:sp>
      <p:sp>
        <p:nvSpPr>
          <p:cNvPr id="29" name="Text Placeholder 18"/>
          <p:cNvSpPr>
            <a:spLocks noGrp="1"/>
          </p:cNvSpPr>
          <p:nvPr>
            <p:ph type="body" sz="quarter" idx="20"/>
          </p:nvPr>
        </p:nvSpPr>
        <p:spPr>
          <a:xfrm>
            <a:off x="2562894" y="4054282"/>
            <a:ext cx="6217583" cy="372090"/>
          </a:xfrm>
          <a:prstGeom prst="rect">
            <a:avLst/>
          </a:prstGeom>
        </p:spPr>
        <p:txBody>
          <a:bodyPr anchor="ctr"/>
          <a:lstStyle>
            <a:lvl1pPr marL="0" indent="0">
              <a:lnSpc>
                <a:spcPct val="87000"/>
              </a:lnSpc>
              <a:spcBef>
                <a:spcPts val="0"/>
              </a:spcBef>
              <a:buNone/>
              <a:defRPr lang="en-US" sz="1400" kern="1200" baseline="0" dirty="0" smtClean="0">
                <a:solidFill>
                  <a:srgbClr val="2A2A2A"/>
                </a:solidFill>
                <a:latin typeface="Segoe UI" pitchFamily="34" charset="0"/>
                <a:ea typeface="Segoe UI" pitchFamily="34" charset="0"/>
                <a:cs typeface="Segoe UI" pitchFamily="34" charset="0"/>
              </a:defRPr>
            </a:lvl1pPr>
          </a:lstStyle>
          <a:p>
            <a:pPr lvl="0"/>
            <a:endParaRPr lang="en-US"/>
          </a:p>
        </p:txBody>
      </p:sp>
      <p:sp>
        <p:nvSpPr>
          <p:cNvPr id="30" name="Text Placeholder 18"/>
          <p:cNvSpPr>
            <a:spLocks noGrp="1"/>
          </p:cNvSpPr>
          <p:nvPr>
            <p:ph type="body" sz="quarter" idx="21"/>
          </p:nvPr>
        </p:nvSpPr>
        <p:spPr>
          <a:xfrm>
            <a:off x="2562894" y="4494147"/>
            <a:ext cx="6217583" cy="372090"/>
          </a:xfrm>
          <a:prstGeom prst="rect">
            <a:avLst/>
          </a:prstGeom>
        </p:spPr>
        <p:txBody>
          <a:bodyPr anchor="t"/>
          <a:lstStyle>
            <a:lvl1pPr marL="0" indent="0">
              <a:lnSpc>
                <a:spcPct val="87000"/>
              </a:lnSpc>
              <a:spcBef>
                <a:spcPts val="0"/>
              </a:spcBef>
              <a:buNone/>
              <a:defRPr lang="en-US" sz="1400" kern="1200" baseline="0" dirty="0" smtClean="0">
                <a:solidFill>
                  <a:srgbClr val="2A2A2A"/>
                </a:solidFill>
                <a:latin typeface="Segoe UI" pitchFamily="34" charset="0"/>
                <a:ea typeface="Segoe UI" pitchFamily="34" charset="0"/>
                <a:cs typeface="Segoe UI" pitchFamily="34" charset="0"/>
              </a:defRPr>
            </a:lvl1pPr>
          </a:lstStyle>
          <a:p>
            <a:pPr lvl="0"/>
            <a:endParaRPr lang="en-US"/>
          </a:p>
        </p:txBody>
      </p:sp>
      <p:sp>
        <p:nvSpPr>
          <p:cNvPr id="33" name="Text Placeholder 18"/>
          <p:cNvSpPr>
            <a:spLocks noGrp="1"/>
          </p:cNvSpPr>
          <p:nvPr>
            <p:ph type="body" sz="quarter" idx="24"/>
          </p:nvPr>
        </p:nvSpPr>
        <p:spPr>
          <a:xfrm>
            <a:off x="2562894" y="5625907"/>
            <a:ext cx="6217583" cy="372090"/>
          </a:xfrm>
          <a:prstGeom prst="rect">
            <a:avLst/>
          </a:prstGeom>
        </p:spPr>
        <p:txBody>
          <a:bodyPr anchor="ctr"/>
          <a:lstStyle>
            <a:lvl1pPr marL="0" indent="0">
              <a:lnSpc>
                <a:spcPct val="87000"/>
              </a:lnSpc>
              <a:spcBef>
                <a:spcPts val="0"/>
              </a:spcBef>
              <a:buNone/>
              <a:defRPr lang="en-US" sz="1400" kern="1200" baseline="0" dirty="0" smtClean="0">
                <a:solidFill>
                  <a:srgbClr val="2A2A2A"/>
                </a:solidFill>
                <a:latin typeface="Segoe UI" pitchFamily="34" charset="0"/>
                <a:ea typeface="Segoe UI" pitchFamily="34" charset="0"/>
                <a:cs typeface="Segoe UI" pitchFamily="34" charset="0"/>
              </a:defRPr>
            </a:lvl1pPr>
          </a:lstStyle>
          <a:p>
            <a:pPr lvl="0"/>
            <a:endParaRPr lang="en-US"/>
          </a:p>
        </p:txBody>
      </p:sp>
      <p:sp>
        <p:nvSpPr>
          <p:cNvPr id="36" name="Text Placeholder 18"/>
          <p:cNvSpPr>
            <a:spLocks noGrp="1"/>
          </p:cNvSpPr>
          <p:nvPr>
            <p:ph type="body" sz="quarter" idx="27"/>
          </p:nvPr>
        </p:nvSpPr>
        <p:spPr>
          <a:xfrm>
            <a:off x="8821674" y="1117721"/>
            <a:ext cx="3087679" cy="374948"/>
          </a:xfrm>
          <a:prstGeom prst="rect">
            <a:avLst/>
          </a:prstGeom>
        </p:spPr>
        <p:txBody>
          <a:bodyPr lIns="91440" rIns="91440" anchor="t"/>
          <a:lstStyle>
            <a:lvl1pPr marL="0" indent="0">
              <a:buNone/>
              <a:defRPr lang="en-US" sz="1400" b="0" kern="1200" baseline="0" dirty="0" smtClean="0">
                <a:solidFill>
                  <a:srgbClr val="2A2A2A"/>
                </a:solidFill>
                <a:latin typeface="Segoe UI" pitchFamily="34" charset="0"/>
                <a:ea typeface="Segoe UI" pitchFamily="34" charset="0"/>
                <a:cs typeface="Segoe UI" pitchFamily="34" charset="0"/>
              </a:defRPr>
            </a:lvl1pPr>
          </a:lstStyle>
          <a:p>
            <a:pPr lvl="0"/>
            <a:endParaRPr lang="en-US"/>
          </a:p>
        </p:txBody>
      </p:sp>
      <p:sp>
        <p:nvSpPr>
          <p:cNvPr id="38" name="Text Placeholder 18"/>
          <p:cNvSpPr>
            <a:spLocks noGrp="1"/>
          </p:cNvSpPr>
          <p:nvPr>
            <p:ph type="body" sz="quarter" idx="29"/>
          </p:nvPr>
        </p:nvSpPr>
        <p:spPr>
          <a:xfrm>
            <a:off x="8821674" y="3480637"/>
            <a:ext cx="3201234" cy="374948"/>
          </a:xfrm>
          <a:prstGeom prst="rect">
            <a:avLst/>
          </a:prstGeom>
        </p:spPr>
        <p:txBody>
          <a:bodyPr lIns="91440" rIns="91440" anchor="t"/>
          <a:lstStyle>
            <a:lvl1pPr marL="0" indent="0">
              <a:buNone/>
              <a:defRPr lang="en-US" sz="1400" b="0" kern="1200" baseline="0" dirty="0" smtClean="0">
                <a:solidFill>
                  <a:srgbClr val="2A2A2A"/>
                </a:solidFill>
                <a:latin typeface="Segoe UI" pitchFamily="34" charset="0"/>
                <a:ea typeface="Segoe UI" pitchFamily="34" charset="0"/>
                <a:cs typeface="Segoe UI" pitchFamily="34" charset="0"/>
              </a:defRPr>
            </a:lvl1pPr>
          </a:lstStyle>
          <a:p>
            <a:pPr lvl="0"/>
            <a:endParaRPr lang="en-US"/>
          </a:p>
        </p:txBody>
      </p:sp>
      <p:sp>
        <p:nvSpPr>
          <p:cNvPr id="39" name="Text Placeholder 18"/>
          <p:cNvSpPr>
            <a:spLocks noGrp="1"/>
          </p:cNvSpPr>
          <p:nvPr>
            <p:ph type="body" sz="quarter" idx="30"/>
          </p:nvPr>
        </p:nvSpPr>
        <p:spPr>
          <a:xfrm>
            <a:off x="8821671" y="4263730"/>
            <a:ext cx="3201234" cy="374948"/>
          </a:xfrm>
          <a:prstGeom prst="rect">
            <a:avLst/>
          </a:prstGeom>
        </p:spPr>
        <p:txBody>
          <a:bodyPr lIns="91440" rIns="91440" anchor="t"/>
          <a:lstStyle>
            <a:lvl1pPr marL="0" indent="0">
              <a:buNone/>
              <a:defRPr lang="en-US" sz="1400" b="0" kern="1200" baseline="0" dirty="0" smtClean="0">
                <a:solidFill>
                  <a:srgbClr val="2A2A2A"/>
                </a:solidFill>
                <a:latin typeface="Segoe UI" pitchFamily="34" charset="0"/>
                <a:ea typeface="Segoe UI" pitchFamily="34" charset="0"/>
                <a:cs typeface="Segoe UI" pitchFamily="34" charset="0"/>
              </a:defRPr>
            </a:lvl1pPr>
          </a:lstStyle>
          <a:p>
            <a:pPr lvl="0"/>
            <a:endParaRPr lang="en-US"/>
          </a:p>
        </p:txBody>
      </p:sp>
      <p:sp>
        <p:nvSpPr>
          <p:cNvPr id="40" name="Text Placeholder 18"/>
          <p:cNvSpPr>
            <a:spLocks noGrp="1"/>
          </p:cNvSpPr>
          <p:nvPr>
            <p:ph type="body" sz="quarter" idx="31"/>
          </p:nvPr>
        </p:nvSpPr>
        <p:spPr>
          <a:xfrm>
            <a:off x="8821671" y="5035336"/>
            <a:ext cx="3201234" cy="374948"/>
          </a:xfrm>
          <a:prstGeom prst="rect">
            <a:avLst/>
          </a:prstGeom>
        </p:spPr>
        <p:txBody>
          <a:bodyPr lIns="91440" rIns="91440" anchor="t"/>
          <a:lstStyle>
            <a:lvl1pPr marL="0" indent="0">
              <a:buNone/>
              <a:defRPr lang="en-US" sz="1400" b="0" kern="1200" baseline="0" dirty="0" smtClean="0">
                <a:solidFill>
                  <a:srgbClr val="2A2A2A"/>
                </a:solidFill>
                <a:latin typeface="Segoe UI" pitchFamily="34" charset="0"/>
                <a:ea typeface="Segoe UI" pitchFamily="34" charset="0"/>
                <a:cs typeface="Segoe UI" pitchFamily="34" charset="0"/>
              </a:defRPr>
            </a:lvl1pPr>
          </a:lstStyle>
          <a:p>
            <a:pPr lvl="0"/>
            <a:endParaRPr lang="en-US"/>
          </a:p>
        </p:txBody>
      </p:sp>
      <p:sp>
        <p:nvSpPr>
          <p:cNvPr id="41" name="Rectangle 40"/>
          <p:cNvSpPr/>
          <p:nvPr userDrawn="1"/>
        </p:nvSpPr>
        <p:spPr bwMode="blackWhite">
          <a:xfrm>
            <a:off x="8821672" y="1719145"/>
            <a:ext cx="3201234" cy="197233"/>
          </a:xfrm>
          <a:prstGeom prst="rect">
            <a:avLst/>
          </a:prstGeom>
          <a:solidFill>
            <a:srgbClr val="2A2A2A"/>
          </a:solidFill>
        </p:spPr>
        <p:txBody>
          <a:bodyPr wrap="square" lIns="91427" tIns="27428" rIns="91427" bIns="0">
            <a:spAutoFit/>
          </a:bodyPr>
          <a:lstStyle/>
          <a:p>
            <a:pPr defTabSz="914188">
              <a:lnSpc>
                <a:spcPct val="90000"/>
              </a:lnSpc>
            </a:pPr>
            <a:r>
              <a:rPr lang="en-US" sz="1200">
                <a:solidFill>
                  <a:srgbClr val="FFFFFF"/>
                </a:solidFill>
              </a:rPr>
              <a:t>Saved Time Stamp:</a:t>
            </a:r>
          </a:p>
        </p:txBody>
      </p:sp>
      <p:sp>
        <p:nvSpPr>
          <p:cNvPr id="42" name="Rectangle 41"/>
          <p:cNvSpPr/>
          <p:nvPr userDrawn="1"/>
        </p:nvSpPr>
        <p:spPr bwMode="blackWhite">
          <a:xfrm>
            <a:off x="8821671" y="2497815"/>
            <a:ext cx="3201234" cy="197233"/>
          </a:xfrm>
          <a:prstGeom prst="rect">
            <a:avLst/>
          </a:prstGeom>
          <a:solidFill>
            <a:srgbClr val="2A2A2A"/>
          </a:solidFill>
        </p:spPr>
        <p:txBody>
          <a:bodyPr wrap="square" lIns="91427" tIns="27428" rIns="91427" bIns="0">
            <a:spAutoFit/>
          </a:bodyPr>
          <a:lstStyle/>
          <a:p>
            <a:pPr defTabSz="914188">
              <a:lnSpc>
                <a:spcPct val="90000"/>
              </a:lnSpc>
            </a:pPr>
            <a:r>
              <a:rPr lang="en-US" sz="1200">
                <a:solidFill>
                  <a:srgbClr val="FFFFFF"/>
                </a:solidFill>
              </a:rPr>
              <a:t>Print Date and Time:</a:t>
            </a:r>
          </a:p>
        </p:txBody>
      </p:sp>
      <p:sp>
        <p:nvSpPr>
          <p:cNvPr id="43" name="Rectangle 42"/>
          <p:cNvSpPr/>
          <p:nvPr userDrawn="1"/>
        </p:nvSpPr>
        <p:spPr bwMode="blackWhite">
          <a:xfrm>
            <a:off x="8821671" y="3283625"/>
            <a:ext cx="3201234" cy="197233"/>
          </a:xfrm>
          <a:prstGeom prst="rect">
            <a:avLst/>
          </a:prstGeom>
          <a:solidFill>
            <a:srgbClr val="2A2A2A"/>
          </a:solidFill>
        </p:spPr>
        <p:txBody>
          <a:bodyPr wrap="square" lIns="91427" tIns="27428" rIns="91427" bIns="0">
            <a:spAutoFit/>
          </a:bodyPr>
          <a:lstStyle/>
          <a:p>
            <a:pPr defTabSz="914188">
              <a:lnSpc>
                <a:spcPct val="90000"/>
              </a:lnSpc>
            </a:pPr>
            <a:r>
              <a:rPr lang="en-US" sz="1200">
                <a:solidFill>
                  <a:srgbClr val="FFFFFF"/>
                </a:solidFill>
              </a:rPr>
              <a:t>Number of Slides:</a:t>
            </a:r>
          </a:p>
        </p:txBody>
      </p:sp>
      <p:sp>
        <p:nvSpPr>
          <p:cNvPr id="44" name="Rectangle 43"/>
          <p:cNvSpPr/>
          <p:nvPr userDrawn="1"/>
        </p:nvSpPr>
        <p:spPr bwMode="blackWhite">
          <a:xfrm>
            <a:off x="8821671" y="4062410"/>
            <a:ext cx="3201234" cy="197233"/>
          </a:xfrm>
          <a:prstGeom prst="rect">
            <a:avLst/>
          </a:prstGeom>
          <a:solidFill>
            <a:srgbClr val="2A2A2A"/>
          </a:solidFill>
        </p:spPr>
        <p:txBody>
          <a:bodyPr wrap="square" lIns="91427" tIns="27428" rIns="91427" bIns="0">
            <a:spAutoFit/>
          </a:bodyPr>
          <a:lstStyle/>
          <a:p>
            <a:pPr defTabSz="914188">
              <a:lnSpc>
                <a:spcPct val="90000"/>
              </a:lnSpc>
            </a:pPr>
            <a:r>
              <a:rPr lang="en-US" sz="1200">
                <a:solidFill>
                  <a:srgbClr val="FFFFFF"/>
                </a:solidFill>
              </a:rPr>
              <a:t>Number of Pages:</a:t>
            </a:r>
          </a:p>
        </p:txBody>
      </p:sp>
      <p:sp>
        <p:nvSpPr>
          <p:cNvPr id="45" name="Rectangle 44"/>
          <p:cNvSpPr/>
          <p:nvPr userDrawn="1"/>
        </p:nvSpPr>
        <p:spPr bwMode="blackWhite">
          <a:xfrm>
            <a:off x="8821671" y="4839495"/>
            <a:ext cx="3201234" cy="197233"/>
          </a:xfrm>
          <a:prstGeom prst="rect">
            <a:avLst/>
          </a:prstGeom>
          <a:solidFill>
            <a:srgbClr val="2A2A2A"/>
          </a:solidFill>
        </p:spPr>
        <p:txBody>
          <a:bodyPr wrap="square" lIns="91427" tIns="27428" rIns="91427" bIns="0">
            <a:spAutoFit/>
          </a:bodyPr>
          <a:lstStyle/>
          <a:p>
            <a:pPr defTabSz="914188">
              <a:lnSpc>
                <a:spcPct val="90000"/>
              </a:lnSpc>
            </a:pPr>
            <a:r>
              <a:rPr lang="en-US" sz="1200">
                <a:solidFill>
                  <a:srgbClr val="FFFFFF"/>
                </a:solidFill>
              </a:rPr>
              <a:t>Other Notes</a:t>
            </a:r>
          </a:p>
        </p:txBody>
      </p:sp>
      <p:sp>
        <p:nvSpPr>
          <p:cNvPr id="46" name="Text Placeholder 18"/>
          <p:cNvSpPr>
            <a:spLocks noGrp="1"/>
          </p:cNvSpPr>
          <p:nvPr>
            <p:ph type="body" sz="quarter" idx="32"/>
          </p:nvPr>
        </p:nvSpPr>
        <p:spPr>
          <a:xfrm>
            <a:off x="8821674" y="1921589"/>
            <a:ext cx="3087679" cy="374948"/>
          </a:xfrm>
          <a:prstGeom prst="rect">
            <a:avLst/>
          </a:prstGeom>
        </p:spPr>
        <p:txBody>
          <a:bodyPr lIns="91440" rIns="91440" anchor="t"/>
          <a:lstStyle>
            <a:lvl1pPr marL="0" indent="0">
              <a:buNone/>
              <a:defRPr lang="en-US" sz="1400" b="0" kern="1200" baseline="0" dirty="0" smtClean="0">
                <a:solidFill>
                  <a:srgbClr val="2A2A2A"/>
                </a:solidFill>
                <a:latin typeface="Segoe UI" pitchFamily="34" charset="0"/>
                <a:ea typeface="Segoe UI" pitchFamily="34" charset="0"/>
                <a:cs typeface="Segoe UI" pitchFamily="34" charset="0"/>
              </a:defRPr>
            </a:lvl1pPr>
          </a:lstStyle>
          <a:p>
            <a:pPr lvl="0"/>
            <a:endParaRPr lang="en-US"/>
          </a:p>
        </p:txBody>
      </p:sp>
      <p:sp>
        <p:nvSpPr>
          <p:cNvPr id="3" name="Title 2"/>
          <p:cNvSpPr>
            <a:spLocks noGrp="1"/>
          </p:cNvSpPr>
          <p:nvPr>
            <p:ph type="title" hasCustomPrompt="1"/>
          </p:nvPr>
        </p:nvSpPr>
        <p:spPr>
          <a:xfrm>
            <a:off x="261457" y="291102"/>
            <a:ext cx="11663310" cy="899665"/>
          </a:xfrm>
        </p:spPr>
        <p:txBody>
          <a:bodyPr/>
          <a:lstStyle>
            <a:lvl1pPr>
              <a:defRPr sz="3137"/>
            </a:lvl1pPr>
          </a:lstStyle>
          <a:p>
            <a:r>
              <a:rPr lang="en-US"/>
              <a:t>&lt;Event Name Overview&gt;</a:t>
            </a:r>
          </a:p>
        </p:txBody>
      </p:sp>
      <p:sp>
        <p:nvSpPr>
          <p:cNvPr id="37" name="Text Placeholder 18"/>
          <p:cNvSpPr>
            <a:spLocks noGrp="1"/>
          </p:cNvSpPr>
          <p:nvPr>
            <p:ph type="body" sz="quarter" idx="33"/>
          </p:nvPr>
        </p:nvSpPr>
        <p:spPr>
          <a:xfrm>
            <a:off x="2562894" y="6026785"/>
            <a:ext cx="6217583" cy="372090"/>
          </a:xfrm>
          <a:prstGeom prst="rect">
            <a:avLst/>
          </a:prstGeom>
        </p:spPr>
        <p:txBody>
          <a:bodyPr anchor="ctr"/>
          <a:lstStyle>
            <a:lvl1pPr marL="0" indent="0">
              <a:lnSpc>
                <a:spcPct val="87000"/>
              </a:lnSpc>
              <a:spcBef>
                <a:spcPts val="0"/>
              </a:spcBef>
              <a:buNone/>
              <a:defRPr lang="en-US" sz="1400" kern="1200" baseline="0" dirty="0" smtClean="0">
                <a:solidFill>
                  <a:srgbClr val="2A2A2A"/>
                </a:solidFill>
                <a:latin typeface="Segoe UI" pitchFamily="34" charset="0"/>
                <a:ea typeface="Segoe UI" pitchFamily="34" charset="0"/>
                <a:cs typeface="Segoe UI" pitchFamily="34" charset="0"/>
              </a:defRPr>
            </a:lvl1pPr>
          </a:lstStyle>
          <a:p>
            <a:pPr lvl="0"/>
            <a:endParaRPr lang="en-US"/>
          </a:p>
        </p:txBody>
      </p:sp>
      <p:sp>
        <p:nvSpPr>
          <p:cNvPr id="47" name="Text Placeholder 18"/>
          <p:cNvSpPr>
            <a:spLocks noGrp="1"/>
          </p:cNvSpPr>
          <p:nvPr>
            <p:ph type="body" sz="quarter" idx="34"/>
          </p:nvPr>
        </p:nvSpPr>
        <p:spPr>
          <a:xfrm>
            <a:off x="2562894" y="6427662"/>
            <a:ext cx="6217583" cy="372090"/>
          </a:xfrm>
          <a:prstGeom prst="rect">
            <a:avLst/>
          </a:prstGeom>
        </p:spPr>
        <p:txBody>
          <a:bodyPr anchor="ctr"/>
          <a:lstStyle>
            <a:lvl1pPr marL="0" indent="0">
              <a:lnSpc>
                <a:spcPct val="87000"/>
              </a:lnSpc>
              <a:spcBef>
                <a:spcPts val="0"/>
              </a:spcBef>
              <a:buNone/>
              <a:defRPr lang="en-US" sz="1400" kern="1200" baseline="0" dirty="0" smtClean="0">
                <a:solidFill>
                  <a:srgbClr val="2A2A2A"/>
                </a:solidFill>
                <a:latin typeface="Segoe UI" pitchFamily="34" charset="0"/>
                <a:ea typeface="Segoe UI" pitchFamily="34" charset="0"/>
                <a:cs typeface="Segoe UI" pitchFamily="34" charset="0"/>
              </a:defRPr>
            </a:lvl1pPr>
          </a:lstStyle>
          <a:p>
            <a:pPr lvl="0"/>
            <a:endParaRPr lang="en-US"/>
          </a:p>
        </p:txBody>
      </p:sp>
    </p:spTree>
    <p:extLst>
      <p:ext uri="{BB962C8B-B14F-4D97-AF65-F5344CB8AC3E}">
        <p14:creationId xmlns:p14="http://schemas.microsoft.com/office/powerpoint/2010/main" val="1800785007"/>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Blank - Dark Gray">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7590369"/>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2080954"/>
          </a:xfrm>
        </p:spPr>
        <p:txBody>
          <a:bodyPr>
            <a:spAutoFit/>
          </a:bodyPr>
          <a:lstStyle>
            <a:lvl1pPr>
              <a:defRPr sz="4000">
                <a:gradFill>
                  <a:gsLst>
                    <a:gs pos="1250">
                      <a:schemeClr val="tx2"/>
                    </a:gs>
                    <a:gs pos="99000">
                      <a:schemeClr val="tx2"/>
                    </a:gs>
                  </a:gsLst>
                  <a:lin ang="5400000" scaled="0"/>
                </a:gradFill>
              </a:defRPr>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p:txBody>
          <a:bodyPr/>
          <a:lstStyle>
            <a:lvl1pPr>
              <a:defRPr sz="5400"/>
            </a:lvl1pPr>
          </a:lstStyle>
          <a:p>
            <a:r>
              <a:rPr lang="en-US"/>
              <a:t>Click to edit Master title style</a:t>
            </a:r>
          </a:p>
        </p:txBody>
      </p:sp>
    </p:spTree>
    <p:extLst>
      <p:ext uri="{BB962C8B-B14F-4D97-AF65-F5344CB8AC3E}">
        <p14:creationId xmlns:p14="http://schemas.microsoft.com/office/powerpoint/2010/main" val="845962812"/>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2"/>
                    </a:gs>
                    <a:gs pos="99000">
                      <a:schemeClr val="tx2"/>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11605723"/>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217714" y="201707"/>
            <a:ext cx="7837714" cy="529407"/>
          </a:xfrm>
        </p:spPr>
        <p:txBody>
          <a:bodyPr lIns="0" rIns="0"/>
          <a:lstStyle>
            <a:lvl1pPr>
              <a:defRPr>
                <a:solidFill>
                  <a:srgbClr val="000000"/>
                </a:solidFill>
              </a:defRPr>
            </a:lvl1pPr>
          </a:lstStyle>
          <a:p>
            <a:r>
              <a:rPr lang="en-US"/>
              <a:t>Click to edit Master title style</a:t>
            </a:r>
          </a:p>
        </p:txBody>
      </p:sp>
      <p:sp>
        <p:nvSpPr>
          <p:cNvPr id="3" name="Footer Placeholder 2"/>
          <p:cNvSpPr>
            <a:spLocks noGrp="1"/>
          </p:cNvSpPr>
          <p:nvPr>
            <p:ph type="ftr" sz="quarter" idx="10"/>
          </p:nvPr>
        </p:nvSpPr>
        <p:spPr/>
        <p:txBody>
          <a:bodyPr/>
          <a:lstStyle/>
          <a:p>
            <a:endParaRPr lang="en-US">
              <a:solidFill>
                <a:srgbClr val="505050"/>
              </a:solidFill>
            </a:endParaRPr>
          </a:p>
        </p:txBody>
      </p:sp>
      <p:sp>
        <p:nvSpPr>
          <p:cNvPr id="4" name="Slide Number Placeholder 3"/>
          <p:cNvSpPr>
            <a:spLocks noGrp="1"/>
          </p:cNvSpPr>
          <p:nvPr>
            <p:ph type="sldNum" sz="quarter" idx="11"/>
          </p:nvPr>
        </p:nvSpPr>
        <p:spPr/>
        <p:txBody>
          <a:bodyPr/>
          <a:lstStyle/>
          <a:p>
            <a:fld id="{77A80767-0168-4202-AF54-9FDB461E3B29}" type="slidenum">
              <a:rPr lang="en-US" smtClean="0">
                <a:gradFill>
                  <a:gsLst>
                    <a:gs pos="5000">
                      <a:srgbClr val="505050"/>
                    </a:gs>
                    <a:gs pos="31000">
                      <a:srgbClr val="505050"/>
                    </a:gs>
                  </a:gsLst>
                  <a:lin ang="5400000" scaled="0"/>
                </a:gradFill>
              </a:rPr>
              <a:pPr/>
              <a:t>‹#›</a:t>
            </a:fld>
            <a:endParaRPr lang="en-US">
              <a:gradFill>
                <a:gsLst>
                  <a:gs pos="5000">
                    <a:srgbClr val="505050"/>
                  </a:gs>
                  <a:gs pos="31000">
                    <a:srgbClr val="505050"/>
                  </a:gs>
                </a:gsLst>
                <a:lin ang="5400000" scaled="0"/>
              </a:gradFill>
            </a:endParaRPr>
          </a:p>
        </p:txBody>
      </p:sp>
      <p:sp>
        <p:nvSpPr>
          <p:cNvPr id="7" name="Text Placeholder 6"/>
          <p:cNvSpPr>
            <a:spLocks noGrp="1"/>
          </p:cNvSpPr>
          <p:nvPr>
            <p:ph type="body" sz="quarter" idx="12" hasCustomPrompt="1"/>
          </p:nvPr>
        </p:nvSpPr>
        <p:spPr>
          <a:xfrm>
            <a:off x="8055432" y="201710"/>
            <a:ext cx="3918857" cy="311727"/>
          </a:xfrm>
        </p:spPr>
        <p:txBody>
          <a:bodyPr vert="horz" wrap="square" lIns="127337" tIns="79586" rIns="127337" bIns="79586" rtlCol="0" anchor="t">
            <a:noAutofit/>
          </a:bodyPr>
          <a:lstStyle>
            <a:lvl1pPr marL="0" indent="0" algn="r">
              <a:buFontTx/>
              <a:buNone/>
              <a:defRPr lang="en-US" sz="1309" b="0" cap="none" dirty="0">
                <a:ln w="3175">
                  <a:noFill/>
                </a:ln>
                <a:solidFill>
                  <a:srgbClr val="000000"/>
                </a:solidFill>
                <a:effectLst/>
                <a:latin typeface="+mn-lt"/>
                <a:cs typeface="Segoe UI" pitchFamily="34" charset="0"/>
              </a:defRPr>
            </a:lvl1pPr>
          </a:lstStyle>
          <a:p>
            <a:pPr lvl="0">
              <a:spcBef>
                <a:spcPct val="0"/>
              </a:spcBef>
            </a:pPr>
            <a:r>
              <a:rPr lang="en-US"/>
              <a:t>Presenter: First Name, Last Name</a:t>
            </a:r>
          </a:p>
        </p:txBody>
      </p:sp>
    </p:spTree>
    <p:extLst>
      <p:ext uri="{BB962C8B-B14F-4D97-AF65-F5344CB8AC3E}">
        <p14:creationId xmlns:p14="http://schemas.microsoft.com/office/powerpoint/2010/main" val="20791215"/>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itle Slide Option 1">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bwMode="auto">
          <a:xfrm>
            <a:off x="269302" y="1613794"/>
            <a:ext cx="6274911" cy="1793104"/>
          </a:xfrm>
          <a:noFill/>
        </p:spPr>
        <p:txBody>
          <a:bodyPr lIns="146304" tIns="91440" rIns="146304" bIns="91440" anchor="t" anchorCtr="0"/>
          <a:lstStyle>
            <a:lvl1pPr>
              <a:defRPr sz="5294" spc="-98" baseline="0">
                <a:gradFill>
                  <a:gsLst>
                    <a:gs pos="76852">
                      <a:schemeClr val="tx1"/>
                    </a:gs>
                    <a:gs pos="57576">
                      <a:schemeClr val="tx1"/>
                    </a:gs>
                  </a:gsLst>
                  <a:lin ang="5400000" scaled="0"/>
                </a:gradFill>
              </a:defRPr>
            </a:lvl1pPr>
          </a:lstStyle>
          <a:p>
            <a:r>
              <a:rPr lang="en-US"/>
              <a:t>Presentation title</a:t>
            </a:r>
          </a:p>
        </p:txBody>
      </p:sp>
      <p:sp>
        <p:nvSpPr>
          <p:cNvPr id="3" name="Text Placeholder 2"/>
          <p:cNvSpPr>
            <a:spLocks noGrp="1"/>
          </p:cNvSpPr>
          <p:nvPr>
            <p:ph type="body" sz="quarter" idx="14" hasCustomPrompt="1"/>
          </p:nvPr>
        </p:nvSpPr>
        <p:spPr bwMode="auto">
          <a:xfrm>
            <a:off x="267683" y="3406897"/>
            <a:ext cx="6276530" cy="1793104"/>
          </a:xfrm>
        </p:spPr>
        <p:txBody>
          <a:bodyPr tIns="109728" bIns="109728">
            <a:noAutofit/>
          </a:bodyPr>
          <a:lstStyle>
            <a:lvl1pPr marL="0" indent="0">
              <a:spcBef>
                <a:spcPts val="0"/>
              </a:spcBef>
              <a:buNone/>
              <a:defRPr sz="3137">
                <a:gradFill>
                  <a:gsLst>
                    <a:gs pos="76852">
                      <a:schemeClr val="tx1"/>
                    </a:gs>
                    <a:gs pos="57576">
                      <a:schemeClr val="tx1"/>
                    </a:gs>
                  </a:gsLst>
                  <a:lin ang="5400000" scaled="0"/>
                </a:gradFill>
              </a:defRPr>
            </a:lvl1pPr>
          </a:lstStyle>
          <a:p>
            <a:pPr lvl="0"/>
            <a:r>
              <a:rPr lang="en-US"/>
              <a:t>Speaker Name</a:t>
            </a:r>
          </a:p>
        </p:txBody>
      </p:sp>
      <p:grpSp>
        <p:nvGrpSpPr>
          <p:cNvPr id="8" name="Group 7"/>
          <p:cNvGrpSpPr>
            <a:grpSpLocks noChangeAspect="1"/>
          </p:cNvGrpSpPr>
          <p:nvPr userDrawn="1"/>
        </p:nvGrpSpPr>
        <p:grpSpPr bwMode="gray">
          <a:xfrm>
            <a:off x="448213" y="6034000"/>
            <a:ext cx="1648360" cy="353933"/>
            <a:chOff x="457200" y="1643393"/>
            <a:chExt cx="4492753" cy="964540"/>
          </a:xfrm>
        </p:grpSpPr>
        <p:pic>
          <p:nvPicPr>
            <p:cNvPr id="12" name="Picture 11"/>
            <p:cNvPicPr>
              <a:picLocks noChangeAspect="1"/>
            </p:cNvPicPr>
            <p:nvPr/>
          </p:nvPicPr>
          <p:blipFill>
            <a:blip r:embed="rId2"/>
            <a:stretch>
              <a:fillRect/>
            </a:stretch>
          </p:blipFill>
          <p:spPr bwMode="gray">
            <a:xfrm>
              <a:off x="457200" y="1643393"/>
              <a:ext cx="964540" cy="964540"/>
            </a:xfrm>
            <a:prstGeom prst="rect">
              <a:avLst/>
            </a:prstGeom>
          </p:spPr>
        </p:pic>
        <p:sp>
          <p:nvSpPr>
            <p:cNvPr id="14"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sz="1765"/>
            </a:p>
          </p:txBody>
        </p:sp>
      </p:grpSp>
      <p:grpSp>
        <p:nvGrpSpPr>
          <p:cNvPr id="28" name="Group 27"/>
          <p:cNvGrpSpPr/>
          <p:nvPr userDrawn="1"/>
        </p:nvGrpSpPr>
        <p:grpSpPr>
          <a:xfrm>
            <a:off x="5647788" y="3463739"/>
            <a:ext cx="6548878" cy="3415534"/>
            <a:chOff x="-1" y="2506985"/>
            <a:chExt cx="1462502" cy="762652"/>
          </a:xfrm>
        </p:grpSpPr>
        <p:grpSp>
          <p:nvGrpSpPr>
            <p:cNvPr id="29" name="Group 28"/>
            <p:cNvGrpSpPr>
              <a:grpSpLocks noChangeAspect="1"/>
            </p:cNvGrpSpPr>
            <p:nvPr/>
          </p:nvGrpSpPr>
          <p:grpSpPr>
            <a:xfrm>
              <a:off x="-1" y="2626805"/>
              <a:ext cx="1462502" cy="642832"/>
              <a:chOff x="-12967953" y="6185934"/>
              <a:chExt cx="5632011" cy="2475511"/>
            </a:xfrm>
          </p:grpSpPr>
          <p:sp>
            <p:nvSpPr>
              <p:cNvPr id="31" name="Freeform 87"/>
              <p:cNvSpPr>
                <a:spLocks noEditPoints="1"/>
              </p:cNvSpPr>
              <p:nvPr/>
            </p:nvSpPr>
            <p:spPr bwMode="auto">
              <a:xfrm>
                <a:off x="-10692122" y="6794402"/>
                <a:ext cx="719098" cy="719098"/>
              </a:xfrm>
              <a:custGeom>
                <a:avLst/>
                <a:gdLst>
                  <a:gd name="T0" fmla="*/ 50 w 221"/>
                  <a:gd name="T1" fmla="*/ 202 h 220"/>
                  <a:gd name="T2" fmla="*/ 73 w 221"/>
                  <a:gd name="T3" fmla="*/ 186 h 220"/>
                  <a:gd name="T4" fmla="*/ 86 w 221"/>
                  <a:gd name="T5" fmla="*/ 183 h 220"/>
                  <a:gd name="T6" fmla="*/ 95 w 221"/>
                  <a:gd name="T7" fmla="*/ 185 h 220"/>
                  <a:gd name="T8" fmla="*/ 109 w 221"/>
                  <a:gd name="T9" fmla="*/ 214 h 220"/>
                  <a:gd name="T10" fmla="*/ 133 w 221"/>
                  <a:gd name="T11" fmla="*/ 218 h 220"/>
                  <a:gd name="T12" fmla="*/ 138 w 221"/>
                  <a:gd name="T13" fmla="*/ 191 h 220"/>
                  <a:gd name="T14" fmla="*/ 145 w 221"/>
                  <a:gd name="T15" fmla="*/ 179 h 220"/>
                  <a:gd name="T16" fmla="*/ 153 w 221"/>
                  <a:gd name="T17" fmla="*/ 174 h 220"/>
                  <a:gd name="T18" fmla="*/ 183 w 221"/>
                  <a:gd name="T19" fmla="*/ 184 h 220"/>
                  <a:gd name="T20" fmla="*/ 202 w 221"/>
                  <a:gd name="T21" fmla="*/ 170 h 220"/>
                  <a:gd name="T22" fmla="*/ 187 w 221"/>
                  <a:gd name="T23" fmla="*/ 148 h 220"/>
                  <a:gd name="T24" fmla="*/ 183 w 221"/>
                  <a:gd name="T25" fmla="*/ 134 h 220"/>
                  <a:gd name="T26" fmla="*/ 186 w 221"/>
                  <a:gd name="T27" fmla="*/ 125 h 220"/>
                  <a:gd name="T28" fmla="*/ 215 w 221"/>
                  <a:gd name="T29" fmla="*/ 111 h 220"/>
                  <a:gd name="T30" fmla="*/ 218 w 221"/>
                  <a:gd name="T31" fmla="*/ 88 h 220"/>
                  <a:gd name="T32" fmla="*/ 191 w 221"/>
                  <a:gd name="T33" fmla="*/ 83 h 220"/>
                  <a:gd name="T34" fmla="*/ 179 w 221"/>
                  <a:gd name="T35" fmla="*/ 76 h 220"/>
                  <a:gd name="T36" fmla="*/ 175 w 221"/>
                  <a:gd name="T37" fmla="*/ 67 h 220"/>
                  <a:gd name="T38" fmla="*/ 185 w 221"/>
                  <a:gd name="T39" fmla="*/ 37 h 220"/>
                  <a:gd name="T40" fmla="*/ 171 w 221"/>
                  <a:gd name="T41" fmla="*/ 18 h 220"/>
                  <a:gd name="T42" fmla="*/ 148 w 221"/>
                  <a:gd name="T43" fmla="*/ 34 h 220"/>
                  <a:gd name="T44" fmla="*/ 135 w 221"/>
                  <a:gd name="T45" fmla="*/ 37 h 220"/>
                  <a:gd name="T46" fmla="*/ 126 w 221"/>
                  <a:gd name="T47" fmla="*/ 34 h 220"/>
                  <a:gd name="T48" fmla="*/ 112 w 221"/>
                  <a:gd name="T49" fmla="*/ 6 h 220"/>
                  <a:gd name="T50" fmla="*/ 88 w 221"/>
                  <a:gd name="T51" fmla="*/ 2 h 220"/>
                  <a:gd name="T52" fmla="*/ 83 w 221"/>
                  <a:gd name="T53" fmla="*/ 29 h 220"/>
                  <a:gd name="T54" fmla="*/ 68 w 221"/>
                  <a:gd name="T55" fmla="*/ 46 h 220"/>
                  <a:gd name="T56" fmla="*/ 38 w 221"/>
                  <a:gd name="T57" fmla="*/ 35 h 220"/>
                  <a:gd name="T58" fmla="*/ 19 w 221"/>
                  <a:gd name="T59" fmla="*/ 49 h 220"/>
                  <a:gd name="T60" fmla="*/ 34 w 221"/>
                  <a:gd name="T61" fmla="*/ 72 h 220"/>
                  <a:gd name="T62" fmla="*/ 35 w 221"/>
                  <a:gd name="T63" fmla="*/ 96 h 220"/>
                  <a:gd name="T64" fmla="*/ 6 w 221"/>
                  <a:gd name="T65" fmla="*/ 109 h 220"/>
                  <a:gd name="T66" fmla="*/ 3 w 221"/>
                  <a:gd name="T67" fmla="*/ 132 h 220"/>
                  <a:gd name="T68" fmla="*/ 30 w 221"/>
                  <a:gd name="T69" fmla="*/ 137 h 220"/>
                  <a:gd name="T70" fmla="*/ 46 w 221"/>
                  <a:gd name="T71" fmla="*/ 152 h 220"/>
                  <a:gd name="T72" fmla="*/ 46 w 221"/>
                  <a:gd name="T73" fmla="*/ 166 h 220"/>
                  <a:gd name="T74" fmla="*/ 37 w 221"/>
                  <a:gd name="T75" fmla="*/ 192 h 220"/>
                  <a:gd name="T76" fmla="*/ 78 w 221"/>
                  <a:gd name="T77" fmla="*/ 85 h 220"/>
                  <a:gd name="T78" fmla="*/ 142 w 221"/>
                  <a:gd name="T79" fmla="*/ 13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21" h="220">
                    <a:moveTo>
                      <a:pt x="37" y="192"/>
                    </a:moveTo>
                    <a:cubicBezTo>
                      <a:pt x="50" y="202"/>
                      <a:pt x="50" y="202"/>
                      <a:pt x="50" y="202"/>
                    </a:cubicBezTo>
                    <a:cubicBezTo>
                      <a:pt x="52" y="203"/>
                      <a:pt x="56" y="203"/>
                      <a:pt x="59" y="201"/>
                    </a:cubicBezTo>
                    <a:cubicBezTo>
                      <a:pt x="73" y="186"/>
                      <a:pt x="73" y="186"/>
                      <a:pt x="73" y="186"/>
                    </a:cubicBezTo>
                    <a:cubicBezTo>
                      <a:pt x="78" y="181"/>
                      <a:pt x="82" y="181"/>
                      <a:pt x="85" y="183"/>
                    </a:cubicBezTo>
                    <a:cubicBezTo>
                      <a:pt x="86" y="183"/>
                      <a:pt x="86" y="183"/>
                      <a:pt x="86" y="183"/>
                    </a:cubicBezTo>
                    <a:cubicBezTo>
                      <a:pt x="89" y="184"/>
                      <a:pt x="92" y="185"/>
                      <a:pt x="95" y="185"/>
                    </a:cubicBezTo>
                    <a:cubicBezTo>
                      <a:pt x="95" y="185"/>
                      <a:pt x="95" y="185"/>
                      <a:pt x="95" y="185"/>
                    </a:cubicBezTo>
                    <a:cubicBezTo>
                      <a:pt x="99" y="186"/>
                      <a:pt x="103" y="188"/>
                      <a:pt x="105" y="195"/>
                    </a:cubicBezTo>
                    <a:cubicBezTo>
                      <a:pt x="109" y="214"/>
                      <a:pt x="109" y="214"/>
                      <a:pt x="109" y="214"/>
                    </a:cubicBezTo>
                    <a:cubicBezTo>
                      <a:pt x="110" y="218"/>
                      <a:pt x="114" y="220"/>
                      <a:pt x="116" y="220"/>
                    </a:cubicBezTo>
                    <a:cubicBezTo>
                      <a:pt x="133" y="218"/>
                      <a:pt x="133" y="218"/>
                      <a:pt x="133" y="218"/>
                    </a:cubicBezTo>
                    <a:cubicBezTo>
                      <a:pt x="135" y="217"/>
                      <a:pt x="138" y="214"/>
                      <a:pt x="138" y="210"/>
                    </a:cubicBezTo>
                    <a:cubicBezTo>
                      <a:pt x="138" y="191"/>
                      <a:pt x="138" y="191"/>
                      <a:pt x="138" y="191"/>
                    </a:cubicBezTo>
                    <a:cubicBezTo>
                      <a:pt x="138" y="184"/>
                      <a:pt x="141" y="181"/>
                      <a:pt x="144" y="179"/>
                    </a:cubicBezTo>
                    <a:cubicBezTo>
                      <a:pt x="144" y="179"/>
                      <a:pt x="145" y="179"/>
                      <a:pt x="145" y="179"/>
                    </a:cubicBezTo>
                    <a:cubicBezTo>
                      <a:pt x="147" y="177"/>
                      <a:pt x="150" y="176"/>
                      <a:pt x="153" y="174"/>
                    </a:cubicBezTo>
                    <a:cubicBezTo>
                      <a:pt x="153" y="174"/>
                      <a:pt x="153" y="174"/>
                      <a:pt x="153" y="174"/>
                    </a:cubicBezTo>
                    <a:cubicBezTo>
                      <a:pt x="156" y="172"/>
                      <a:pt x="161" y="171"/>
                      <a:pt x="167" y="174"/>
                    </a:cubicBezTo>
                    <a:cubicBezTo>
                      <a:pt x="183" y="184"/>
                      <a:pt x="183" y="184"/>
                      <a:pt x="183" y="184"/>
                    </a:cubicBezTo>
                    <a:cubicBezTo>
                      <a:pt x="187" y="186"/>
                      <a:pt x="191" y="185"/>
                      <a:pt x="192" y="183"/>
                    </a:cubicBezTo>
                    <a:cubicBezTo>
                      <a:pt x="202" y="170"/>
                      <a:pt x="202" y="170"/>
                      <a:pt x="202" y="170"/>
                    </a:cubicBezTo>
                    <a:cubicBezTo>
                      <a:pt x="204" y="169"/>
                      <a:pt x="204" y="164"/>
                      <a:pt x="201" y="161"/>
                    </a:cubicBezTo>
                    <a:cubicBezTo>
                      <a:pt x="187" y="148"/>
                      <a:pt x="187" y="148"/>
                      <a:pt x="187" y="148"/>
                    </a:cubicBezTo>
                    <a:cubicBezTo>
                      <a:pt x="182" y="143"/>
                      <a:pt x="182" y="139"/>
                      <a:pt x="183" y="135"/>
                    </a:cubicBezTo>
                    <a:cubicBezTo>
                      <a:pt x="183" y="135"/>
                      <a:pt x="183" y="135"/>
                      <a:pt x="183" y="134"/>
                    </a:cubicBezTo>
                    <a:cubicBezTo>
                      <a:pt x="184" y="131"/>
                      <a:pt x="185" y="128"/>
                      <a:pt x="186" y="126"/>
                    </a:cubicBezTo>
                    <a:cubicBezTo>
                      <a:pt x="186" y="125"/>
                      <a:pt x="186" y="125"/>
                      <a:pt x="186" y="125"/>
                    </a:cubicBezTo>
                    <a:cubicBezTo>
                      <a:pt x="187" y="121"/>
                      <a:pt x="189" y="117"/>
                      <a:pt x="196" y="116"/>
                    </a:cubicBezTo>
                    <a:cubicBezTo>
                      <a:pt x="215" y="111"/>
                      <a:pt x="215" y="111"/>
                      <a:pt x="215" y="111"/>
                    </a:cubicBezTo>
                    <a:cubicBezTo>
                      <a:pt x="218" y="110"/>
                      <a:pt x="221" y="106"/>
                      <a:pt x="220" y="104"/>
                    </a:cubicBezTo>
                    <a:cubicBezTo>
                      <a:pt x="218" y="88"/>
                      <a:pt x="218" y="88"/>
                      <a:pt x="218" y="88"/>
                    </a:cubicBezTo>
                    <a:cubicBezTo>
                      <a:pt x="218" y="85"/>
                      <a:pt x="215" y="82"/>
                      <a:pt x="211" y="82"/>
                    </a:cubicBezTo>
                    <a:cubicBezTo>
                      <a:pt x="191" y="83"/>
                      <a:pt x="191" y="83"/>
                      <a:pt x="191" y="83"/>
                    </a:cubicBezTo>
                    <a:cubicBezTo>
                      <a:pt x="184" y="83"/>
                      <a:pt x="181" y="80"/>
                      <a:pt x="180" y="76"/>
                    </a:cubicBezTo>
                    <a:cubicBezTo>
                      <a:pt x="180" y="76"/>
                      <a:pt x="179" y="76"/>
                      <a:pt x="179" y="76"/>
                    </a:cubicBezTo>
                    <a:cubicBezTo>
                      <a:pt x="178" y="73"/>
                      <a:pt x="176" y="70"/>
                      <a:pt x="175" y="68"/>
                    </a:cubicBezTo>
                    <a:cubicBezTo>
                      <a:pt x="175" y="67"/>
                      <a:pt x="175" y="67"/>
                      <a:pt x="175" y="67"/>
                    </a:cubicBezTo>
                    <a:cubicBezTo>
                      <a:pt x="172" y="64"/>
                      <a:pt x="171" y="60"/>
                      <a:pt x="175" y="53"/>
                    </a:cubicBezTo>
                    <a:cubicBezTo>
                      <a:pt x="185" y="37"/>
                      <a:pt x="185" y="37"/>
                      <a:pt x="185" y="37"/>
                    </a:cubicBezTo>
                    <a:cubicBezTo>
                      <a:pt x="187" y="34"/>
                      <a:pt x="186" y="29"/>
                      <a:pt x="184" y="28"/>
                    </a:cubicBezTo>
                    <a:cubicBezTo>
                      <a:pt x="171" y="18"/>
                      <a:pt x="171" y="18"/>
                      <a:pt x="171" y="18"/>
                    </a:cubicBezTo>
                    <a:cubicBezTo>
                      <a:pt x="169" y="17"/>
                      <a:pt x="164" y="16"/>
                      <a:pt x="162" y="19"/>
                    </a:cubicBezTo>
                    <a:cubicBezTo>
                      <a:pt x="148" y="34"/>
                      <a:pt x="148" y="34"/>
                      <a:pt x="148" y="34"/>
                    </a:cubicBezTo>
                    <a:cubicBezTo>
                      <a:pt x="143" y="38"/>
                      <a:pt x="139" y="38"/>
                      <a:pt x="135" y="37"/>
                    </a:cubicBezTo>
                    <a:cubicBezTo>
                      <a:pt x="135" y="37"/>
                      <a:pt x="135" y="37"/>
                      <a:pt x="135" y="37"/>
                    </a:cubicBezTo>
                    <a:cubicBezTo>
                      <a:pt x="132" y="36"/>
                      <a:pt x="129" y="35"/>
                      <a:pt x="126" y="34"/>
                    </a:cubicBezTo>
                    <a:cubicBezTo>
                      <a:pt x="126" y="34"/>
                      <a:pt x="126" y="34"/>
                      <a:pt x="126" y="34"/>
                    </a:cubicBezTo>
                    <a:cubicBezTo>
                      <a:pt x="121" y="34"/>
                      <a:pt x="118" y="32"/>
                      <a:pt x="116" y="24"/>
                    </a:cubicBezTo>
                    <a:cubicBezTo>
                      <a:pt x="112" y="6"/>
                      <a:pt x="112" y="6"/>
                      <a:pt x="112" y="6"/>
                    </a:cubicBezTo>
                    <a:cubicBezTo>
                      <a:pt x="111" y="2"/>
                      <a:pt x="107" y="0"/>
                      <a:pt x="104" y="0"/>
                    </a:cubicBezTo>
                    <a:cubicBezTo>
                      <a:pt x="88" y="2"/>
                      <a:pt x="88" y="2"/>
                      <a:pt x="88" y="2"/>
                    </a:cubicBezTo>
                    <a:cubicBezTo>
                      <a:pt x="86" y="2"/>
                      <a:pt x="83" y="6"/>
                      <a:pt x="83" y="9"/>
                    </a:cubicBezTo>
                    <a:cubicBezTo>
                      <a:pt x="83" y="29"/>
                      <a:pt x="83" y="29"/>
                      <a:pt x="83" y="29"/>
                    </a:cubicBezTo>
                    <a:cubicBezTo>
                      <a:pt x="83" y="36"/>
                      <a:pt x="80" y="39"/>
                      <a:pt x="77" y="41"/>
                    </a:cubicBezTo>
                    <a:cubicBezTo>
                      <a:pt x="73" y="42"/>
                      <a:pt x="70" y="44"/>
                      <a:pt x="68" y="46"/>
                    </a:cubicBezTo>
                    <a:cubicBezTo>
                      <a:pt x="64" y="48"/>
                      <a:pt x="60" y="49"/>
                      <a:pt x="54" y="46"/>
                    </a:cubicBezTo>
                    <a:cubicBezTo>
                      <a:pt x="38" y="35"/>
                      <a:pt x="38" y="35"/>
                      <a:pt x="38" y="35"/>
                    </a:cubicBezTo>
                    <a:cubicBezTo>
                      <a:pt x="34" y="33"/>
                      <a:pt x="30" y="35"/>
                      <a:pt x="29" y="36"/>
                    </a:cubicBezTo>
                    <a:cubicBezTo>
                      <a:pt x="19" y="49"/>
                      <a:pt x="19" y="49"/>
                      <a:pt x="19" y="49"/>
                    </a:cubicBezTo>
                    <a:cubicBezTo>
                      <a:pt x="17" y="51"/>
                      <a:pt x="17" y="56"/>
                      <a:pt x="20" y="59"/>
                    </a:cubicBezTo>
                    <a:cubicBezTo>
                      <a:pt x="34" y="72"/>
                      <a:pt x="34" y="72"/>
                      <a:pt x="34" y="72"/>
                    </a:cubicBezTo>
                    <a:cubicBezTo>
                      <a:pt x="38" y="76"/>
                      <a:pt x="39" y="80"/>
                      <a:pt x="38" y="83"/>
                    </a:cubicBezTo>
                    <a:cubicBezTo>
                      <a:pt x="37" y="87"/>
                      <a:pt x="36" y="91"/>
                      <a:pt x="35" y="96"/>
                    </a:cubicBezTo>
                    <a:cubicBezTo>
                      <a:pt x="34" y="99"/>
                      <a:pt x="32" y="103"/>
                      <a:pt x="25" y="104"/>
                    </a:cubicBezTo>
                    <a:cubicBezTo>
                      <a:pt x="6" y="109"/>
                      <a:pt x="6" y="109"/>
                      <a:pt x="6" y="109"/>
                    </a:cubicBezTo>
                    <a:cubicBezTo>
                      <a:pt x="2" y="110"/>
                      <a:pt x="0" y="113"/>
                      <a:pt x="1" y="116"/>
                    </a:cubicBezTo>
                    <a:cubicBezTo>
                      <a:pt x="3" y="132"/>
                      <a:pt x="3" y="132"/>
                      <a:pt x="3" y="132"/>
                    </a:cubicBezTo>
                    <a:cubicBezTo>
                      <a:pt x="3" y="134"/>
                      <a:pt x="6" y="138"/>
                      <a:pt x="10" y="138"/>
                    </a:cubicBezTo>
                    <a:cubicBezTo>
                      <a:pt x="30" y="137"/>
                      <a:pt x="30" y="137"/>
                      <a:pt x="30" y="137"/>
                    </a:cubicBezTo>
                    <a:cubicBezTo>
                      <a:pt x="37" y="137"/>
                      <a:pt x="40" y="140"/>
                      <a:pt x="41" y="144"/>
                    </a:cubicBezTo>
                    <a:cubicBezTo>
                      <a:pt x="43" y="147"/>
                      <a:pt x="44" y="150"/>
                      <a:pt x="46" y="152"/>
                    </a:cubicBezTo>
                    <a:cubicBezTo>
                      <a:pt x="46" y="153"/>
                      <a:pt x="46" y="153"/>
                      <a:pt x="46" y="153"/>
                    </a:cubicBezTo>
                    <a:cubicBezTo>
                      <a:pt x="49" y="156"/>
                      <a:pt x="50" y="160"/>
                      <a:pt x="46" y="166"/>
                    </a:cubicBezTo>
                    <a:cubicBezTo>
                      <a:pt x="36" y="183"/>
                      <a:pt x="36" y="183"/>
                      <a:pt x="36" y="183"/>
                    </a:cubicBezTo>
                    <a:cubicBezTo>
                      <a:pt x="34" y="186"/>
                      <a:pt x="35" y="190"/>
                      <a:pt x="37" y="192"/>
                    </a:cubicBezTo>
                    <a:close/>
                    <a:moveTo>
                      <a:pt x="86" y="142"/>
                    </a:moveTo>
                    <a:cubicBezTo>
                      <a:pt x="68" y="128"/>
                      <a:pt x="65" y="103"/>
                      <a:pt x="78" y="85"/>
                    </a:cubicBezTo>
                    <a:cubicBezTo>
                      <a:pt x="92" y="68"/>
                      <a:pt x="117" y="64"/>
                      <a:pt x="135" y="78"/>
                    </a:cubicBezTo>
                    <a:cubicBezTo>
                      <a:pt x="152" y="92"/>
                      <a:pt x="156" y="117"/>
                      <a:pt x="142" y="134"/>
                    </a:cubicBezTo>
                    <a:cubicBezTo>
                      <a:pt x="129" y="152"/>
                      <a:pt x="103" y="155"/>
                      <a:pt x="86" y="14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32" name="Freeform 88"/>
              <p:cNvSpPr>
                <a:spLocks noEditPoints="1"/>
              </p:cNvSpPr>
              <p:nvPr/>
            </p:nvSpPr>
            <p:spPr bwMode="auto">
              <a:xfrm>
                <a:off x="-11379612" y="7308045"/>
                <a:ext cx="987775" cy="987775"/>
              </a:xfrm>
              <a:custGeom>
                <a:avLst/>
                <a:gdLst>
                  <a:gd name="T0" fmla="*/ 264 w 302"/>
                  <a:gd name="T1" fmla="*/ 100 h 302"/>
                  <a:gd name="T2" fmla="*/ 274 w 302"/>
                  <a:gd name="T3" fmla="*/ 69 h 302"/>
                  <a:gd name="T4" fmla="*/ 248 w 302"/>
                  <a:gd name="T5" fmla="*/ 61 h 302"/>
                  <a:gd name="T6" fmla="*/ 233 w 302"/>
                  <a:gd name="T7" fmla="*/ 47 h 302"/>
                  <a:gd name="T8" fmla="*/ 224 w 302"/>
                  <a:gd name="T9" fmla="*/ 22 h 302"/>
                  <a:gd name="T10" fmla="*/ 196 w 302"/>
                  <a:gd name="T11" fmla="*/ 35 h 302"/>
                  <a:gd name="T12" fmla="*/ 180 w 302"/>
                  <a:gd name="T13" fmla="*/ 6 h 302"/>
                  <a:gd name="T14" fmla="*/ 157 w 302"/>
                  <a:gd name="T15" fmla="*/ 19 h 302"/>
                  <a:gd name="T16" fmla="*/ 136 w 302"/>
                  <a:gd name="T17" fmla="*/ 20 h 302"/>
                  <a:gd name="T18" fmla="*/ 112 w 302"/>
                  <a:gd name="T19" fmla="*/ 8 h 302"/>
                  <a:gd name="T20" fmla="*/ 101 w 302"/>
                  <a:gd name="T21" fmla="*/ 38 h 302"/>
                  <a:gd name="T22" fmla="*/ 69 w 302"/>
                  <a:gd name="T23" fmla="*/ 28 h 302"/>
                  <a:gd name="T24" fmla="*/ 62 w 302"/>
                  <a:gd name="T25" fmla="*/ 54 h 302"/>
                  <a:gd name="T26" fmla="*/ 48 w 302"/>
                  <a:gd name="T27" fmla="*/ 69 h 302"/>
                  <a:gd name="T28" fmla="*/ 23 w 302"/>
                  <a:gd name="T29" fmla="*/ 78 h 302"/>
                  <a:gd name="T30" fmla="*/ 36 w 302"/>
                  <a:gd name="T31" fmla="*/ 107 h 302"/>
                  <a:gd name="T32" fmla="*/ 6 w 302"/>
                  <a:gd name="T33" fmla="*/ 122 h 302"/>
                  <a:gd name="T34" fmla="*/ 20 w 302"/>
                  <a:gd name="T35" fmla="*/ 145 h 302"/>
                  <a:gd name="T36" fmla="*/ 20 w 302"/>
                  <a:gd name="T37" fmla="*/ 166 h 302"/>
                  <a:gd name="T38" fmla="*/ 9 w 302"/>
                  <a:gd name="T39" fmla="*/ 190 h 302"/>
                  <a:gd name="T40" fmla="*/ 38 w 302"/>
                  <a:gd name="T41" fmla="*/ 201 h 302"/>
                  <a:gd name="T42" fmla="*/ 28 w 302"/>
                  <a:gd name="T43" fmla="*/ 233 h 302"/>
                  <a:gd name="T44" fmla="*/ 54 w 302"/>
                  <a:gd name="T45" fmla="*/ 240 h 302"/>
                  <a:gd name="T46" fmla="*/ 69 w 302"/>
                  <a:gd name="T47" fmla="*/ 254 h 302"/>
                  <a:gd name="T48" fmla="*/ 78 w 302"/>
                  <a:gd name="T49" fmla="*/ 279 h 302"/>
                  <a:gd name="T50" fmla="*/ 107 w 302"/>
                  <a:gd name="T51" fmla="*/ 266 h 302"/>
                  <a:gd name="T52" fmla="*/ 123 w 302"/>
                  <a:gd name="T53" fmla="*/ 296 h 302"/>
                  <a:gd name="T54" fmla="*/ 146 w 302"/>
                  <a:gd name="T55" fmla="*/ 282 h 302"/>
                  <a:gd name="T56" fmla="*/ 166 w 302"/>
                  <a:gd name="T57" fmla="*/ 282 h 302"/>
                  <a:gd name="T58" fmla="*/ 191 w 302"/>
                  <a:gd name="T59" fmla="*/ 293 h 302"/>
                  <a:gd name="T60" fmla="*/ 202 w 302"/>
                  <a:gd name="T61" fmla="*/ 264 h 302"/>
                  <a:gd name="T62" fmla="*/ 233 w 302"/>
                  <a:gd name="T63" fmla="*/ 274 h 302"/>
                  <a:gd name="T64" fmla="*/ 241 w 302"/>
                  <a:gd name="T65" fmla="*/ 248 h 302"/>
                  <a:gd name="T66" fmla="*/ 255 w 302"/>
                  <a:gd name="T67" fmla="*/ 233 h 302"/>
                  <a:gd name="T68" fmla="*/ 280 w 302"/>
                  <a:gd name="T69" fmla="*/ 224 h 302"/>
                  <a:gd name="T70" fmla="*/ 267 w 302"/>
                  <a:gd name="T71" fmla="*/ 195 h 302"/>
                  <a:gd name="T72" fmla="*/ 296 w 302"/>
                  <a:gd name="T73" fmla="*/ 180 h 302"/>
                  <a:gd name="T74" fmla="*/ 283 w 302"/>
                  <a:gd name="T75" fmla="*/ 156 h 302"/>
                  <a:gd name="T76" fmla="*/ 282 w 302"/>
                  <a:gd name="T77" fmla="*/ 136 h 302"/>
                  <a:gd name="T78" fmla="*/ 294 w 302"/>
                  <a:gd name="T79" fmla="*/ 111 h 302"/>
                  <a:gd name="T80" fmla="*/ 147 w 302"/>
                  <a:gd name="T81" fmla="*/ 176 h 302"/>
                  <a:gd name="T82" fmla="*/ 156 w 302"/>
                  <a:gd name="T83" fmla="*/ 125 h 302"/>
                  <a:gd name="T84" fmla="*/ 147 w 302"/>
                  <a:gd name="T85" fmla="*/ 17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2" h="302">
                    <a:moveTo>
                      <a:pt x="275" y="105"/>
                    </a:moveTo>
                    <a:cubicBezTo>
                      <a:pt x="270" y="103"/>
                      <a:pt x="265" y="101"/>
                      <a:pt x="264" y="100"/>
                    </a:cubicBezTo>
                    <a:cubicBezTo>
                      <a:pt x="264" y="99"/>
                      <a:pt x="264" y="92"/>
                      <a:pt x="267" y="87"/>
                    </a:cubicBezTo>
                    <a:cubicBezTo>
                      <a:pt x="274" y="69"/>
                      <a:pt x="274" y="69"/>
                      <a:pt x="274" y="69"/>
                    </a:cubicBezTo>
                    <a:cubicBezTo>
                      <a:pt x="276" y="63"/>
                      <a:pt x="274" y="60"/>
                      <a:pt x="268" y="60"/>
                    </a:cubicBezTo>
                    <a:cubicBezTo>
                      <a:pt x="248" y="61"/>
                      <a:pt x="248" y="61"/>
                      <a:pt x="248" y="61"/>
                    </a:cubicBezTo>
                    <a:cubicBezTo>
                      <a:pt x="243" y="62"/>
                      <a:pt x="237" y="62"/>
                      <a:pt x="237" y="61"/>
                    </a:cubicBezTo>
                    <a:cubicBezTo>
                      <a:pt x="236" y="60"/>
                      <a:pt x="233" y="53"/>
                      <a:pt x="233" y="47"/>
                    </a:cubicBezTo>
                    <a:cubicBezTo>
                      <a:pt x="233" y="28"/>
                      <a:pt x="233" y="28"/>
                      <a:pt x="233" y="28"/>
                    </a:cubicBezTo>
                    <a:cubicBezTo>
                      <a:pt x="233" y="22"/>
                      <a:pt x="229" y="20"/>
                      <a:pt x="224" y="22"/>
                    </a:cubicBezTo>
                    <a:cubicBezTo>
                      <a:pt x="207" y="31"/>
                      <a:pt x="207" y="31"/>
                      <a:pt x="207" y="31"/>
                    </a:cubicBezTo>
                    <a:cubicBezTo>
                      <a:pt x="202" y="34"/>
                      <a:pt x="197" y="35"/>
                      <a:pt x="196" y="35"/>
                    </a:cubicBezTo>
                    <a:cubicBezTo>
                      <a:pt x="194" y="34"/>
                      <a:pt x="190" y="29"/>
                      <a:pt x="188" y="24"/>
                    </a:cubicBezTo>
                    <a:cubicBezTo>
                      <a:pt x="180" y="6"/>
                      <a:pt x="180" y="6"/>
                      <a:pt x="180" y="6"/>
                    </a:cubicBezTo>
                    <a:cubicBezTo>
                      <a:pt x="178" y="1"/>
                      <a:pt x="173" y="0"/>
                      <a:pt x="170" y="4"/>
                    </a:cubicBezTo>
                    <a:cubicBezTo>
                      <a:pt x="157" y="19"/>
                      <a:pt x="157" y="19"/>
                      <a:pt x="157" y="19"/>
                    </a:cubicBezTo>
                    <a:cubicBezTo>
                      <a:pt x="153" y="23"/>
                      <a:pt x="149" y="27"/>
                      <a:pt x="148" y="27"/>
                    </a:cubicBezTo>
                    <a:cubicBezTo>
                      <a:pt x="147" y="27"/>
                      <a:pt x="140" y="24"/>
                      <a:pt x="136" y="20"/>
                    </a:cubicBezTo>
                    <a:cubicBezTo>
                      <a:pt x="122" y="6"/>
                      <a:pt x="122" y="6"/>
                      <a:pt x="122" y="6"/>
                    </a:cubicBezTo>
                    <a:cubicBezTo>
                      <a:pt x="118" y="2"/>
                      <a:pt x="114" y="3"/>
                      <a:pt x="112" y="8"/>
                    </a:cubicBezTo>
                    <a:cubicBezTo>
                      <a:pt x="106" y="27"/>
                      <a:pt x="106" y="27"/>
                      <a:pt x="106" y="27"/>
                    </a:cubicBezTo>
                    <a:cubicBezTo>
                      <a:pt x="104" y="32"/>
                      <a:pt x="102" y="37"/>
                      <a:pt x="101" y="38"/>
                    </a:cubicBezTo>
                    <a:cubicBezTo>
                      <a:pt x="100" y="38"/>
                      <a:pt x="93" y="38"/>
                      <a:pt x="88" y="35"/>
                    </a:cubicBezTo>
                    <a:cubicBezTo>
                      <a:pt x="69" y="28"/>
                      <a:pt x="69" y="28"/>
                      <a:pt x="69" y="28"/>
                    </a:cubicBezTo>
                    <a:cubicBezTo>
                      <a:pt x="64" y="26"/>
                      <a:pt x="60" y="28"/>
                      <a:pt x="61" y="34"/>
                    </a:cubicBezTo>
                    <a:cubicBezTo>
                      <a:pt x="62" y="54"/>
                      <a:pt x="62" y="54"/>
                      <a:pt x="62" y="54"/>
                    </a:cubicBezTo>
                    <a:cubicBezTo>
                      <a:pt x="63" y="59"/>
                      <a:pt x="62" y="65"/>
                      <a:pt x="61" y="66"/>
                    </a:cubicBezTo>
                    <a:cubicBezTo>
                      <a:pt x="61" y="66"/>
                      <a:pt x="54" y="69"/>
                      <a:pt x="48" y="69"/>
                    </a:cubicBezTo>
                    <a:cubicBezTo>
                      <a:pt x="28" y="69"/>
                      <a:pt x="28" y="69"/>
                      <a:pt x="28" y="69"/>
                    </a:cubicBezTo>
                    <a:cubicBezTo>
                      <a:pt x="23" y="69"/>
                      <a:pt x="20" y="73"/>
                      <a:pt x="23" y="78"/>
                    </a:cubicBezTo>
                    <a:cubicBezTo>
                      <a:pt x="32" y="95"/>
                      <a:pt x="32" y="95"/>
                      <a:pt x="32" y="95"/>
                    </a:cubicBezTo>
                    <a:cubicBezTo>
                      <a:pt x="34" y="100"/>
                      <a:pt x="36" y="105"/>
                      <a:pt x="36" y="107"/>
                    </a:cubicBezTo>
                    <a:cubicBezTo>
                      <a:pt x="35" y="108"/>
                      <a:pt x="30" y="112"/>
                      <a:pt x="25" y="114"/>
                    </a:cubicBezTo>
                    <a:cubicBezTo>
                      <a:pt x="6" y="122"/>
                      <a:pt x="6" y="122"/>
                      <a:pt x="6" y="122"/>
                    </a:cubicBezTo>
                    <a:cubicBezTo>
                      <a:pt x="1" y="124"/>
                      <a:pt x="0" y="129"/>
                      <a:pt x="5" y="132"/>
                    </a:cubicBezTo>
                    <a:cubicBezTo>
                      <a:pt x="20" y="145"/>
                      <a:pt x="20" y="145"/>
                      <a:pt x="20" y="145"/>
                    </a:cubicBezTo>
                    <a:cubicBezTo>
                      <a:pt x="24" y="149"/>
                      <a:pt x="27" y="153"/>
                      <a:pt x="27" y="154"/>
                    </a:cubicBezTo>
                    <a:cubicBezTo>
                      <a:pt x="28" y="155"/>
                      <a:pt x="24" y="162"/>
                      <a:pt x="20" y="166"/>
                    </a:cubicBezTo>
                    <a:cubicBezTo>
                      <a:pt x="6" y="180"/>
                      <a:pt x="6" y="180"/>
                      <a:pt x="6" y="180"/>
                    </a:cubicBezTo>
                    <a:cubicBezTo>
                      <a:pt x="2" y="184"/>
                      <a:pt x="4" y="188"/>
                      <a:pt x="9" y="190"/>
                    </a:cubicBezTo>
                    <a:cubicBezTo>
                      <a:pt x="28" y="196"/>
                      <a:pt x="28" y="196"/>
                      <a:pt x="28" y="196"/>
                    </a:cubicBezTo>
                    <a:cubicBezTo>
                      <a:pt x="33" y="198"/>
                      <a:pt x="38" y="200"/>
                      <a:pt x="38" y="201"/>
                    </a:cubicBezTo>
                    <a:cubicBezTo>
                      <a:pt x="39" y="202"/>
                      <a:pt x="38" y="209"/>
                      <a:pt x="36" y="214"/>
                    </a:cubicBezTo>
                    <a:cubicBezTo>
                      <a:pt x="28" y="233"/>
                      <a:pt x="28" y="233"/>
                      <a:pt x="28" y="233"/>
                    </a:cubicBezTo>
                    <a:cubicBezTo>
                      <a:pt x="26" y="238"/>
                      <a:pt x="29" y="242"/>
                      <a:pt x="35" y="241"/>
                    </a:cubicBezTo>
                    <a:cubicBezTo>
                      <a:pt x="54" y="240"/>
                      <a:pt x="54" y="240"/>
                      <a:pt x="54" y="240"/>
                    </a:cubicBezTo>
                    <a:cubicBezTo>
                      <a:pt x="60" y="240"/>
                      <a:pt x="65" y="240"/>
                      <a:pt x="66" y="241"/>
                    </a:cubicBezTo>
                    <a:cubicBezTo>
                      <a:pt x="67" y="242"/>
                      <a:pt x="69" y="248"/>
                      <a:pt x="69" y="254"/>
                    </a:cubicBezTo>
                    <a:cubicBezTo>
                      <a:pt x="69" y="274"/>
                      <a:pt x="69" y="274"/>
                      <a:pt x="69" y="274"/>
                    </a:cubicBezTo>
                    <a:cubicBezTo>
                      <a:pt x="69" y="279"/>
                      <a:pt x="73" y="282"/>
                      <a:pt x="78" y="279"/>
                    </a:cubicBezTo>
                    <a:cubicBezTo>
                      <a:pt x="96" y="270"/>
                      <a:pt x="96" y="270"/>
                      <a:pt x="96" y="270"/>
                    </a:cubicBezTo>
                    <a:cubicBezTo>
                      <a:pt x="101" y="268"/>
                      <a:pt x="106" y="266"/>
                      <a:pt x="107" y="266"/>
                    </a:cubicBezTo>
                    <a:cubicBezTo>
                      <a:pt x="108" y="267"/>
                      <a:pt x="113" y="272"/>
                      <a:pt x="115" y="277"/>
                    </a:cubicBezTo>
                    <a:cubicBezTo>
                      <a:pt x="123" y="296"/>
                      <a:pt x="123" y="296"/>
                      <a:pt x="123" y="296"/>
                    </a:cubicBezTo>
                    <a:cubicBezTo>
                      <a:pt x="125" y="301"/>
                      <a:pt x="129" y="302"/>
                      <a:pt x="133" y="297"/>
                    </a:cubicBezTo>
                    <a:cubicBezTo>
                      <a:pt x="146" y="282"/>
                      <a:pt x="146" y="282"/>
                      <a:pt x="146" y="282"/>
                    </a:cubicBezTo>
                    <a:cubicBezTo>
                      <a:pt x="150" y="278"/>
                      <a:pt x="154" y="275"/>
                      <a:pt x="155" y="275"/>
                    </a:cubicBezTo>
                    <a:cubicBezTo>
                      <a:pt x="156" y="275"/>
                      <a:pt x="162" y="278"/>
                      <a:pt x="166" y="282"/>
                    </a:cubicBezTo>
                    <a:cubicBezTo>
                      <a:pt x="180" y="296"/>
                      <a:pt x="180" y="296"/>
                      <a:pt x="180" y="296"/>
                    </a:cubicBezTo>
                    <a:cubicBezTo>
                      <a:pt x="184" y="300"/>
                      <a:pt x="189" y="298"/>
                      <a:pt x="191" y="293"/>
                    </a:cubicBezTo>
                    <a:cubicBezTo>
                      <a:pt x="197" y="274"/>
                      <a:pt x="197" y="274"/>
                      <a:pt x="197" y="274"/>
                    </a:cubicBezTo>
                    <a:cubicBezTo>
                      <a:pt x="199" y="269"/>
                      <a:pt x="201" y="264"/>
                      <a:pt x="202" y="264"/>
                    </a:cubicBezTo>
                    <a:cubicBezTo>
                      <a:pt x="203" y="263"/>
                      <a:pt x="210" y="264"/>
                      <a:pt x="215" y="266"/>
                    </a:cubicBezTo>
                    <a:cubicBezTo>
                      <a:pt x="233" y="274"/>
                      <a:pt x="233" y="274"/>
                      <a:pt x="233" y="274"/>
                    </a:cubicBezTo>
                    <a:cubicBezTo>
                      <a:pt x="239" y="276"/>
                      <a:pt x="243" y="273"/>
                      <a:pt x="242" y="267"/>
                    </a:cubicBezTo>
                    <a:cubicBezTo>
                      <a:pt x="241" y="248"/>
                      <a:pt x="241" y="248"/>
                      <a:pt x="241" y="248"/>
                    </a:cubicBezTo>
                    <a:cubicBezTo>
                      <a:pt x="240" y="242"/>
                      <a:pt x="241" y="237"/>
                      <a:pt x="241" y="236"/>
                    </a:cubicBezTo>
                    <a:cubicBezTo>
                      <a:pt x="242" y="235"/>
                      <a:pt x="249" y="233"/>
                      <a:pt x="255" y="233"/>
                    </a:cubicBezTo>
                    <a:cubicBezTo>
                      <a:pt x="274" y="233"/>
                      <a:pt x="274" y="233"/>
                      <a:pt x="274" y="233"/>
                    </a:cubicBezTo>
                    <a:cubicBezTo>
                      <a:pt x="280" y="233"/>
                      <a:pt x="283" y="229"/>
                      <a:pt x="280" y="224"/>
                    </a:cubicBezTo>
                    <a:cubicBezTo>
                      <a:pt x="271" y="206"/>
                      <a:pt x="271" y="206"/>
                      <a:pt x="271" y="206"/>
                    </a:cubicBezTo>
                    <a:cubicBezTo>
                      <a:pt x="268" y="201"/>
                      <a:pt x="267" y="196"/>
                      <a:pt x="267" y="195"/>
                    </a:cubicBezTo>
                    <a:cubicBezTo>
                      <a:pt x="268" y="194"/>
                      <a:pt x="273" y="189"/>
                      <a:pt x="278" y="187"/>
                    </a:cubicBezTo>
                    <a:cubicBezTo>
                      <a:pt x="296" y="180"/>
                      <a:pt x="296" y="180"/>
                      <a:pt x="296" y="180"/>
                    </a:cubicBezTo>
                    <a:cubicBezTo>
                      <a:pt x="302" y="177"/>
                      <a:pt x="302" y="173"/>
                      <a:pt x="298" y="169"/>
                    </a:cubicBezTo>
                    <a:cubicBezTo>
                      <a:pt x="283" y="156"/>
                      <a:pt x="283" y="156"/>
                      <a:pt x="283" y="156"/>
                    </a:cubicBezTo>
                    <a:cubicBezTo>
                      <a:pt x="279" y="152"/>
                      <a:pt x="275" y="148"/>
                      <a:pt x="275" y="147"/>
                    </a:cubicBezTo>
                    <a:cubicBezTo>
                      <a:pt x="275" y="146"/>
                      <a:pt x="278" y="140"/>
                      <a:pt x="282" y="136"/>
                    </a:cubicBezTo>
                    <a:cubicBezTo>
                      <a:pt x="296" y="122"/>
                      <a:pt x="296" y="122"/>
                      <a:pt x="296" y="122"/>
                    </a:cubicBezTo>
                    <a:cubicBezTo>
                      <a:pt x="300" y="118"/>
                      <a:pt x="299" y="113"/>
                      <a:pt x="294" y="111"/>
                    </a:cubicBezTo>
                    <a:lnTo>
                      <a:pt x="275" y="105"/>
                    </a:lnTo>
                    <a:close/>
                    <a:moveTo>
                      <a:pt x="147" y="176"/>
                    </a:moveTo>
                    <a:cubicBezTo>
                      <a:pt x="133" y="174"/>
                      <a:pt x="123" y="161"/>
                      <a:pt x="126" y="147"/>
                    </a:cubicBezTo>
                    <a:cubicBezTo>
                      <a:pt x="128" y="132"/>
                      <a:pt x="141" y="123"/>
                      <a:pt x="156" y="125"/>
                    </a:cubicBezTo>
                    <a:cubicBezTo>
                      <a:pt x="170" y="127"/>
                      <a:pt x="179" y="141"/>
                      <a:pt x="177" y="155"/>
                    </a:cubicBezTo>
                    <a:cubicBezTo>
                      <a:pt x="175" y="169"/>
                      <a:pt x="161" y="179"/>
                      <a:pt x="147" y="176"/>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33" name="Freeform 89"/>
              <p:cNvSpPr>
                <a:spLocks noEditPoints="1"/>
              </p:cNvSpPr>
              <p:nvPr/>
            </p:nvSpPr>
            <p:spPr bwMode="auto">
              <a:xfrm>
                <a:off x="-10210088" y="7023564"/>
                <a:ext cx="1438200" cy="1438197"/>
              </a:xfrm>
              <a:custGeom>
                <a:avLst/>
                <a:gdLst>
                  <a:gd name="T0" fmla="*/ 434 w 441"/>
                  <a:gd name="T1" fmla="*/ 201 h 441"/>
                  <a:gd name="T2" fmla="*/ 425 w 441"/>
                  <a:gd name="T3" fmla="*/ 156 h 441"/>
                  <a:gd name="T4" fmla="*/ 410 w 441"/>
                  <a:gd name="T5" fmla="*/ 120 h 441"/>
                  <a:gd name="T6" fmla="*/ 385 w 441"/>
                  <a:gd name="T7" fmla="*/ 84 h 441"/>
                  <a:gd name="T8" fmla="*/ 357 w 441"/>
                  <a:gd name="T9" fmla="*/ 56 h 441"/>
                  <a:gd name="T10" fmla="*/ 320 w 441"/>
                  <a:gd name="T11" fmla="*/ 30 h 441"/>
                  <a:gd name="T12" fmla="*/ 283 w 441"/>
                  <a:gd name="T13" fmla="*/ 16 h 441"/>
                  <a:gd name="T14" fmla="*/ 240 w 441"/>
                  <a:gd name="T15" fmla="*/ 7 h 441"/>
                  <a:gd name="T16" fmla="*/ 201 w 441"/>
                  <a:gd name="T17" fmla="*/ 7 h 441"/>
                  <a:gd name="T18" fmla="*/ 156 w 441"/>
                  <a:gd name="T19" fmla="*/ 16 h 441"/>
                  <a:gd name="T20" fmla="*/ 120 w 441"/>
                  <a:gd name="T21" fmla="*/ 31 h 441"/>
                  <a:gd name="T22" fmla="*/ 84 w 441"/>
                  <a:gd name="T23" fmla="*/ 56 h 441"/>
                  <a:gd name="T24" fmla="*/ 56 w 441"/>
                  <a:gd name="T25" fmla="*/ 84 h 441"/>
                  <a:gd name="T26" fmla="*/ 31 w 441"/>
                  <a:gd name="T27" fmla="*/ 122 h 441"/>
                  <a:gd name="T28" fmla="*/ 16 w 441"/>
                  <a:gd name="T29" fmla="*/ 158 h 441"/>
                  <a:gd name="T30" fmla="*/ 7 w 441"/>
                  <a:gd name="T31" fmla="*/ 201 h 441"/>
                  <a:gd name="T32" fmla="*/ 7 w 441"/>
                  <a:gd name="T33" fmla="*/ 240 h 441"/>
                  <a:gd name="T34" fmla="*/ 16 w 441"/>
                  <a:gd name="T35" fmla="*/ 285 h 441"/>
                  <a:gd name="T36" fmla="*/ 32 w 441"/>
                  <a:gd name="T37" fmla="*/ 321 h 441"/>
                  <a:gd name="T38" fmla="*/ 56 w 441"/>
                  <a:gd name="T39" fmla="*/ 357 h 441"/>
                  <a:gd name="T40" fmla="*/ 84 w 441"/>
                  <a:gd name="T41" fmla="*/ 385 h 441"/>
                  <a:gd name="T42" fmla="*/ 122 w 441"/>
                  <a:gd name="T43" fmla="*/ 411 h 441"/>
                  <a:gd name="T44" fmla="*/ 158 w 441"/>
                  <a:gd name="T45" fmla="*/ 425 h 441"/>
                  <a:gd name="T46" fmla="*/ 201 w 441"/>
                  <a:gd name="T47" fmla="*/ 434 h 441"/>
                  <a:gd name="T48" fmla="*/ 240 w 441"/>
                  <a:gd name="T49" fmla="*/ 434 h 441"/>
                  <a:gd name="T50" fmla="*/ 285 w 441"/>
                  <a:gd name="T51" fmla="*/ 425 h 441"/>
                  <a:gd name="T52" fmla="*/ 321 w 441"/>
                  <a:gd name="T53" fmla="*/ 410 h 441"/>
                  <a:gd name="T54" fmla="*/ 357 w 441"/>
                  <a:gd name="T55" fmla="*/ 385 h 441"/>
                  <a:gd name="T56" fmla="*/ 385 w 441"/>
                  <a:gd name="T57" fmla="*/ 357 h 441"/>
                  <a:gd name="T58" fmla="*/ 411 w 441"/>
                  <a:gd name="T59" fmla="*/ 319 h 441"/>
                  <a:gd name="T60" fmla="*/ 426 w 441"/>
                  <a:gd name="T61" fmla="*/ 283 h 441"/>
                  <a:gd name="T62" fmla="*/ 434 w 441"/>
                  <a:gd name="T63" fmla="*/ 240 h 441"/>
                  <a:gd name="T64" fmla="*/ 356 w 441"/>
                  <a:gd name="T65" fmla="*/ 256 h 441"/>
                  <a:gd name="T66" fmla="*/ 284 w 441"/>
                  <a:gd name="T67" fmla="*/ 213 h 441"/>
                  <a:gd name="T68" fmla="*/ 361 w 441"/>
                  <a:gd name="T69" fmla="*/ 220 h 441"/>
                  <a:gd name="T70" fmla="*/ 275 w 441"/>
                  <a:gd name="T71" fmla="*/ 335 h 441"/>
                  <a:gd name="T72" fmla="*/ 335 w 441"/>
                  <a:gd name="T73" fmla="*/ 276 h 441"/>
                  <a:gd name="T74" fmla="*/ 178 w 441"/>
                  <a:gd name="T75" fmla="*/ 341 h 441"/>
                  <a:gd name="T76" fmla="*/ 263 w 441"/>
                  <a:gd name="T77" fmla="*/ 341 h 441"/>
                  <a:gd name="T78" fmla="*/ 185 w 441"/>
                  <a:gd name="T79" fmla="*/ 358 h 441"/>
                  <a:gd name="T80" fmla="*/ 186 w 441"/>
                  <a:gd name="T81" fmla="*/ 220 h 441"/>
                  <a:gd name="T82" fmla="*/ 221 w 441"/>
                  <a:gd name="T83" fmla="*/ 255 h 441"/>
                  <a:gd name="T84" fmla="*/ 106 w 441"/>
                  <a:gd name="T85" fmla="*/ 277 h 441"/>
                  <a:gd name="T86" fmla="*/ 165 w 441"/>
                  <a:gd name="T87" fmla="*/ 337 h 441"/>
                  <a:gd name="T88" fmla="*/ 100 w 441"/>
                  <a:gd name="T89" fmla="*/ 180 h 441"/>
                  <a:gd name="T90" fmla="*/ 100 w 441"/>
                  <a:gd name="T91" fmla="*/ 264 h 441"/>
                  <a:gd name="T92" fmla="*/ 83 w 441"/>
                  <a:gd name="T93" fmla="*/ 187 h 441"/>
                  <a:gd name="T94" fmla="*/ 148 w 441"/>
                  <a:gd name="T95" fmla="*/ 100 h 441"/>
                  <a:gd name="T96" fmla="*/ 168 w 441"/>
                  <a:gd name="T97" fmla="*/ 182 h 441"/>
                  <a:gd name="T98" fmla="*/ 119 w 441"/>
                  <a:gd name="T99" fmla="*/ 122 h 441"/>
                  <a:gd name="T100" fmla="*/ 211 w 441"/>
                  <a:gd name="T101" fmla="*/ 157 h 441"/>
                  <a:gd name="T102" fmla="*/ 219 w 441"/>
                  <a:gd name="T103" fmla="*/ 80 h 441"/>
                  <a:gd name="T104" fmla="*/ 319 w 441"/>
                  <a:gd name="T105" fmla="*/ 121 h 441"/>
                  <a:gd name="T106" fmla="*/ 270 w 441"/>
                  <a:gd name="T107" fmla="*/ 181 h 441"/>
                  <a:gd name="T108" fmla="*/ 290 w 441"/>
                  <a:gd name="T109" fmla="*/ 99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1" h="441">
                    <a:moveTo>
                      <a:pt x="441" y="232"/>
                    </a:moveTo>
                    <a:cubicBezTo>
                      <a:pt x="441" y="209"/>
                      <a:pt x="441" y="209"/>
                      <a:pt x="441" y="209"/>
                    </a:cubicBezTo>
                    <a:cubicBezTo>
                      <a:pt x="441" y="205"/>
                      <a:pt x="438" y="201"/>
                      <a:pt x="434" y="201"/>
                    </a:cubicBezTo>
                    <a:cubicBezTo>
                      <a:pt x="401" y="196"/>
                      <a:pt x="401" y="196"/>
                      <a:pt x="401" y="196"/>
                    </a:cubicBezTo>
                    <a:cubicBezTo>
                      <a:pt x="400" y="188"/>
                      <a:pt x="398" y="181"/>
                      <a:pt x="396" y="173"/>
                    </a:cubicBezTo>
                    <a:cubicBezTo>
                      <a:pt x="425" y="156"/>
                      <a:pt x="425" y="156"/>
                      <a:pt x="425" y="156"/>
                    </a:cubicBezTo>
                    <a:cubicBezTo>
                      <a:pt x="428" y="154"/>
                      <a:pt x="430" y="149"/>
                      <a:pt x="428" y="145"/>
                    </a:cubicBezTo>
                    <a:cubicBezTo>
                      <a:pt x="420" y="125"/>
                      <a:pt x="420" y="125"/>
                      <a:pt x="420" y="125"/>
                    </a:cubicBezTo>
                    <a:cubicBezTo>
                      <a:pt x="418" y="121"/>
                      <a:pt x="414" y="119"/>
                      <a:pt x="410" y="120"/>
                    </a:cubicBezTo>
                    <a:cubicBezTo>
                      <a:pt x="377" y="128"/>
                      <a:pt x="377" y="128"/>
                      <a:pt x="377" y="128"/>
                    </a:cubicBezTo>
                    <a:cubicBezTo>
                      <a:pt x="374" y="122"/>
                      <a:pt x="370" y="116"/>
                      <a:pt x="365" y="110"/>
                    </a:cubicBezTo>
                    <a:cubicBezTo>
                      <a:pt x="385" y="84"/>
                      <a:pt x="385" y="84"/>
                      <a:pt x="385" y="84"/>
                    </a:cubicBezTo>
                    <a:cubicBezTo>
                      <a:pt x="388" y="80"/>
                      <a:pt x="387" y="75"/>
                      <a:pt x="385" y="72"/>
                    </a:cubicBezTo>
                    <a:cubicBezTo>
                      <a:pt x="369" y="56"/>
                      <a:pt x="369" y="56"/>
                      <a:pt x="369" y="56"/>
                    </a:cubicBezTo>
                    <a:cubicBezTo>
                      <a:pt x="366" y="54"/>
                      <a:pt x="361" y="53"/>
                      <a:pt x="357" y="56"/>
                    </a:cubicBezTo>
                    <a:cubicBezTo>
                      <a:pt x="331" y="76"/>
                      <a:pt x="331" y="76"/>
                      <a:pt x="331" y="76"/>
                    </a:cubicBezTo>
                    <a:cubicBezTo>
                      <a:pt x="325" y="71"/>
                      <a:pt x="318" y="67"/>
                      <a:pt x="311" y="63"/>
                    </a:cubicBezTo>
                    <a:cubicBezTo>
                      <a:pt x="320" y="30"/>
                      <a:pt x="320" y="30"/>
                      <a:pt x="320" y="30"/>
                    </a:cubicBezTo>
                    <a:cubicBezTo>
                      <a:pt x="321" y="26"/>
                      <a:pt x="318" y="22"/>
                      <a:pt x="314" y="20"/>
                    </a:cubicBezTo>
                    <a:cubicBezTo>
                      <a:pt x="294" y="12"/>
                      <a:pt x="294" y="12"/>
                      <a:pt x="294" y="12"/>
                    </a:cubicBezTo>
                    <a:cubicBezTo>
                      <a:pt x="290" y="10"/>
                      <a:pt x="285" y="12"/>
                      <a:pt x="283" y="16"/>
                    </a:cubicBezTo>
                    <a:cubicBezTo>
                      <a:pt x="266" y="44"/>
                      <a:pt x="266" y="44"/>
                      <a:pt x="266" y="44"/>
                    </a:cubicBezTo>
                    <a:cubicBezTo>
                      <a:pt x="259" y="43"/>
                      <a:pt x="252" y="41"/>
                      <a:pt x="245" y="40"/>
                    </a:cubicBezTo>
                    <a:cubicBezTo>
                      <a:pt x="240" y="7"/>
                      <a:pt x="240" y="7"/>
                      <a:pt x="240" y="7"/>
                    </a:cubicBezTo>
                    <a:cubicBezTo>
                      <a:pt x="240" y="3"/>
                      <a:pt x="236" y="0"/>
                      <a:pt x="232" y="0"/>
                    </a:cubicBezTo>
                    <a:cubicBezTo>
                      <a:pt x="209" y="0"/>
                      <a:pt x="209" y="0"/>
                      <a:pt x="209" y="0"/>
                    </a:cubicBezTo>
                    <a:cubicBezTo>
                      <a:pt x="205" y="0"/>
                      <a:pt x="201" y="3"/>
                      <a:pt x="201" y="7"/>
                    </a:cubicBezTo>
                    <a:cubicBezTo>
                      <a:pt x="196" y="40"/>
                      <a:pt x="196" y="40"/>
                      <a:pt x="196" y="40"/>
                    </a:cubicBezTo>
                    <a:cubicBezTo>
                      <a:pt x="188" y="41"/>
                      <a:pt x="181" y="43"/>
                      <a:pt x="173" y="45"/>
                    </a:cubicBezTo>
                    <a:cubicBezTo>
                      <a:pt x="156" y="16"/>
                      <a:pt x="156" y="16"/>
                      <a:pt x="156" y="16"/>
                    </a:cubicBezTo>
                    <a:cubicBezTo>
                      <a:pt x="154" y="13"/>
                      <a:pt x="149" y="11"/>
                      <a:pt x="145" y="13"/>
                    </a:cubicBezTo>
                    <a:cubicBezTo>
                      <a:pt x="125" y="21"/>
                      <a:pt x="125" y="21"/>
                      <a:pt x="125" y="21"/>
                    </a:cubicBezTo>
                    <a:cubicBezTo>
                      <a:pt x="121" y="23"/>
                      <a:pt x="119" y="27"/>
                      <a:pt x="120" y="31"/>
                    </a:cubicBezTo>
                    <a:cubicBezTo>
                      <a:pt x="128" y="64"/>
                      <a:pt x="128" y="64"/>
                      <a:pt x="128" y="64"/>
                    </a:cubicBezTo>
                    <a:cubicBezTo>
                      <a:pt x="122" y="67"/>
                      <a:pt x="116" y="71"/>
                      <a:pt x="111" y="76"/>
                    </a:cubicBezTo>
                    <a:cubicBezTo>
                      <a:pt x="84" y="56"/>
                      <a:pt x="84" y="56"/>
                      <a:pt x="84" y="56"/>
                    </a:cubicBezTo>
                    <a:cubicBezTo>
                      <a:pt x="80" y="53"/>
                      <a:pt x="75" y="54"/>
                      <a:pt x="72" y="56"/>
                    </a:cubicBezTo>
                    <a:cubicBezTo>
                      <a:pt x="57" y="72"/>
                      <a:pt x="57" y="72"/>
                      <a:pt x="57" y="72"/>
                    </a:cubicBezTo>
                    <a:cubicBezTo>
                      <a:pt x="54" y="75"/>
                      <a:pt x="53" y="80"/>
                      <a:pt x="56" y="84"/>
                    </a:cubicBezTo>
                    <a:cubicBezTo>
                      <a:pt x="76" y="110"/>
                      <a:pt x="76" y="110"/>
                      <a:pt x="76" y="110"/>
                    </a:cubicBezTo>
                    <a:cubicBezTo>
                      <a:pt x="71" y="117"/>
                      <a:pt x="67" y="123"/>
                      <a:pt x="63" y="130"/>
                    </a:cubicBezTo>
                    <a:cubicBezTo>
                      <a:pt x="31" y="122"/>
                      <a:pt x="31" y="122"/>
                      <a:pt x="31" y="122"/>
                    </a:cubicBezTo>
                    <a:cubicBezTo>
                      <a:pt x="27" y="121"/>
                      <a:pt x="22" y="123"/>
                      <a:pt x="20" y="127"/>
                    </a:cubicBezTo>
                    <a:cubicBezTo>
                      <a:pt x="12" y="147"/>
                      <a:pt x="12" y="147"/>
                      <a:pt x="12" y="147"/>
                    </a:cubicBezTo>
                    <a:cubicBezTo>
                      <a:pt x="10" y="151"/>
                      <a:pt x="12" y="156"/>
                      <a:pt x="16" y="158"/>
                    </a:cubicBezTo>
                    <a:cubicBezTo>
                      <a:pt x="45" y="175"/>
                      <a:pt x="45" y="175"/>
                      <a:pt x="45" y="175"/>
                    </a:cubicBezTo>
                    <a:cubicBezTo>
                      <a:pt x="43" y="182"/>
                      <a:pt x="41" y="189"/>
                      <a:pt x="40" y="196"/>
                    </a:cubicBezTo>
                    <a:cubicBezTo>
                      <a:pt x="7" y="201"/>
                      <a:pt x="7" y="201"/>
                      <a:pt x="7" y="201"/>
                    </a:cubicBezTo>
                    <a:cubicBezTo>
                      <a:pt x="3" y="201"/>
                      <a:pt x="0" y="205"/>
                      <a:pt x="0" y="209"/>
                    </a:cubicBezTo>
                    <a:cubicBezTo>
                      <a:pt x="0" y="232"/>
                      <a:pt x="0" y="232"/>
                      <a:pt x="0" y="232"/>
                    </a:cubicBezTo>
                    <a:cubicBezTo>
                      <a:pt x="0" y="236"/>
                      <a:pt x="3" y="240"/>
                      <a:pt x="7" y="240"/>
                    </a:cubicBezTo>
                    <a:cubicBezTo>
                      <a:pt x="40" y="245"/>
                      <a:pt x="40" y="245"/>
                      <a:pt x="40" y="245"/>
                    </a:cubicBezTo>
                    <a:cubicBezTo>
                      <a:pt x="42" y="253"/>
                      <a:pt x="43" y="260"/>
                      <a:pt x="45" y="268"/>
                    </a:cubicBezTo>
                    <a:cubicBezTo>
                      <a:pt x="16" y="285"/>
                      <a:pt x="16" y="285"/>
                      <a:pt x="16" y="285"/>
                    </a:cubicBezTo>
                    <a:cubicBezTo>
                      <a:pt x="13" y="287"/>
                      <a:pt x="11" y="292"/>
                      <a:pt x="13" y="296"/>
                    </a:cubicBezTo>
                    <a:cubicBezTo>
                      <a:pt x="21" y="316"/>
                      <a:pt x="21" y="316"/>
                      <a:pt x="21" y="316"/>
                    </a:cubicBezTo>
                    <a:cubicBezTo>
                      <a:pt x="23" y="320"/>
                      <a:pt x="28" y="322"/>
                      <a:pt x="32" y="321"/>
                    </a:cubicBezTo>
                    <a:cubicBezTo>
                      <a:pt x="64" y="313"/>
                      <a:pt x="64" y="313"/>
                      <a:pt x="64" y="313"/>
                    </a:cubicBezTo>
                    <a:cubicBezTo>
                      <a:pt x="68" y="319"/>
                      <a:pt x="72" y="325"/>
                      <a:pt x="76" y="331"/>
                    </a:cubicBezTo>
                    <a:cubicBezTo>
                      <a:pt x="56" y="357"/>
                      <a:pt x="56" y="357"/>
                      <a:pt x="56" y="357"/>
                    </a:cubicBezTo>
                    <a:cubicBezTo>
                      <a:pt x="53" y="361"/>
                      <a:pt x="54" y="366"/>
                      <a:pt x="57" y="369"/>
                    </a:cubicBezTo>
                    <a:cubicBezTo>
                      <a:pt x="72" y="384"/>
                      <a:pt x="72" y="384"/>
                      <a:pt x="72" y="384"/>
                    </a:cubicBezTo>
                    <a:cubicBezTo>
                      <a:pt x="75" y="387"/>
                      <a:pt x="80" y="388"/>
                      <a:pt x="84" y="385"/>
                    </a:cubicBezTo>
                    <a:cubicBezTo>
                      <a:pt x="111" y="365"/>
                      <a:pt x="111" y="365"/>
                      <a:pt x="111" y="365"/>
                    </a:cubicBezTo>
                    <a:cubicBezTo>
                      <a:pt x="117" y="370"/>
                      <a:pt x="123" y="374"/>
                      <a:pt x="130" y="378"/>
                    </a:cubicBezTo>
                    <a:cubicBezTo>
                      <a:pt x="122" y="411"/>
                      <a:pt x="122" y="411"/>
                      <a:pt x="122" y="411"/>
                    </a:cubicBezTo>
                    <a:cubicBezTo>
                      <a:pt x="121" y="415"/>
                      <a:pt x="123" y="419"/>
                      <a:pt x="127" y="421"/>
                    </a:cubicBezTo>
                    <a:cubicBezTo>
                      <a:pt x="147" y="429"/>
                      <a:pt x="147" y="429"/>
                      <a:pt x="147" y="429"/>
                    </a:cubicBezTo>
                    <a:cubicBezTo>
                      <a:pt x="151" y="431"/>
                      <a:pt x="156" y="429"/>
                      <a:pt x="158" y="425"/>
                    </a:cubicBezTo>
                    <a:cubicBezTo>
                      <a:pt x="175" y="397"/>
                      <a:pt x="175" y="397"/>
                      <a:pt x="175" y="397"/>
                    </a:cubicBezTo>
                    <a:cubicBezTo>
                      <a:pt x="182" y="398"/>
                      <a:pt x="189" y="400"/>
                      <a:pt x="196" y="401"/>
                    </a:cubicBezTo>
                    <a:cubicBezTo>
                      <a:pt x="201" y="434"/>
                      <a:pt x="201" y="434"/>
                      <a:pt x="201" y="434"/>
                    </a:cubicBezTo>
                    <a:cubicBezTo>
                      <a:pt x="201" y="438"/>
                      <a:pt x="205" y="441"/>
                      <a:pt x="209" y="441"/>
                    </a:cubicBezTo>
                    <a:cubicBezTo>
                      <a:pt x="232" y="441"/>
                      <a:pt x="232" y="441"/>
                      <a:pt x="232" y="441"/>
                    </a:cubicBezTo>
                    <a:cubicBezTo>
                      <a:pt x="236" y="441"/>
                      <a:pt x="240" y="438"/>
                      <a:pt x="240" y="434"/>
                    </a:cubicBezTo>
                    <a:cubicBezTo>
                      <a:pt x="245" y="401"/>
                      <a:pt x="245" y="401"/>
                      <a:pt x="245" y="401"/>
                    </a:cubicBezTo>
                    <a:cubicBezTo>
                      <a:pt x="253" y="400"/>
                      <a:pt x="260" y="398"/>
                      <a:pt x="268" y="396"/>
                    </a:cubicBezTo>
                    <a:cubicBezTo>
                      <a:pt x="285" y="425"/>
                      <a:pt x="285" y="425"/>
                      <a:pt x="285" y="425"/>
                    </a:cubicBezTo>
                    <a:cubicBezTo>
                      <a:pt x="287" y="428"/>
                      <a:pt x="292" y="430"/>
                      <a:pt x="296" y="428"/>
                    </a:cubicBezTo>
                    <a:cubicBezTo>
                      <a:pt x="316" y="420"/>
                      <a:pt x="316" y="420"/>
                      <a:pt x="316" y="420"/>
                    </a:cubicBezTo>
                    <a:cubicBezTo>
                      <a:pt x="320" y="418"/>
                      <a:pt x="322" y="414"/>
                      <a:pt x="321" y="410"/>
                    </a:cubicBezTo>
                    <a:cubicBezTo>
                      <a:pt x="313" y="377"/>
                      <a:pt x="313" y="377"/>
                      <a:pt x="313" y="377"/>
                    </a:cubicBezTo>
                    <a:cubicBezTo>
                      <a:pt x="319" y="373"/>
                      <a:pt x="325" y="369"/>
                      <a:pt x="331" y="365"/>
                    </a:cubicBezTo>
                    <a:cubicBezTo>
                      <a:pt x="357" y="385"/>
                      <a:pt x="357" y="385"/>
                      <a:pt x="357" y="385"/>
                    </a:cubicBezTo>
                    <a:cubicBezTo>
                      <a:pt x="361" y="388"/>
                      <a:pt x="366" y="387"/>
                      <a:pt x="369" y="384"/>
                    </a:cubicBezTo>
                    <a:cubicBezTo>
                      <a:pt x="385" y="369"/>
                      <a:pt x="385" y="369"/>
                      <a:pt x="385" y="369"/>
                    </a:cubicBezTo>
                    <a:cubicBezTo>
                      <a:pt x="387" y="366"/>
                      <a:pt x="388" y="361"/>
                      <a:pt x="385" y="357"/>
                    </a:cubicBezTo>
                    <a:cubicBezTo>
                      <a:pt x="365" y="331"/>
                      <a:pt x="365" y="331"/>
                      <a:pt x="365" y="331"/>
                    </a:cubicBezTo>
                    <a:cubicBezTo>
                      <a:pt x="370" y="324"/>
                      <a:pt x="374" y="318"/>
                      <a:pt x="378" y="311"/>
                    </a:cubicBezTo>
                    <a:cubicBezTo>
                      <a:pt x="411" y="319"/>
                      <a:pt x="411" y="319"/>
                      <a:pt x="411" y="319"/>
                    </a:cubicBezTo>
                    <a:cubicBezTo>
                      <a:pt x="415" y="320"/>
                      <a:pt x="419" y="318"/>
                      <a:pt x="421" y="314"/>
                    </a:cubicBezTo>
                    <a:cubicBezTo>
                      <a:pt x="429" y="294"/>
                      <a:pt x="429" y="294"/>
                      <a:pt x="429" y="294"/>
                    </a:cubicBezTo>
                    <a:cubicBezTo>
                      <a:pt x="431" y="290"/>
                      <a:pt x="429" y="285"/>
                      <a:pt x="426" y="283"/>
                    </a:cubicBezTo>
                    <a:cubicBezTo>
                      <a:pt x="397" y="266"/>
                      <a:pt x="397" y="266"/>
                      <a:pt x="397" y="266"/>
                    </a:cubicBezTo>
                    <a:cubicBezTo>
                      <a:pt x="398" y="259"/>
                      <a:pt x="400" y="252"/>
                      <a:pt x="401" y="245"/>
                    </a:cubicBezTo>
                    <a:cubicBezTo>
                      <a:pt x="434" y="240"/>
                      <a:pt x="434" y="240"/>
                      <a:pt x="434" y="240"/>
                    </a:cubicBezTo>
                    <a:cubicBezTo>
                      <a:pt x="438" y="240"/>
                      <a:pt x="441" y="236"/>
                      <a:pt x="441" y="232"/>
                    </a:cubicBezTo>
                    <a:close/>
                    <a:moveTo>
                      <a:pt x="361" y="220"/>
                    </a:moveTo>
                    <a:cubicBezTo>
                      <a:pt x="361" y="238"/>
                      <a:pt x="356" y="256"/>
                      <a:pt x="356" y="256"/>
                    </a:cubicBezTo>
                    <a:cubicBezTo>
                      <a:pt x="354" y="264"/>
                      <a:pt x="346" y="267"/>
                      <a:pt x="339" y="263"/>
                    </a:cubicBezTo>
                    <a:cubicBezTo>
                      <a:pt x="284" y="228"/>
                      <a:pt x="284" y="228"/>
                      <a:pt x="284" y="228"/>
                    </a:cubicBezTo>
                    <a:cubicBezTo>
                      <a:pt x="277" y="224"/>
                      <a:pt x="277" y="217"/>
                      <a:pt x="284" y="213"/>
                    </a:cubicBezTo>
                    <a:cubicBezTo>
                      <a:pt x="339" y="178"/>
                      <a:pt x="339" y="178"/>
                      <a:pt x="339" y="178"/>
                    </a:cubicBezTo>
                    <a:cubicBezTo>
                      <a:pt x="346" y="174"/>
                      <a:pt x="354" y="177"/>
                      <a:pt x="356" y="185"/>
                    </a:cubicBezTo>
                    <a:cubicBezTo>
                      <a:pt x="356" y="185"/>
                      <a:pt x="361" y="203"/>
                      <a:pt x="361" y="220"/>
                    </a:cubicBezTo>
                    <a:close/>
                    <a:moveTo>
                      <a:pt x="321" y="321"/>
                    </a:moveTo>
                    <a:cubicBezTo>
                      <a:pt x="308" y="333"/>
                      <a:pt x="292" y="343"/>
                      <a:pt x="292" y="343"/>
                    </a:cubicBezTo>
                    <a:cubicBezTo>
                      <a:pt x="285" y="347"/>
                      <a:pt x="277" y="343"/>
                      <a:pt x="275" y="335"/>
                    </a:cubicBezTo>
                    <a:cubicBezTo>
                      <a:pt x="260" y="272"/>
                      <a:pt x="260" y="272"/>
                      <a:pt x="260" y="272"/>
                    </a:cubicBezTo>
                    <a:cubicBezTo>
                      <a:pt x="258" y="264"/>
                      <a:pt x="263" y="259"/>
                      <a:pt x="271" y="260"/>
                    </a:cubicBezTo>
                    <a:cubicBezTo>
                      <a:pt x="335" y="276"/>
                      <a:pt x="335" y="276"/>
                      <a:pt x="335" y="276"/>
                    </a:cubicBezTo>
                    <a:cubicBezTo>
                      <a:pt x="343" y="278"/>
                      <a:pt x="346" y="285"/>
                      <a:pt x="342" y="292"/>
                    </a:cubicBezTo>
                    <a:cubicBezTo>
                      <a:pt x="342" y="292"/>
                      <a:pt x="333" y="309"/>
                      <a:pt x="321" y="321"/>
                    </a:cubicBezTo>
                    <a:close/>
                    <a:moveTo>
                      <a:pt x="178" y="341"/>
                    </a:moveTo>
                    <a:cubicBezTo>
                      <a:pt x="213" y="285"/>
                      <a:pt x="213" y="285"/>
                      <a:pt x="213" y="285"/>
                    </a:cubicBezTo>
                    <a:cubicBezTo>
                      <a:pt x="217" y="278"/>
                      <a:pt x="224" y="278"/>
                      <a:pt x="228" y="285"/>
                    </a:cubicBezTo>
                    <a:cubicBezTo>
                      <a:pt x="263" y="341"/>
                      <a:pt x="263" y="341"/>
                      <a:pt x="263" y="341"/>
                    </a:cubicBezTo>
                    <a:cubicBezTo>
                      <a:pt x="267" y="348"/>
                      <a:pt x="264" y="356"/>
                      <a:pt x="256" y="358"/>
                    </a:cubicBezTo>
                    <a:cubicBezTo>
                      <a:pt x="256" y="358"/>
                      <a:pt x="238" y="363"/>
                      <a:pt x="221" y="363"/>
                    </a:cubicBezTo>
                    <a:cubicBezTo>
                      <a:pt x="203" y="363"/>
                      <a:pt x="185" y="358"/>
                      <a:pt x="185" y="358"/>
                    </a:cubicBezTo>
                    <a:cubicBezTo>
                      <a:pt x="177" y="356"/>
                      <a:pt x="174" y="348"/>
                      <a:pt x="178" y="341"/>
                    </a:cubicBezTo>
                    <a:close/>
                    <a:moveTo>
                      <a:pt x="221" y="255"/>
                    </a:moveTo>
                    <a:cubicBezTo>
                      <a:pt x="202" y="255"/>
                      <a:pt x="186" y="240"/>
                      <a:pt x="186" y="220"/>
                    </a:cubicBezTo>
                    <a:cubicBezTo>
                      <a:pt x="186" y="201"/>
                      <a:pt x="202" y="186"/>
                      <a:pt x="221" y="186"/>
                    </a:cubicBezTo>
                    <a:cubicBezTo>
                      <a:pt x="240" y="186"/>
                      <a:pt x="255" y="201"/>
                      <a:pt x="255" y="220"/>
                    </a:cubicBezTo>
                    <a:cubicBezTo>
                      <a:pt x="255" y="240"/>
                      <a:pt x="240" y="255"/>
                      <a:pt x="221" y="255"/>
                    </a:cubicBezTo>
                    <a:close/>
                    <a:moveTo>
                      <a:pt x="120" y="322"/>
                    </a:moveTo>
                    <a:cubicBezTo>
                      <a:pt x="108" y="310"/>
                      <a:pt x="99" y="294"/>
                      <a:pt x="99" y="294"/>
                    </a:cubicBezTo>
                    <a:cubicBezTo>
                      <a:pt x="95" y="286"/>
                      <a:pt x="98" y="279"/>
                      <a:pt x="106" y="277"/>
                    </a:cubicBezTo>
                    <a:cubicBezTo>
                      <a:pt x="170" y="262"/>
                      <a:pt x="170" y="262"/>
                      <a:pt x="170" y="262"/>
                    </a:cubicBezTo>
                    <a:cubicBezTo>
                      <a:pt x="178" y="260"/>
                      <a:pt x="182" y="265"/>
                      <a:pt x="181" y="273"/>
                    </a:cubicBezTo>
                    <a:cubicBezTo>
                      <a:pt x="165" y="337"/>
                      <a:pt x="165" y="337"/>
                      <a:pt x="165" y="337"/>
                    </a:cubicBezTo>
                    <a:cubicBezTo>
                      <a:pt x="163" y="345"/>
                      <a:pt x="156" y="348"/>
                      <a:pt x="149" y="344"/>
                    </a:cubicBezTo>
                    <a:cubicBezTo>
                      <a:pt x="149" y="344"/>
                      <a:pt x="133" y="335"/>
                      <a:pt x="120" y="322"/>
                    </a:cubicBezTo>
                    <a:close/>
                    <a:moveTo>
                      <a:pt x="100" y="180"/>
                    </a:moveTo>
                    <a:cubicBezTo>
                      <a:pt x="156" y="215"/>
                      <a:pt x="156" y="215"/>
                      <a:pt x="156" y="215"/>
                    </a:cubicBezTo>
                    <a:cubicBezTo>
                      <a:pt x="163" y="219"/>
                      <a:pt x="163" y="226"/>
                      <a:pt x="156" y="230"/>
                    </a:cubicBezTo>
                    <a:cubicBezTo>
                      <a:pt x="100" y="264"/>
                      <a:pt x="100" y="264"/>
                      <a:pt x="100" y="264"/>
                    </a:cubicBezTo>
                    <a:cubicBezTo>
                      <a:pt x="93" y="269"/>
                      <a:pt x="85" y="266"/>
                      <a:pt x="83" y="258"/>
                    </a:cubicBezTo>
                    <a:cubicBezTo>
                      <a:pt x="83" y="258"/>
                      <a:pt x="78" y="240"/>
                      <a:pt x="78" y="222"/>
                    </a:cubicBezTo>
                    <a:cubicBezTo>
                      <a:pt x="78" y="205"/>
                      <a:pt x="83" y="187"/>
                      <a:pt x="83" y="187"/>
                    </a:cubicBezTo>
                    <a:cubicBezTo>
                      <a:pt x="85" y="179"/>
                      <a:pt x="93" y="176"/>
                      <a:pt x="100" y="180"/>
                    </a:cubicBezTo>
                    <a:close/>
                    <a:moveTo>
                      <a:pt x="119" y="122"/>
                    </a:moveTo>
                    <a:cubicBezTo>
                      <a:pt x="131" y="109"/>
                      <a:pt x="148" y="100"/>
                      <a:pt x="148" y="100"/>
                    </a:cubicBezTo>
                    <a:cubicBezTo>
                      <a:pt x="155" y="96"/>
                      <a:pt x="162" y="100"/>
                      <a:pt x="164" y="108"/>
                    </a:cubicBezTo>
                    <a:cubicBezTo>
                      <a:pt x="179" y="171"/>
                      <a:pt x="179" y="171"/>
                      <a:pt x="179" y="171"/>
                    </a:cubicBezTo>
                    <a:cubicBezTo>
                      <a:pt x="181" y="179"/>
                      <a:pt x="176" y="184"/>
                      <a:pt x="168" y="182"/>
                    </a:cubicBezTo>
                    <a:cubicBezTo>
                      <a:pt x="104" y="167"/>
                      <a:pt x="104" y="167"/>
                      <a:pt x="104" y="167"/>
                    </a:cubicBezTo>
                    <a:cubicBezTo>
                      <a:pt x="96" y="165"/>
                      <a:pt x="93" y="158"/>
                      <a:pt x="97" y="151"/>
                    </a:cubicBezTo>
                    <a:cubicBezTo>
                      <a:pt x="97" y="151"/>
                      <a:pt x="106" y="134"/>
                      <a:pt x="119" y="122"/>
                    </a:cubicBezTo>
                    <a:close/>
                    <a:moveTo>
                      <a:pt x="261" y="102"/>
                    </a:moveTo>
                    <a:cubicBezTo>
                      <a:pt x="227" y="157"/>
                      <a:pt x="227" y="157"/>
                      <a:pt x="227" y="157"/>
                    </a:cubicBezTo>
                    <a:cubicBezTo>
                      <a:pt x="222" y="164"/>
                      <a:pt x="215" y="164"/>
                      <a:pt x="211" y="157"/>
                    </a:cubicBezTo>
                    <a:cubicBezTo>
                      <a:pt x="177" y="102"/>
                      <a:pt x="177" y="102"/>
                      <a:pt x="177" y="102"/>
                    </a:cubicBezTo>
                    <a:cubicBezTo>
                      <a:pt x="172" y="95"/>
                      <a:pt x="175" y="87"/>
                      <a:pt x="183" y="85"/>
                    </a:cubicBezTo>
                    <a:cubicBezTo>
                      <a:pt x="183" y="85"/>
                      <a:pt x="201" y="80"/>
                      <a:pt x="219" y="80"/>
                    </a:cubicBezTo>
                    <a:cubicBezTo>
                      <a:pt x="236" y="80"/>
                      <a:pt x="254" y="85"/>
                      <a:pt x="254" y="85"/>
                    </a:cubicBezTo>
                    <a:cubicBezTo>
                      <a:pt x="262" y="87"/>
                      <a:pt x="265" y="95"/>
                      <a:pt x="261" y="102"/>
                    </a:cubicBezTo>
                    <a:close/>
                    <a:moveTo>
                      <a:pt x="319" y="121"/>
                    </a:moveTo>
                    <a:cubicBezTo>
                      <a:pt x="332" y="133"/>
                      <a:pt x="341" y="149"/>
                      <a:pt x="341" y="149"/>
                    </a:cubicBezTo>
                    <a:cubicBezTo>
                      <a:pt x="345" y="156"/>
                      <a:pt x="342" y="164"/>
                      <a:pt x="334" y="166"/>
                    </a:cubicBezTo>
                    <a:cubicBezTo>
                      <a:pt x="270" y="181"/>
                      <a:pt x="270" y="181"/>
                      <a:pt x="270" y="181"/>
                    </a:cubicBezTo>
                    <a:cubicBezTo>
                      <a:pt x="262" y="183"/>
                      <a:pt x="257" y="178"/>
                      <a:pt x="259" y="170"/>
                    </a:cubicBezTo>
                    <a:cubicBezTo>
                      <a:pt x="274" y="106"/>
                      <a:pt x="274" y="106"/>
                      <a:pt x="274" y="106"/>
                    </a:cubicBezTo>
                    <a:cubicBezTo>
                      <a:pt x="276" y="98"/>
                      <a:pt x="283" y="95"/>
                      <a:pt x="290" y="99"/>
                    </a:cubicBezTo>
                    <a:cubicBezTo>
                      <a:pt x="290" y="99"/>
                      <a:pt x="307" y="108"/>
                      <a:pt x="319" y="121"/>
                    </a:cubicBezTo>
                    <a:close/>
                  </a:path>
                </a:pathLst>
              </a:custGeom>
              <a:solidFill>
                <a:srgbClr val="0078D7"/>
              </a:solidFill>
              <a:ln>
                <a:noFill/>
                <a:headEnd type="none" w="med" len="med"/>
                <a:tailEnd type="none" w="med" len="med"/>
              </a:ln>
              <a:ex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182880" rIns="0" bIns="0" numCol="1" rtlCol="0" anchor="t" anchorCtr="0" compatLnSpc="1">
                <a:prstTxWarp prst="textNoShape">
                  <a:avLst/>
                </a:prstTxWarp>
              </a:bodyPr>
              <a:lstStyle/>
              <a:p>
                <a:pPr fontAlgn="base">
                  <a:spcBef>
                    <a:spcPct val="0"/>
                  </a:spcBef>
                  <a:spcAft>
                    <a:spcPct val="0"/>
                  </a:spcAft>
                </a:pPr>
                <a:endParaRPr lang="en-US" sz="1372">
                  <a:latin typeface="Segoe UI" panose="020B0502040204020203" pitchFamily="34" charset="0"/>
                  <a:cs typeface="Segoe UI" panose="020B0502040204020203" pitchFamily="34" charset="0"/>
                </a:endParaRPr>
              </a:p>
            </p:txBody>
          </p:sp>
          <p:sp>
            <p:nvSpPr>
              <p:cNvPr id="34" name="Freeform 90"/>
              <p:cNvSpPr>
                <a:spLocks/>
              </p:cNvSpPr>
              <p:nvPr/>
            </p:nvSpPr>
            <p:spPr bwMode="auto">
              <a:xfrm>
                <a:off x="-12967953" y="6581045"/>
                <a:ext cx="1951843" cy="2070371"/>
              </a:xfrm>
              <a:custGeom>
                <a:avLst/>
                <a:gdLst>
                  <a:gd name="T0" fmla="*/ 516 w 601"/>
                  <a:gd name="T1" fmla="*/ 0 h 635"/>
                  <a:gd name="T2" fmla="*/ 296 w 601"/>
                  <a:gd name="T3" fmla="*/ 208 h 635"/>
                  <a:gd name="T4" fmla="*/ 220 w 601"/>
                  <a:gd name="T5" fmla="*/ 195 h 635"/>
                  <a:gd name="T6" fmla="*/ 0 w 601"/>
                  <a:gd name="T7" fmla="*/ 415 h 635"/>
                  <a:gd name="T8" fmla="*/ 220 w 601"/>
                  <a:gd name="T9" fmla="*/ 635 h 635"/>
                  <a:gd name="T10" fmla="*/ 601 w 601"/>
                  <a:gd name="T11" fmla="*/ 635 h 635"/>
                  <a:gd name="T12" fmla="*/ 601 w 601"/>
                  <a:gd name="T13" fmla="*/ 17 h 635"/>
                  <a:gd name="T14" fmla="*/ 516 w 601"/>
                  <a:gd name="T15" fmla="*/ 0 h 6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1" h="635">
                    <a:moveTo>
                      <a:pt x="516" y="0"/>
                    </a:moveTo>
                    <a:cubicBezTo>
                      <a:pt x="398" y="0"/>
                      <a:pt x="302" y="92"/>
                      <a:pt x="296" y="208"/>
                    </a:cubicBezTo>
                    <a:cubicBezTo>
                      <a:pt x="272" y="200"/>
                      <a:pt x="247" y="195"/>
                      <a:pt x="220" y="195"/>
                    </a:cubicBezTo>
                    <a:cubicBezTo>
                      <a:pt x="99" y="195"/>
                      <a:pt x="0" y="293"/>
                      <a:pt x="0" y="415"/>
                    </a:cubicBezTo>
                    <a:cubicBezTo>
                      <a:pt x="0" y="536"/>
                      <a:pt x="99" y="635"/>
                      <a:pt x="220" y="635"/>
                    </a:cubicBezTo>
                    <a:cubicBezTo>
                      <a:pt x="601" y="635"/>
                      <a:pt x="601" y="635"/>
                      <a:pt x="601" y="635"/>
                    </a:cubicBezTo>
                    <a:cubicBezTo>
                      <a:pt x="601" y="17"/>
                      <a:pt x="601" y="17"/>
                      <a:pt x="601" y="17"/>
                    </a:cubicBezTo>
                    <a:cubicBezTo>
                      <a:pt x="575" y="6"/>
                      <a:pt x="546" y="0"/>
                      <a:pt x="516" y="0"/>
                    </a:cubicBezTo>
                    <a:close/>
                  </a:path>
                </a:pathLst>
              </a:custGeom>
              <a:solidFill>
                <a:srgbClr val="BAD80A"/>
              </a:solidFill>
              <a:ln>
                <a:noFill/>
                <a:headEnd type="none" w="med" len="med"/>
                <a:tailEnd type="none" w="med" len="med"/>
              </a:ln>
              <a:ex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182880" rIns="0" bIns="0" numCol="1" rtlCol="0" anchor="t" anchorCtr="0" compatLnSpc="1">
                <a:prstTxWarp prst="textNoShape">
                  <a:avLst/>
                </a:prstTxWarp>
              </a:bodyPr>
              <a:lstStyle/>
              <a:p>
                <a:pPr fontAlgn="base">
                  <a:spcBef>
                    <a:spcPct val="0"/>
                  </a:spcBef>
                  <a:spcAft>
                    <a:spcPct val="0"/>
                  </a:spcAft>
                </a:pPr>
                <a:endParaRPr lang="en-US" sz="1372">
                  <a:solidFill>
                    <a:schemeClr val="lt1"/>
                  </a:solidFill>
                  <a:latin typeface="Segoe UI" panose="020B0502040204020203" pitchFamily="34" charset="0"/>
                  <a:cs typeface="Segoe UI" panose="020B0502040204020203" pitchFamily="34" charset="0"/>
                </a:endParaRPr>
              </a:p>
            </p:txBody>
          </p:sp>
          <p:sp>
            <p:nvSpPr>
              <p:cNvPr id="35" name="Freeform 34"/>
              <p:cNvSpPr>
                <a:spLocks/>
              </p:cNvSpPr>
              <p:nvPr/>
            </p:nvSpPr>
            <p:spPr bwMode="auto">
              <a:xfrm>
                <a:off x="-9119586" y="6185934"/>
                <a:ext cx="1783644" cy="2475511"/>
              </a:xfrm>
              <a:custGeom>
                <a:avLst/>
                <a:gdLst>
                  <a:gd name="connsiteX0" fmla="*/ 966766 w 1780376"/>
                  <a:gd name="connsiteY0" fmla="*/ 0 h 2465482"/>
                  <a:gd name="connsiteX1" fmla="*/ 1686144 w 1780376"/>
                  <a:gd name="connsiteY1" fmla="*/ 719778 h 2465482"/>
                  <a:gd name="connsiteX2" fmla="*/ 1611277 w 1780376"/>
                  <a:gd name="connsiteY2" fmla="*/ 1035698 h 2465482"/>
                  <a:gd name="connsiteX3" fmla="*/ 1686144 w 1780376"/>
                  <a:gd name="connsiteY3" fmla="*/ 1032441 h 2465482"/>
                  <a:gd name="connsiteX4" fmla="*/ 1780376 w 1780376"/>
                  <a:gd name="connsiteY4" fmla="*/ 1041933 h 2465482"/>
                  <a:gd name="connsiteX5" fmla="*/ 1780376 w 1780376"/>
                  <a:gd name="connsiteY5" fmla="*/ 2455903 h 2465482"/>
                  <a:gd name="connsiteX6" fmla="*/ 1686144 w 1780376"/>
                  <a:gd name="connsiteY6" fmla="*/ 2465482 h 2465482"/>
                  <a:gd name="connsiteX7" fmla="*/ 0 w 1780376"/>
                  <a:gd name="connsiteY7" fmla="*/ 2465482 h 2465482"/>
                  <a:gd name="connsiteX8" fmla="*/ 0 w 1780376"/>
                  <a:gd name="connsiteY8" fmla="*/ 452711 h 2465482"/>
                  <a:gd name="connsiteX9" fmla="*/ 257153 w 1780376"/>
                  <a:gd name="connsiteY9" fmla="*/ 631841 h 2465482"/>
                  <a:gd name="connsiteX10" fmla="*/ 966766 w 1780376"/>
                  <a:gd name="connsiteY10" fmla="*/ 0 h 2465482"/>
                  <a:gd name="connsiteX0" fmla="*/ 966766 w 1783644"/>
                  <a:gd name="connsiteY0" fmla="*/ 0 h 2475511"/>
                  <a:gd name="connsiteX1" fmla="*/ 1686144 w 1783644"/>
                  <a:gd name="connsiteY1" fmla="*/ 719778 h 2475511"/>
                  <a:gd name="connsiteX2" fmla="*/ 1611277 w 1783644"/>
                  <a:gd name="connsiteY2" fmla="*/ 1035698 h 2475511"/>
                  <a:gd name="connsiteX3" fmla="*/ 1686144 w 1783644"/>
                  <a:gd name="connsiteY3" fmla="*/ 1032441 h 2475511"/>
                  <a:gd name="connsiteX4" fmla="*/ 1780376 w 1783644"/>
                  <a:gd name="connsiteY4" fmla="*/ 1041933 h 2475511"/>
                  <a:gd name="connsiteX5" fmla="*/ 1783644 w 1783644"/>
                  <a:gd name="connsiteY5" fmla="*/ 2475511 h 2475511"/>
                  <a:gd name="connsiteX6" fmla="*/ 1686144 w 1783644"/>
                  <a:gd name="connsiteY6" fmla="*/ 2465482 h 2475511"/>
                  <a:gd name="connsiteX7" fmla="*/ 0 w 1783644"/>
                  <a:gd name="connsiteY7" fmla="*/ 2465482 h 2475511"/>
                  <a:gd name="connsiteX8" fmla="*/ 0 w 1783644"/>
                  <a:gd name="connsiteY8" fmla="*/ 452711 h 2475511"/>
                  <a:gd name="connsiteX9" fmla="*/ 257153 w 1783644"/>
                  <a:gd name="connsiteY9" fmla="*/ 631841 h 2475511"/>
                  <a:gd name="connsiteX10" fmla="*/ 966766 w 1783644"/>
                  <a:gd name="connsiteY10" fmla="*/ 0 h 2475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83644" h="2475511">
                    <a:moveTo>
                      <a:pt x="966766" y="0"/>
                    </a:moveTo>
                    <a:cubicBezTo>
                      <a:pt x="1363889" y="0"/>
                      <a:pt x="1686144" y="322434"/>
                      <a:pt x="1686144" y="719778"/>
                    </a:cubicBezTo>
                    <a:cubicBezTo>
                      <a:pt x="1686144" y="833769"/>
                      <a:pt x="1656848" y="941248"/>
                      <a:pt x="1611277" y="1035698"/>
                    </a:cubicBezTo>
                    <a:cubicBezTo>
                      <a:pt x="1634062" y="1032441"/>
                      <a:pt x="1660103" y="1032441"/>
                      <a:pt x="1686144" y="1032441"/>
                    </a:cubicBezTo>
                    <a:lnTo>
                      <a:pt x="1780376" y="1041933"/>
                    </a:lnTo>
                    <a:cubicBezTo>
                      <a:pt x="1781465" y="1519792"/>
                      <a:pt x="1782555" y="1997652"/>
                      <a:pt x="1783644" y="2475511"/>
                    </a:cubicBezTo>
                    <a:lnTo>
                      <a:pt x="1686144" y="2465482"/>
                    </a:lnTo>
                    <a:lnTo>
                      <a:pt x="0" y="2465482"/>
                    </a:lnTo>
                    <a:lnTo>
                      <a:pt x="0" y="452711"/>
                    </a:lnTo>
                    <a:cubicBezTo>
                      <a:pt x="100908" y="491794"/>
                      <a:pt x="185541" y="556932"/>
                      <a:pt x="257153" y="631841"/>
                    </a:cubicBezTo>
                    <a:cubicBezTo>
                      <a:pt x="299470" y="276838"/>
                      <a:pt x="602194" y="0"/>
                      <a:pt x="966766" y="0"/>
                    </a:cubicBezTo>
                    <a:close/>
                  </a:path>
                </a:pathLst>
              </a:custGeom>
              <a:solidFill>
                <a:srgbClr val="BAD80A"/>
              </a:solidFill>
              <a:ln>
                <a:noFill/>
                <a:headEnd type="none" w="med" len="med"/>
                <a:tailEnd type="none" w="med" len="med"/>
              </a:ln>
              <a:ex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182880" rIns="0" bIns="0" numCol="1" rtlCol="0" anchor="t" anchorCtr="0" compatLnSpc="1">
                <a:prstTxWarp prst="textNoShape">
                  <a:avLst/>
                </a:prstTxWarp>
              </a:bodyPr>
              <a:lstStyle/>
              <a:p>
                <a:pPr fontAlgn="base">
                  <a:spcBef>
                    <a:spcPct val="0"/>
                  </a:spcBef>
                  <a:spcAft>
                    <a:spcPct val="0"/>
                  </a:spcAft>
                </a:pPr>
                <a:endParaRPr lang="en-US" sz="1372">
                  <a:solidFill>
                    <a:schemeClr val="lt1"/>
                  </a:solidFill>
                  <a:latin typeface="Segoe UI" panose="020B0502040204020203" pitchFamily="34" charset="0"/>
                  <a:cs typeface="Segoe UI" panose="020B0502040204020203" pitchFamily="34" charset="0"/>
                </a:endParaRPr>
              </a:p>
            </p:txBody>
          </p:sp>
        </p:grpSp>
        <p:sp>
          <p:nvSpPr>
            <p:cNvPr id="30" name="Freeform 95"/>
            <p:cNvSpPr>
              <a:spLocks/>
            </p:cNvSpPr>
            <p:nvPr/>
          </p:nvSpPr>
          <p:spPr bwMode="auto">
            <a:xfrm>
              <a:off x="306707" y="2506985"/>
              <a:ext cx="312041" cy="131865"/>
            </a:xfrm>
            <a:custGeom>
              <a:avLst/>
              <a:gdLst>
                <a:gd name="T0" fmla="*/ 621 w 696"/>
                <a:gd name="T1" fmla="*/ 132 h 281"/>
                <a:gd name="T2" fmla="*/ 609 w 696"/>
                <a:gd name="T3" fmla="*/ 133 h 281"/>
                <a:gd name="T4" fmla="*/ 469 w 696"/>
                <a:gd name="T5" fmla="*/ 0 h 281"/>
                <a:gd name="T6" fmla="*/ 333 w 696"/>
                <a:gd name="T7" fmla="*/ 104 h 281"/>
                <a:gd name="T8" fmla="*/ 258 w 696"/>
                <a:gd name="T9" fmla="*/ 73 h 281"/>
                <a:gd name="T10" fmla="*/ 155 w 696"/>
                <a:gd name="T11" fmla="*/ 167 h 281"/>
                <a:gd name="T12" fmla="*/ 105 w 696"/>
                <a:gd name="T13" fmla="*/ 190 h 281"/>
                <a:gd name="T14" fmla="*/ 58 w 696"/>
                <a:gd name="T15" fmla="*/ 166 h 281"/>
                <a:gd name="T16" fmla="*/ 0 w 696"/>
                <a:gd name="T17" fmla="*/ 224 h 281"/>
                <a:gd name="T18" fmla="*/ 58 w 696"/>
                <a:gd name="T19" fmla="*/ 281 h 281"/>
                <a:gd name="T20" fmla="*/ 74 w 696"/>
                <a:gd name="T21" fmla="*/ 281 h 281"/>
                <a:gd name="T22" fmla="*/ 264 w 696"/>
                <a:gd name="T23" fmla="*/ 281 h 281"/>
                <a:gd name="T24" fmla="*/ 370 w 696"/>
                <a:gd name="T25" fmla="*/ 281 h 281"/>
                <a:gd name="T26" fmla="*/ 626 w 696"/>
                <a:gd name="T27" fmla="*/ 281 h 281"/>
                <a:gd name="T28" fmla="*/ 626 w 696"/>
                <a:gd name="T29" fmla="*/ 281 h 281"/>
                <a:gd name="T30" fmla="*/ 696 w 696"/>
                <a:gd name="T31" fmla="*/ 207 h 281"/>
                <a:gd name="T32" fmla="*/ 621 w 696"/>
                <a:gd name="T33" fmla="*/ 132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96" h="281">
                  <a:moveTo>
                    <a:pt x="621" y="132"/>
                  </a:moveTo>
                  <a:cubicBezTo>
                    <a:pt x="617" y="132"/>
                    <a:pt x="613" y="133"/>
                    <a:pt x="609" y="133"/>
                  </a:cubicBezTo>
                  <a:cubicBezTo>
                    <a:pt x="606" y="59"/>
                    <a:pt x="544" y="0"/>
                    <a:pt x="469" y="0"/>
                  </a:cubicBezTo>
                  <a:cubicBezTo>
                    <a:pt x="403" y="0"/>
                    <a:pt x="349" y="44"/>
                    <a:pt x="333" y="104"/>
                  </a:cubicBezTo>
                  <a:cubicBezTo>
                    <a:pt x="314" y="85"/>
                    <a:pt x="287" y="73"/>
                    <a:pt x="258" y="73"/>
                  </a:cubicBezTo>
                  <a:cubicBezTo>
                    <a:pt x="204" y="73"/>
                    <a:pt x="160" y="114"/>
                    <a:pt x="155" y="167"/>
                  </a:cubicBezTo>
                  <a:cubicBezTo>
                    <a:pt x="136" y="170"/>
                    <a:pt x="119" y="178"/>
                    <a:pt x="105" y="190"/>
                  </a:cubicBezTo>
                  <a:cubicBezTo>
                    <a:pt x="95" y="175"/>
                    <a:pt x="78" y="166"/>
                    <a:pt x="58" y="166"/>
                  </a:cubicBezTo>
                  <a:cubicBezTo>
                    <a:pt x="26" y="166"/>
                    <a:pt x="0" y="192"/>
                    <a:pt x="0" y="224"/>
                  </a:cubicBezTo>
                  <a:cubicBezTo>
                    <a:pt x="0" y="256"/>
                    <a:pt x="26" y="281"/>
                    <a:pt x="58" y="281"/>
                  </a:cubicBezTo>
                  <a:cubicBezTo>
                    <a:pt x="74" y="281"/>
                    <a:pt x="74" y="281"/>
                    <a:pt x="74" y="281"/>
                  </a:cubicBezTo>
                  <a:cubicBezTo>
                    <a:pt x="264" y="281"/>
                    <a:pt x="264" y="281"/>
                    <a:pt x="264" y="281"/>
                  </a:cubicBezTo>
                  <a:cubicBezTo>
                    <a:pt x="370" y="281"/>
                    <a:pt x="370" y="281"/>
                    <a:pt x="370" y="281"/>
                  </a:cubicBezTo>
                  <a:cubicBezTo>
                    <a:pt x="626" y="281"/>
                    <a:pt x="626" y="281"/>
                    <a:pt x="626" y="281"/>
                  </a:cubicBezTo>
                  <a:cubicBezTo>
                    <a:pt x="626" y="281"/>
                    <a:pt x="626" y="281"/>
                    <a:pt x="626" y="281"/>
                  </a:cubicBezTo>
                  <a:cubicBezTo>
                    <a:pt x="665" y="279"/>
                    <a:pt x="696" y="247"/>
                    <a:pt x="696" y="207"/>
                  </a:cubicBezTo>
                  <a:cubicBezTo>
                    <a:pt x="696" y="166"/>
                    <a:pt x="662" y="132"/>
                    <a:pt x="621" y="132"/>
                  </a:cubicBezTo>
                  <a:close/>
                </a:path>
              </a:pathLst>
            </a:custGeom>
            <a:solidFill>
              <a:srgbClr val="0078D7"/>
            </a:solidFill>
            <a:ln>
              <a:noFill/>
            </a:ln>
          </p:spPr>
          <p:txBody>
            <a:bodyPr vert="horz" wrap="square" lIns="91440" tIns="45720" rIns="91440" bIns="45720" numCol="1" anchor="t" anchorCtr="0" compatLnSpc="1">
              <a:prstTxWarp prst="textNoShape">
                <a:avLst/>
              </a:prstTxWarp>
            </a:bodyPr>
            <a:lstStyle/>
            <a:p>
              <a:endParaRPr lang="en-US" sz="1765"/>
            </a:p>
          </p:txBody>
        </p:sp>
      </p:grpSp>
      <p:pic>
        <p:nvPicPr>
          <p:cNvPr id="36" name="Picture 35"/>
          <p:cNvPicPr>
            <a:picLocks noChangeAspect="1"/>
          </p:cNvPicPr>
          <p:nvPr userDrawn="1"/>
        </p:nvPicPr>
        <p:blipFill>
          <a:blip r:embed="rId3"/>
          <a:stretch>
            <a:fillRect/>
          </a:stretch>
        </p:blipFill>
        <p:spPr>
          <a:xfrm>
            <a:off x="389073" y="440493"/>
            <a:ext cx="5333417" cy="365382"/>
          </a:xfrm>
          <a:prstGeom prst="rect">
            <a:avLst/>
          </a:prstGeom>
        </p:spPr>
      </p:pic>
    </p:spTree>
    <p:extLst>
      <p:ext uri="{BB962C8B-B14F-4D97-AF65-F5344CB8AC3E}">
        <p14:creationId xmlns:p14="http://schemas.microsoft.com/office/powerpoint/2010/main" val="46693259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5689D9-93F9-4B1A-A49C-FBA24234BFC9}" type="datetime1">
              <a:rPr lang="en-US" smtClean="0"/>
              <a:t>12/20/2017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E1F60D-77CA-4F03-8D91-C8D8059E76F1}" type="slidenum">
              <a:rPr lang="en-US" smtClean="0"/>
              <a:t>‹#›</a:t>
            </a:fld>
            <a:endParaRPr lang="en-US"/>
          </a:p>
        </p:txBody>
      </p:sp>
    </p:spTree>
    <p:extLst>
      <p:ext uri="{BB962C8B-B14F-4D97-AF65-F5344CB8AC3E}">
        <p14:creationId xmlns:p14="http://schemas.microsoft.com/office/powerpoint/2010/main" val="21447531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Title Slide Option 1">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bwMode="auto">
          <a:xfrm>
            <a:off x="269302" y="1613794"/>
            <a:ext cx="6274911" cy="1793104"/>
          </a:xfrm>
          <a:noFill/>
        </p:spPr>
        <p:txBody>
          <a:bodyPr lIns="146304" tIns="91440" rIns="146304" bIns="91440" anchor="t" anchorCtr="0"/>
          <a:lstStyle>
            <a:lvl1pPr>
              <a:defRPr sz="5294" spc="-98" baseline="0">
                <a:gradFill>
                  <a:gsLst>
                    <a:gs pos="76852">
                      <a:schemeClr val="tx1"/>
                    </a:gs>
                    <a:gs pos="57576">
                      <a:schemeClr val="tx1"/>
                    </a:gs>
                  </a:gsLst>
                  <a:lin ang="5400000" scaled="0"/>
                </a:gradFill>
              </a:defRPr>
            </a:lvl1pPr>
          </a:lstStyle>
          <a:p>
            <a:r>
              <a:rPr lang="en-US"/>
              <a:t>Presentation title</a:t>
            </a:r>
          </a:p>
        </p:txBody>
      </p:sp>
      <p:sp>
        <p:nvSpPr>
          <p:cNvPr id="3" name="Text Placeholder 2"/>
          <p:cNvSpPr>
            <a:spLocks noGrp="1"/>
          </p:cNvSpPr>
          <p:nvPr>
            <p:ph type="body" sz="quarter" idx="14" hasCustomPrompt="1"/>
          </p:nvPr>
        </p:nvSpPr>
        <p:spPr bwMode="auto">
          <a:xfrm>
            <a:off x="267683" y="3406897"/>
            <a:ext cx="6276530" cy="1793104"/>
          </a:xfrm>
        </p:spPr>
        <p:txBody>
          <a:bodyPr tIns="109728" bIns="109728">
            <a:noAutofit/>
          </a:bodyPr>
          <a:lstStyle>
            <a:lvl1pPr marL="0" indent="0">
              <a:spcBef>
                <a:spcPts val="0"/>
              </a:spcBef>
              <a:buNone/>
              <a:defRPr sz="3137">
                <a:gradFill>
                  <a:gsLst>
                    <a:gs pos="76852">
                      <a:schemeClr val="tx1"/>
                    </a:gs>
                    <a:gs pos="57576">
                      <a:schemeClr val="tx1"/>
                    </a:gs>
                  </a:gsLst>
                  <a:lin ang="5400000" scaled="0"/>
                </a:gradFill>
              </a:defRPr>
            </a:lvl1pPr>
          </a:lstStyle>
          <a:p>
            <a:pPr lvl="0"/>
            <a:r>
              <a:rPr lang="en-US"/>
              <a:t>Speaker Name</a:t>
            </a:r>
          </a:p>
        </p:txBody>
      </p:sp>
      <p:grpSp>
        <p:nvGrpSpPr>
          <p:cNvPr id="8" name="Group 7"/>
          <p:cNvGrpSpPr>
            <a:grpSpLocks noChangeAspect="1"/>
          </p:cNvGrpSpPr>
          <p:nvPr userDrawn="1"/>
        </p:nvGrpSpPr>
        <p:grpSpPr bwMode="gray">
          <a:xfrm>
            <a:off x="448213" y="6034000"/>
            <a:ext cx="1648360" cy="353933"/>
            <a:chOff x="457200" y="1643393"/>
            <a:chExt cx="4492753" cy="964540"/>
          </a:xfrm>
        </p:grpSpPr>
        <p:pic>
          <p:nvPicPr>
            <p:cNvPr id="12" name="Picture 11"/>
            <p:cNvPicPr>
              <a:picLocks noChangeAspect="1"/>
            </p:cNvPicPr>
            <p:nvPr/>
          </p:nvPicPr>
          <p:blipFill>
            <a:blip r:embed="rId2"/>
            <a:stretch>
              <a:fillRect/>
            </a:stretch>
          </p:blipFill>
          <p:spPr bwMode="gray">
            <a:xfrm>
              <a:off x="457200" y="1643393"/>
              <a:ext cx="964540" cy="964540"/>
            </a:xfrm>
            <a:prstGeom prst="rect">
              <a:avLst/>
            </a:prstGeom>
          </p:spPr>
        </p:pic>
        <p:sp>
          <p:nvSpPr>
            <p:cNvPr id="14"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sz="1765"/>
            </a:p>
          </p:txBody>
        </p:sp>
      </p:grpSp>
      <p:grpSp>
        <p:nvGrpSpPr>
          <p:cNvPr id="28" name="Group 27"/>
          <p:cNvGrpSpPr/>
          <p:nvPr userDrawn="1"/>
        </p:nvGrpSpPr>
        <p:grpSpPr>
          <a:xfrm>
            <a:off x="5647788" y="3463739"/>
            <a:ext cx="6548878" cy="3415534"/>
            <a:chOff x="-1" y="2506985"/>
            <a:chExt cx="1462502" cy="762652"/>
          </a:xfrm>
        </p:grpSpPr>
        <p:grpSp>
          <p:nvGrpSpPr>
            <p:cNvPr id="29" name="Group 28"/>
            <p:cNvGrpSpPr>
              <a:grpSpLocks noChangeAspect="1"/>
            </p:cNvGrpSpPr>
            <p:nvPr/>
          </p:nvGrpSpPr>
          <p:grpSpPr>
            <a:xfrm>
              <a:off x="-1" y="2626805"/>
              <a:ext cx="1462502" cy="642832"/>
              <a:chOff x="-12967953" y="6185934"/>
              <a:chExt cx="5632011" cy="2475511"/>
            </a:xfrm>
          </p:grpSpPr>
          <p:sp>
            <p:nvSpPr>
              <p:cNvPr id="31" name="Freeform 87"/>
              <p:cNvSpPr>
                <a:spLocks noEditPoints="1"/>
              </p:cNvSpPr>
              <p:nvPr/>
            </p:nvSpPr>
            <p:spPr bwMode="auto">
              <a:xfrm>
                <a:off x="-10692122" y="6794402"/>
                <a:ext cx="719098" cy="719098"/>
              </a:xfrm>
              <a:custGeom>
                <a:avLst/>
                <a:gdLst>
                  <a:gd name="T0" fmla="*/ 50 w 221"/>
                  <a:gd name="T1" fmla="*/ 202 h 220"/>
                  <a:gd name="T2" fmla="*/ 73 w 221"/>
                  <a:gd name="T3" fmla="*/ 186 h 220"/>
                  <a:gd name="T4" fmla="*/ 86 w 221"/>
                  <a:gd name="T5" fmla="*/ 183 h 220"/>
                  <a:gd name="T6" fmla="*/ 95 w 221"/>
                  <a:gd name="T7" fmla="*/ 185 h 220"/>
                  <a:gd name="T8" fmla="*/ 109 w 221"/>
                  <a:gd name="T9" fmla="*/ 214 h 220"/>
                  <a:gd name="T10" fmla="*/ 133 w 221"/>
                  <a:gd name="T11" fmla="*/ 218 h 220"/>
                  <a:gd name="T12" fmla="*/ 138 w 221"/>
                  <a:gd name="T13" fmla="*/ 191 h 220"/>
                  <a:gd name="T14" fmla="*/ 145 w 221"/>
                  <a:gd name="T15" fmla="*/ 179 h 220"/>
                  <a:gd name="T16" fmla="*/ 153 w 221"/>
                  <a:gd name="T17" fmla="*/ 174 h 220"/>
                  <a:gd name="T18" fmla="*/ 183 w 221"/>
                  <a:gd name="T19" fmla="*/ 184 h 220"/>
                  <a:gd name="T20" fmla="*/ 202 w 221"/>
                  <a:gd name="T21" fmla="*/ 170 h 220"/>
                  <a:gd name="T22" fmla="*/ 187 w 221"/>
                  <a:gd name="T23" fmla="*/ 148 h 220"/>
                  <a:gd name="T24" fmla="*/ 183 w 221"/>
                  <a:gd name="T25" fmla="*/ 134 h 220"/>
                  <a:gd name="T26" fmla="*/ 186 w 221"/>
                  <a:gd name="T27" fmla="*/ 125 h 220"/>
                  <a:gd name="T28" fmla="*/ 215 w 221"/>
                  <a:gd name="T29" fmla="*/ 111 h 220"/>
                  <a:gd name="T30" fmla="*/ 218 w 221"/>
                  <a:gd name="T31" fmla="*/ 88 h 220"/>
                  <a:gd name="T32" fmla="*/ 191 w 221"/>
                  <a:gd name="T33" fmla="*/ 83 h 220"/>
                  <a:gd name="T34" fmla="*/ 179 w 221"/>
                  <a:gd name="T35" fmla="*/ 76 h 220"/>
                  <a:gd name="T36" fmla="*/ 175 w 221"/>
                  <a:gd name="T37" fmla="*/ 67 h 220"/>
                  <a:gd name="T38" fmla="*/ 185 w 221"/>
                  <a:gd name="T39" fmla="*/ 37 h 220"/>
                  <a:gd name="T40" fmla="*/ 171 w 221"/>
                  <a:gd name="T41" fmla="*/ 18 h 220"/>
                  <a:gd name="T42" fmla="*/ 148 w 221"/>
                  <a:gd name="T43" fmla="*/ 34 h 220"/>
                  <a:gd name="T44" fmla="*/ 135 w 221"/>
                  <a:gd name="T45" fmla="*/ 37 h 220"/>
                  <a:gd name="T46" fmla="*/ 126 w 221"/>
                  <a:gd name="T47" fmla="*/ 34 h 220"/>
                  <a:gd name="T48" fmla="*/ 112 w 221"/>
                  <a:gd name="T49" fmla="*/ 6 h 220"/>
                  <a:gd name="T50" fmla="*/ 88 w 221"/>
                  <a:gd name="T51" fmla="*/ 2 h 220"/>
                  <a:gd name="T52" fmla="*/ 83 w 221"/>
                  <a:gd name="T53" fmla="*/ 29 h 220"/>
                  <a:gd name="T54" fmla="*/ 68 w 221"/>
                  <a:gd name="T55" fmla="*/ 46 h 220"/>
                  <a:gd name="T56" fmla="*/ 38 w 221"/>
                  <a:gd name="T57" fmla="*/ 35 h 220"/>
                  <a:gd name="T58" fmla="*/ 19 w 221"/>
                  <a:gd name="T59" fmla="*/ 49 h 220"/>
                  <a:gd name="T60" fmla="*/ 34 w 221"/>
                  <a:gd name="T61" fmla="*/ 72 h 220"/>
                  <a:gd name="T62" fmla="*/ 35 w 221"/>
                  <a:gd name="T63" fmla="*/ 96 h 220"/>
                  <a:gd name="T64" fmla="*/ 6 w 221"/>
                  <a:gd name="T65" fmla="*/ 109 h 220"/>
                  <a:gd name="T66" fmla="*/ 3 w 221"/>
                  <a:gd name="T67" fmla="*/ 132 h 220"/>
                  <a:gd name="T68" fmla="*/ 30 w 221"/>
                  <a:gd name="T69" fmla="*/ 137 h 220"/>
                  <a:gd name="T70" fmla="*/ 46 w 221"/>
                  <a:gd name="T71" fmla="*/ 152 h 220"/>
                  <a:gd name="T72" fmla="*/ 46 w 221"/>
                  <a:gd name="T73" fmla="*/ 166 h 220"/>
                  <a:gd name="T74" fmla="*/ 37 w 221"/>
                  <a:gd name="T75" fmla="*/ 192 h 220"/>
                  <a:gd name="T76" fmla="*/ 78 w 221"/>
                  <a:gd name="T77" fmla="*/ 85 h 220"/>
                  <a:gd name="T78" fmla="*/ 142 w 221"/>
                  <a:gd name="T79" fmla="*/ 13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21" h="220">
                    <a:moveTo>
                      <a:pt x="37" y="192"/>
                    </a:moveTo>
                    <a:cubicBezTo>
                      <a:pt x="50" y="202"/>
                      <a:pt x="50" y="202"/>
                      <a:pt x="50" y="202"/>
                    </a:cubicBezTo>
                    <a:cubicBezTo>
                      <a:pt x="52" y="203"/>
                      <a:pt x="56" y="203"/>
                      <a:pt x="59" y="201"/>
                    </a:cubicBezTo>
                    <a:cubicBezTo>
                      <a:pt x="73" y="186"/>
                      <a:pt x="73" y="186"/>
                      <a:pt x="73" y="186"/>
                    </a:cubicBezTo>
                    <a:cubicBezTo>
                      <a:pt x="78" y="181"/>
                      <a:pt x="82" y="181"/>
                      <a:pt x="85" y="183"/>
                    </a:cubicBezTo>
                    <a:cubicBezTo>
                      <a:pt x="86" y="183"/>
                      <a:pt x="86" y="183"/>
                      <a:pt x="86" y="183"/>
                    </a:cubicBezTo>
                    <a:cubicBezTo>
                      <a:pt x="89" y="184"/>
                      <a:pt x="92" y="185"/>
                      <a:pt x="95" y="185"/>
                    </a:cubicBezTo>
                    <a:cubicBezTo>
                      <a:pt x="95" y="185"/>
                      <a:pt x="95" y="185"/>
                      <a:pt x="95" y="185"/>
                    </a:cubicBezTo>
                    <a:cubicBezTo>
                      <a:pt x="99" y="186"/>
                      <a:pt x="103" y="188"/>
                      <a:pt x="105" y="195"/>
                    </a:cubicBezTo>
                    <a:cubicBezTo>
                      <a:pt x="109" y="214"/>
                      <a:pt x="109" y="214"/>
                      <a:pt x="109" y="214"/>
                    </a:cubicBezTo>
                    <a:cubicBezTo>
                      <a:pt x="110" y="218"/>
                      <a:pt x="114" y="220"/>
                      <a:pt x="116" y="220"/>
                    </a:cubicBezTo>
                    <a:cubicBezTo>
                      <a:pt x="133" y="218"/>
                      <a:pt x="133" y="218"/>
                      <a:pt x="133" y="218"/>
                    </a:cubicBezTo>
                    <a:cubicBezTo>
                      <a:pt x="135" y="217"/>
                      <a:pt x="138" y="214"/>
                      <a:pt x="138" y="210"/>
                    </a:cubicBezTo>
                    <a:cubicBezTo>
                      <a:pt x="138" y="191"/>
                      <a:pt x="138" y="191"/>
                      <a:pt x="138" y="191"/>
                    </a:cubicBezTo>
                    <a:cubicBezTo>
                      <a:pt x="138" y="184"/>
                      <a:pt x="141" y="181"/>
                      <a:pt x="144" y="179"/>
                    </a:cubicBezTo>
                    <a:cubicBezTo>
                      <a:pt x="144" y="179"/>
                      <a:pt x="145" y="179"/>
                      <a:pt x="145" y="179"/>
                    </a:cubicBezTo>
                    <a:cubicBezTo>
                      <a:pt x="147" y="177"/>
                      <a:pt x="150" y="176"/>
                      <a:pt x="153" y="174"/>
                    </a:cubicBezTo>
                    <a:cubicBezTo>
                      <a:pt x="153" y="174"/>
                      <a:pt x="153" y="174"/>
                      <a:pt x="153" y="174"/>
                    </a:cubicBezTo>
                    <a:cubicBezTo>
                      <a:pt x="156" y="172"/>
                      <a:pt x="161" y="171"/>
                      <a:pt x="167" y="174"/>
                    </a:cubicBezTo>
                    <a:cubicBezTo>
                      <a:pt x="183" y="184"/>
                      <a:pt x="183" y="184"/>
                      <a:pt x="183" y="184"/>
                    </a:cubicBezTo>
                    <a:cubicBezTo>
                      <a:pt x="187" y="186"/>
                      <a:pt x="191" y="185"/>
                      <a:pt x="192" y="183"/>
                    </a:cubicBezTo>
                    <a:cubicBezTo>
                      <a:pt x="202" y="170"/>
                      <a:pt x="202" y="170"/>
                      <a:pt x="202" y="170"/>
                    </a:cubicBezTo>
                    <a:cubicBezTo>
                      <a:pt x="204" y="169"/>
                      <a:pt x="204" y="164"/>
                      <a:pt x="201" y="161"/>
                    </a:cubicBezTo>
                    <a:cubicBezTo>
                      <a:pt x="187" y="148"/>
                      <a:pt x="187" y="148"/>
                      <a:pt x="187" y="148"/>
                    </a:cubicBezTo>
                    <a:cubicBezTo>
                      <a:pt x="182" y="143"/>
                      <a:pt x="182" y="139"/>
                      <a:pt x="183" y="135"/>
                    </a:cubicBezTo>
                    <a:cubicBezTo>
                      <a:pt x="183" y="135"/>
                      <a:pt x="183" y="135"/>
                      <a:pt x="183" y="134"/>
                    </a:cubicBezTo>
                    <a:cubicBezTo>
                      <a:pt x="184" y="131"/>
                      <a:pt x="185" y="128"/>
                      <a:pt x="186" y="126"/>
                    </a:cubicBezTo>
                    <a:cubicBezTo>
                      <a:pt x="186" y="125"/>
                      <a:pt x="186" y="125"/>
                      <a:pt x="186" y="125"/>
                    </a:cubicBezTo>
                    <a:cubicBezTo>
                      <a:pt x="187" y="121"/>
                      <a:pt x="189" y="117"/>
                      <a:pt x="196" y="116"/>
                    </a:cubicBezTo>
                    <a:cubicBezTo>
                      <a:pt x="215" y="111"/>
                      <a:pt x="215" y="111"/>
                      <a:pt x="215" y="111"/>
                    </a:cubicBezTo>
                    <a:cubicBezTo>
                      <a:pt x="218" y="110"/>
                      <a:pt x="221" y="106"/>
                      <a:pt x="220" y="104"/>
                    </a:cubicBezTo>
                    <a:cubicBezTo>
                      <a:pt x="218" y="88"/>
                      <a:pt x="218" y="88"/>
                      <a:pt x="218" y="88"/>
                    </a:cubicBezTo>
                    <a:cubicBezTo>
                      <a:pt x="218" y="85"/>
                      <a:pt x="215" y="82"/>
                      <a:pt x="211" y="82"/>
                    </a:cubicBezTo>
                    <a:cubicBezTo>
                      <a:pt x="191" y="83"/>
                      <a:pt x="191" y="83"/>
                      <a:pt x="191" y="83"/>
                    </a:cubicBezTo>
                    <a:cubicBezTo>
                      <a:pt x="184" y="83"/>
                      <a:pt x="181" y="80"/>
                      <a:pt x="180" y="76"/>
                    </a:cubicBezTo>
                    <a:cubicBezTo>
                      <a:pt x="180" y="76"/>
                      <a:pt x="179" y="76"/>
                      <a:pt x="179" y="76"/>
                    </a:cubicBezTo>
                    <a:cubicBezTo>
                      <a:pt x="178" y="73"/>
                      <a:pt x="176" y="70"/>
                      <a:pt x="175" y="68"/>
                    </a:cubicBezTo>
                    <a:cubicBezTo>
                      <a:pt x="175" y="67"/>
                      <a:pt x="175" y="67"/>
                      <a:pt x="175" y="67"/>
                    </a:cubicBezTo>
                    <a:cubicBezTo>
                      <a:pt x="172" y="64"/>
                      <a:pt x="171" y="60"/>
                      <a:pt x="175" y="53"/>
                    </a:cubicBezTo>
                    <a:cubicBezTo>
                      <a:pt x="185" y="37"/>
                      <a:pt x="185" y="37"/>
                      <a:pt x="185" y="37"/>
                    </a:cubicBezTo>
                    <a:cubicBezTo>
                      <a:pt x="187" y="34"/>
                      <a:pt x="186" y="29"/>
                      <a:pt x="184" y="28"/>
                    </a:cubicBezTo>
                    <a:cubicBezTo>
                      <a:pt x="171" y="18"/>
                      <a:pt x="171" y="18"/>
                      <a:pt x="171" y="18"/>
                    </a:cubicBezTo>
                    <a:cubicBezTo>
                      <a:pt x="169" y="17"/>
                      <a:pt x="164" y="16"/>
                      <a:pt x="162" y="19"/>
                    </a:cubicBezTo>
                    <a:cubicBezTo>
                      <a:pt x="148" y="34"/>
                      <a:pt x="148" y="34"/>
                      <a:pt x="148" y="34"/>
                    </a:cubicBezTo>
                    <a:cubicBezTo>
                      <a:pt x="143" y="38"/>
                      <a:pt x="139" y="38"/>
                      <a:pt x="135" y="37"/>
                    </a:cubicBezTo>
                    <a:cubicBezTo>
                      <a:pt x="135" y="37"/>
                      <a:pt x="135" y="37"/>
                      <a:pt x="135" y="37"/>
                    </a:cubicBezTo>
                    <a:cubicBezTo>
                      <a:pt x="132" y="36"/>
                      <a:pt x="129" y="35"/>
                      <a:pt x="126" y="34"/>
                    </a:cubicBezTo>
                    <a:cubicBezTo>
                      <a:pt x="126" y="34"/>
                      <a:pt x="126" y="34"/>
                      <a:pt x="126" y="34"/>
                    </a:cubicBezTo>
                    <a:cubicBezTo>
                      <a:pt x="121" y="34"/>
                      <a:pt x="118" y="32"/>
                      <a:pt x="116" y="24"/>
                    </a:cubicBezTo>
                    <a:cubicBezTo>
                      <a:pt x="112" y="6"/>
                      <a:pt x="112" y="6"/>
                      <a:pt x="112" y="6"/>
                    </a:cubicBezTo>
                    <a:cubicBezTo>
                      <a:pt x="111" y="2"/>
                      <a:pt x="107" y="0"/>
                      <a:pt x="104" y="0"/>
                    </a:cubicBezTo>
                    <a:cubicBezTo>
                      <a:pt x="88" y="2"/>
                      <a:pt x="88" y="2"/>
                      <a:pt x="88" y="2"/>
                    </a:cubicBezTo>
                    <a:cubicBezTo>
                      <a:pt x="86" y="2"/>
                      <a:pt x="83" y="6"/>
                      <a:pt x="83" y="9"/>
                    </a:cubicBezTo>
                    <a:cubicBezTo>
                      <a:pt x="83" y="29"/>
                      <a:pt x="83" y="29"/>
                      <a:pt x="83" y="29"/>
                    </a:cubicBezTo>
                    <a:cubicBezTo>
                      <a:pt x="83" y="36"/>
                      <a:pt x="80" y="39"/>
                      <a:pt x="77" y="41"/>
                    </a:cubicBezTo>
                    <a:cubicBezTo>
                      <a:pt x="73" y="42"/>
                      <a:pt x="70" y="44"/>
                      <a:pt x="68" y="46"/>
                    </a:cubicBezTo>
                    <a:cubicBezTo>
                      <a:pt x="64" y="48"/>
                      <a:pt x="60" y="49"/>
                      <a:pt x="54" y="46"/>
                    </a:cubicBezTo>
                    <a:cubicBezTo>
                      <a:pt x="38" y="35"/>
                      <a:pt x="38" y="35"/>
                      <a:pt x="38" y="35"/>
                    </a:cubicBezTo>
                    <a:cubicBezTo>
                      <a:pt x="34" y="33"/>
                      <a:pt x="30" y="35"/>
                      <a:pt x="29" y="36"/>
                    </a:cubicBezTo>
                    <a:cubicBezTo>
                      <a:pt x="19" y="49"/>
                      <a:pt x="19" y="49"/>
                      <a:pt x="19" y="49"/>
                    </a:cubicBezTo>
                    <a:cubicBezTo>
                      <a:pt x="17" y="51"/>
                      <a:pt x="17" y="56"/>
                      <a:pt x="20" y="59"/>
                    </a:cubicBezTo>
                    <a:cubicBezTo>
                      <a:pt x="34" y="72"/>
                      <a:pt x="34" y="72"/>
                      <a:pt x="34" y="72"/>
                    </a:cubicBezTo>
                    <a:cubicBezTo>
                      <a:pt x="38" y="76"/>
                      <a:pt x="39" y="80"/>
                      <a:pt x="38" y="83"/>
                    </a:cubicBezTo>
                    <a:cubicBezTo>
                      <a:pt x="37" y="87"/>
                      <a:pt x="36" y="91"/>
                      <a:pt x="35" y="96"/>
                    </a:cubicBezTo>
                    <a:cubicBezTo>
                      <a:pt x="34" y="99"/>
                      <a:pt x="32" y="103"/>
                      <a:pt x="25" y="104"/>
                    </a:cubicBezTo>
                    <a:cubicBezTo>
                      <a:pt x="6" y="109"/>
                      <a:pt x="6" y="109"/>
                      <a:pt x="6" y="109"/>
                    </a:cubicBezTo>
                    <a:cubicBezTo>
                      <a:pt x="2" y="110"/>
                      <a:pt x="0" y="113"/>
                      <a:pt x="1" y="116"/>
                    </a:cubicBezTo>
                    <a:cubicBezTo>
                      <a:pt x="3" y="132"/>
                      <a:pt x="3" y="132"/>
                      <a:pt x="3" y="132"/>
                    </a:cubicBezTo>
                    <a:cubicBezTo>
                      <a:pt x="3" y="134"/>
                      <a:pt x="6" y="138"/>
                      <a:pt x="10" y="138"/>
                    </a:cubicBezTo>
                    <a:cubicBezTo>
                      <a:pt x="30" y="137"/>
                      <a:pt x="30" y="137"/>
                      <a:pt x="30" y="137"/>
                    </a:cubicBezTo>
                    <a:cubicBezTo>
                      <a:pt x="37" y="137"/>
                      <a:pt x="40" y="140"/>
                      <a:pt x="41" y="144"/>
                    </a:cubicBezTo>
                    <a:cubicBezTo>
                      <a:pt x="43" y="147"/>
                      <a:pt x="44" y="150"/>
                      <a:pt x="46" y="152"/>
                    </a:cubicBezTo>
                    <a:cubicBezTo>
                      <a:pt x="46" y="153"/>
                      <a:pt x="46" y="153"/>
                      <a:pt x="46" y="153"/>
                    </a:cubicBezTo>
                    <a:cubicBezTo>
                      <a:pt x="49" y="156"/>
                      <a:pt x="50" y="160"/>
                      <a:pt x="46" y="166"/>
                    </a:cubicBezTo>
                    <a:cubicBezTo>
                      <a:pt x="36" y="183"/>
                      <a:pt x="36" y="183"/>
                      <a:pt x="36" y="183"/>
                    </a:cubicBezTo>
                    <a:cubicBezTo>
                      <a:pt x="34" y="186"/>
                      <a:pt x="35" y="190"/>
                      <a:pt x="37" y="192"/>
                    </a:cubicBezTo>
                    <a:close/>
                    <a:moveTo>
                      <a:pt x="86" y="142"/>
                    </a:moveTo>
                    <a:cubicBezTo>
                      <a:pt x="68" y="128"/>
                      <a:pt x="65" y="103"/>
                      <a:pt x="78" y="85"/>
                    </a:cubicBezTo>
                    <a:cubicBezTo>
                      <a:pt x="92" y="68"/>
                      <a:pt x="117" y="64"/>
                      <a:pt x="135" y="78"/>
                    </a:cubicBezTo>
                    <a:cubicBezTo>
                      <a:pt x="152" y="92"/>
                      <a:pt x="156" y="117"/>
                      <a:pt x="142" y="134"/>
                    </a:cubicBezTo>
                    <a:cubicBezTo>
                      <a:pt x="129" y="152"/>
                      <a:pt x="103" y="155"/>
                      <a:pt x="86" y="14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32" name="Freeform 88"/>
              <p:cNvSpPr>
                <a:spLocks noEditPoints="1"/>
              </p:cNvSpPr>
              <p:nvPr/>
            </p:nvSpPr>
            <p:spPr bwMode="auto">
              <a:xfrm>
                <a:off x="-11379612" y="7308045"/>
                <a:ext cx="987775" cy="987775"/>
              </a:xfrm>
              <a:custGeom>
                <a:avLst/>
                <a:gdLst>
                  <a:gd name="T0" fmla="*/ 264 w 302"/>
                  <a:gd name="T1" fmla="*/ 100 h 302"/>
                  <a:gd name="T2" fmla="*/ 274 w 302"/>
                  <a:gd name="T3" fmla="*/ 69 h 302"/>
                  <a:gd name="T4" fmla="*/ 248 w 302"/>
                  <a:gd name="T5" fmla="*/ 61 h 302"/>
                  <a:gd name="T6" fmla="*/ 233 w 302"/>
                  <a:gd name="T7" fmla="*/ 47 h 302"/>
                  <a:gd name="T8" fmla="*/ 224 w 302"/>
                  <a:gd name="T9" fmla="*/ 22 h 302"/>
                  <a:gd name="T10" fmla="*/ 196 w 302"/>
                  <a:gd name="T11" fmla="*/ 35 h 302"/>
                  <a:gd name="T12" fmla="*/ 180 w 302"/>
                  <a:gd name="T13" fmla="*/ 6 h 302"/>
                  <a:gd name="T14" fmla="*/ 157 w 302"/>
                  <a:gd name="T15" fmla="*/ 19 h 302"/>
                  <a:gd name="T16" fmla="*/ 136 w 302"/>
                  <a:gd name="T17" fmla="*/ 20 h 302"/>
                  <a:gd name="T18" fmla="*/ 112 w 302"/>
                  <a:gd name="T19" fmla="*/ 8 h 302"/>
                  <a:gd name="T20" fmla="*/ 101 w 302"/>
                  <a:gd name="T21" fmla="*/ 38 h 302"/>
                  <a:gd name="T22" fmla="*/ 69 w 302"/>
                  <a:gd name="T23" fmla="*/ 28 h 302"/>
                  <a:gd name="T24" fmla="*/ 62 w 302"/>
                  <a:gd name="T25" fmla="*/ 54 h 302"/>
                  <a:gd name="T26" fmla="*/ 48 w 302"/>
                  <a:gd name="T27" fmla="*/ 69 h 302"/>
                  <a:gd name="T28" fmla="*/ 23 w 302"/>
                  <a:gd name="T29" fmla="*/ 78 h 302"/>
                  <a:gd name="T30" fmla="*/ 36 w 302"/>
                  <a:gd name="T31" fmla="*/ 107 h 302"/>
                  <a:gd name="T32" fmla="*/ 6 w 302"/>
                  <a:gd name="T33" fmla="*/ 122 h 302"/>
                  <a:gd name="T34" fmla="*/ 20 w 302"/>
                  <a:gd name="T35" fmla="*/ 145 h 302"/>
                  <a:gd name="T36" fmla="*/ 20 w 302"/>
                  <a:gd name="T37" fmla="*/ 166 h 302"/>
                  <a:gd name="T38" fmla="*/ 9 w 302"/>
                  <a:gd name="T39" fmla="*/ 190 h 302"/>
                  <a:gd name="T40" fmla="*/ 38 w 302"/>
                  <a:gd name="T41" fmla="*/ 201 h 302"/>
                  <a:gd name="T42" fmla="*/ 28 w 302"/>
                  <a:gd name="T43" fmla="*/ 233 h 302"/>
                  <a:gd name="T44" fmla="*/ 54 w 302"/>
                  <a:gd name="T45" fmla="*/ 240 h 302"/>
                  <a:gd name="T46" fmla="*/ 69 w 302"/>
                  <a:gd name="T47" fmla="*/ 254 h 302"/>
                  <a:gd name="T48" fmla="*/ 78 w 302"/>
                  <a:gd name="T49" fmla="*/ 279 h 302"/>
                  <a:gd name="T50" fmla="*/ 107 w 302"/>
                  <a:gd name="T51" fmla="*/ 266 h 302"/>
                  <a:gd name="T52" fmla="*/ 123 w 302"/>
                  <a:gd name="T53" fmla="*/ 296 h 302"/>
                  <a:gd name="T54" fmla="*/ 146 w 302"/>
                  <a:gd name="T55" fmla="*/ 282 h 302"/>
                  <a:gd name="T56" fmla="*/ 166 w 302"/>
                  <a:gd name="T57" fmla="*/ 282 h 302"/>
                  <a:gd name="T58" fmla="*/ 191 w 302"/>
                  <a:gd name="T59" fmla="*/ 293 h 302"/>
                  <a:gd name="T60" fmla="*/ 202 w 302"/>
                  <a:gd name="T61" fmla="*/ 264 h 302"/>
                  <a:gd name="T62" fmla="*/ 233 w 302"/>
                  <a:gd name="T63" fmla="*/ 274 h 302"/>
                  <a:gd name="T64" fmla="*/ 241 w 302"/>
                  <a:gd name="T65" fmla="*/ 248 h 302"/>
                  <a:gd name="T66" fmla="*/ 255 w 302"/>
                  <a:gd name="T67" fmla="*/ 233 h 302"/>
                  <a:gd name="T68" fmla="*/ 280 w 302"/>
                  <a:gd name="T69" fmla="*/ 224 h 302"/>
                  <a:gd name="T70" fmla="*/ 267 w 302"/>
                  <a:gd name="T71" fmla="*/ 195 h 302"/>
                  <a:gd name="T72" fmla="*/ 296 w 302"/>
                  <a:gd name="T73" fmla="*/ 180 h 302"/>
                  <a:gd name="T74" fmla="*/ 283 w 302"/>
                  <a:gd name="T75" fmla="*/ 156 h 302"/>
                  <a:gd name="T76" fmla="*/ 282 w 302"/>
                  <a:gd name="T77" fmla="*/ 136 h 302"/>
                  <a:gd name="T78" fmla="*/ 294 w 302"/>
                  <a:gd name="T79" fmla="*/ 111 h 302"/>
                  <a:gd name="T80" fmla="*/ 147 w 302"/>
                  <a:gd name="T81" fmla="*/ 176 h 302"/>
                  <a:gd name="T82" fmla="*/ 156 w 302"/>
                  <a:gd name="T83" fmla="*/ 125 h 302"/>
                  <a:gd name="T84" fmla="*/ 147 w 302"/>
                  <a:gd name="T85" fmla="*/ 17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2" h="302">
                    <a:moveTo>
                      <a:pt x="275" y="105"/>
                    </a:moveTo>
                    <a:cubicBezTo>
                      <a:pt x="270" y="103"/>
                      <a:pt x="265" y="101"/>
                      <a:pt x="264" y="100"/>
                    </a:cubicBezTo>
                    <a:cubicBezTo>
                      <a:pt x="264" y="99"/>
                      <a:pt x="264" y="92"/>
                      <a:pt x="267" y="87"/>
                    </a:cubicBezTo>
                    <a:cubicBezTo>
                      <a:pt x="274" y="69"/>
                      <a:pt x="274" y="69"/>
                      <a:pt x="274" y="69"/>
                    </a:cubicBezTo>
                    <a:cubicBezTo>
                      <a:pt x="276" y="63"/>
                      <a:pt x="274" y="60"/>
                      <a:pt x="268" y="60"/>
                    </a:cubicBezTo>
                    <a:cubicBezTo>
                      <a:pt x="248" y="61"/>
                      <a:pt x="248" y="61"/>
                      <a:pt x="248" y="61"/>
                    </a:cubicBezTo>
                    <a:cubicBezTo>
                      <a:pt x="243" y="62"/>
                      <a:pt x="237" y="62"/>
                      <a:pt x="237" y="61"/>
                    </a:cubicBezTo>
                    <a:cubicBezTo>
                      <a:pt x="236" y="60"/>
                      <a:pt x="233" y="53"/>
                      <a:pt x="233" y="47"/>
                    </a:cubicBezTo>
                    <a:cubicBezTo>
                      <a:pt x="233" y="28"/>
                      <a:pt x="233" y="28"/>
                      <a:pt x="233" y="28"/>
                    </a:cubicBezTo>
                    <a:cubicBezTo>
                      <a:pt x="233" y="22"/>
                      <a:pt x="229" y="20"/>
                      <a:pt x="224" y="22"/>
                    </a:cubicBezTo>
                    <a:cubicBezTo>
                      <a:pt x="207" y="31"/>
                      <a:pt x="207" y="31"/>
                      <a:pt x="207" y="31"/>
                    </a:cubicBezTo>
                    <a:cubicBezTo>
                      <a:pt x="202" y="34"/>
                      <a:pt x="197" y="35"/>
                      <a:pt x="196" y="35"/>
                    </a:cubicBezTo>
                    <a:cubicBezTo>
                      <a:pt x="194" y="34"/>
                      <a:pt x="190" y="29"/>
                      <a:pt x="188" y="24"/>
                    </a:cubicBezTo>
                    <a:cubicBezTo>
                      <a:pt x="180" y="6"/>
                      <a:pt x="180" y="6"/>
                      <a:pt x="180" y="6"/>
                    </a:cubicBezTo>
                    <a:cubicBezTo>
                      <a:pt x="178" y="1"/>
                      <a:pt x="173" y="0"/>
                      <a:pt x="170" y="4"/>
                    </a:cubicBezTo>
                    <a:cubicBezTo>
                      <a:pt x="157" y="19"/>
                      <a:pt x="157" y="19"/>
                      <a:pt x="157" y="19"/>
                    </a:cubicBezTo>
                    <a:cubicBezTo>
                      <a:pt x="153" y="23"/>
                      <a:pt x="149" y="27"/>
                      <a:pt x="148" y="27"/>
                    </a:cubicBezTo>
                    <a:cubicBezTo>
                      <a:pt x="147" y="27"/>
                      <a:pt x="140" y="24"/>
                      <a:pt x="136" y="20"/>
                    </a:cubicBezTo>
                    <a:cubicBezTo>
                      <a:pt x="122" y="6"/>
                      <a:pt x="122" y="6"/>
                      <a:pt x="122" y="6"/>
                    </a:cubicBezTo>
                    <a:cubicBezTo>
                      <a:pt x="118" y="2"/>
                      <a:pt x="114" y="3"/>
                      <a:pt x="112" y="8"/>
                    </a:cubicBezTo>
                    <a:cubicBezTo>
                      <a:pt x="106" y="27"/>
                      <a:pt x="106" y="27"/>
                      <a:pt x="106" y="27"/>
                    </a:cubicBezTo>
                    <a:cubicBezTo>
                      <a:pt x="104" y="32"/>
                      <a:pt x="102" y="37"/>
                      <a:pt x="101" y="38"/>
                    </a:cubicBezTo>
                    <a:cubicBezTo>
                      <a:pt x="100" y="38"/>
                      <a:pt x="93" y="38"/>
                      <a:pt x="88" y="35"/>
                    </a:cubicBezTo>
                    <a:cubicBezTo>
                      <a:pt x="69" y="28"/>
                      <a:pt x="69" y="28"/>
                      <a:pt x="69" y="28"/>
                    </a:cubicBezTo>
                    <a:cubicBezTo>
                      <a:pt x="64" y="26"/>
                      <a:pt x="60" y="28"/>
                      <a:pt x="61" y="34"/>
                    </a:cubicBezTo>
                    <a:cubicBezTo>
                      <a:pt x="62" y="54"/>
                      <a:pt x="62" y="54"/>
                      <a:pt x="62" y="54"/>
                    </a:cubicBezTo>
                    <a:cubicBezTo>
                      <a:pt x="63" y="59"/>
                      <a:pt x="62" y="65"/>
                      <a:pt x="61" y="66"/>
                    </a:cubicBezTo>
                    <a:cubicBezTo>
                      <a:pt x="61" y="66"/>
                      <a:pt x="54" y="69"/>
                      <a:pt x="48" y="69"/>
                    </a:cubicBezTo>
                    <a:cubicBezTo>
                      <a:pt x="28" y="69"/>
                      <a:pt x="28" y="69"/>
                      <a:pt x="28" y="69"/>
                    </a:cubicBezTo>
                    <a:cubicBezTo>
                      <a:pt x="23" y="69"/>
                      <a:pt x="20" y="73"/>
                      <a:pt x="23" y="78"/>
                    </a:cubicBezTo>
                    <a:cubicBezTo>
                      <a:pt x="32" y="95"/>
                      <a:pt x="32" y="95"/>
                      <a:pt x="32" y="95"/>
                    </a:cubicBezTo>
                    <a:cubicBezTo>
                      <a:pt x="34" y="100"/>
                      <a:pt x="36" y="105"/>
                      <a:pt x="36" y="107"/>
                    </a:cubicBezTo>
                    <a:cubicBezTo>
                      <a:pt x="35" y="108"/>
                      <a:pt x="30" y="112"/>
                      <a:pt x="25" y="114"/>
                    </a:cubicBezTo>
                    <a:cubicBezTo>
                      <a:pt x="6" y="122"/>
                      <a:pt x="6" y="122"/>
                      <a:pt x="6" y="122"/>
                    </a:cubicBezTo>
                    <a:cubicBezTo>
                      <a:pt x="1" y="124"/>
                      <a:pt x="0" y="129"/>
                      <a:pt x="5" y="132"/>
                    </a:cubicBezTo>
                    <a:cubicBezTo>
                      <a:pt x="20" y="145"/>
                      <a:pt x="20" y="145"/>
                      <a:pt x="20" y="145"/>
                    </a:cubicBezTo>
                    <a:cubicBezTo>
                      <a:pt x="24" y="149"/>
                      <a:pt x="27" y="153"/>
                      <a:pt x="27" y="154"/>
                    </a:cubicBezTo>
                    <a:cubicBezTo>
                      <a:pt x="28" y="155"/>
                      <a:pt x="24" y="162"/>
                      <a:pt x="20" y="166"/>
                    </a:cubicBezTo>
                    <a:cubicBezTo>
                      <a:pt x="6" y="180"/>
                      <a:pt x="6" y="180"/>
                      <a:pt x="6" y="180"/>
                    </a:cubicBezTo>
                    <a:cubicBezTo>
                      <a:pt x="2" y="184"/>
                      <a:pt x="4" y="188"/>
                      <a:pt x="9" y="190"/>
                    </a:cubicBezTo>
                    <a:cubicBezTo>
                      <a:pt x="28" y="196"/>
                      <a:pt x="28" y="196"/>
                      <a:pt x="28" y="196"/>
                    </a:cubicBezTo>
                    <a:cubicBezTo>
                      <a:pt x="33" y="198"/>
                      <a:pt x="38" y="200"/>
                      <a:pt x="38" y="201"/>
                    </a:cubicBezTo>
                    <a:cubicBezTo>
                      <a:pt x="39" y="202"/>
                      <a:pt x="38" y="209"/>
                      <a:pt x="36" y="214"/>
                    </a:cubicBezTo>
                    <a:cubicBezTo>
                      <a:pt x="28" y="233"/>
                      <a:pt x="28" y="233"/>
                      <a:pt x="28" y="233"/>
                    </a:cubicBezTo>
                    <a:cubicBezTo>
                      <a:pt x="26" y="238"/>
                      <a:pt x="29" y="242"/>
                      <a:pt x="35" y="241"/>
                    </a:cubicBezTo>
                    <a:cubicBezTo>
                      <a:pt x="54" y="240"/>
                      <a:pt x="54" y="240"/>
                      <a:pt x="54" y="240"/>
                    </a:cubicBezTo>
                    <a:cubicBezTo>
                      <a:pt x="60" y="240"/>
                      <a:pt x="65" y="240"/>
                      <a:pt x="66" y="241"/>
                    </a:cubicBezTo>
                    <a:cubicBezTo>
                      <a:pt x="67" y="242"/>
                      <a:pt x="69" y="248"/>
                      <a:pt x="69" y="254"/>
                    </a:cubicBezTo>
                    <a:cubicBezTo>
                      <a:pt x="69" y="274"/>
                      <a:pt x="69" y="274"/>
                      <a:pt x="69" y="274"/>
                    </a:cubicBezTo>
                    <a:cubicBezTo>
                      <a:pt x="69" y="279"/>
                      <a:pt x="73" y="282"/>
                      <a:pt x="78" y="279"/>
                    </a:cubicBezTo>
                    <a:cubicBezTo>
                      <a:pt x="96" y="270"/>
                      <a:pt x="96" y="270"/>
                      <a:pt x="96" y="270"/>
                    </a:cubicBezTo>
                    <a:cubicBezTo>
                      <a:pt x="101" y="268"/>
                      <a:pt x="106" y="266"/>
                      <a:pt x="107" y="266"/>
                    </a:cubicBezTo>
                    <a:cubicBezTo>
                      <a:pt x="108" y="267"/>
                      <a:pt x="113" y="272"/>
                      <a:pt x="115" y="277"/>
                    </a:cubicBezTo>
                    <a:cubicBezTo>
                      <a:pt x="123" y="296"/>
                      <a:pt x="123" y="296"/>
                      <a:pt x="123" y="296"/>
                    </a:cubicBezTo>
                    <a:cubicBezTo>
                      <a:pt x="125" y="301"/>
                      <a:pt x="129" y="302"/>
                      <a:pt x="133" y="297"/>
                    </a:cubicBezTo>
                    <a:cubicBezTo>
                      <a:pt x="146" y="282"/>
                      <a:pt x="146" y="282"/>
                      <a:pt x="146" y="282"/>
                    </a:cubicBezTo>
                    <a:cubicBezTo>
                      <a:pt x="150" y="278"/>
                      <a:pt x="154" y="275"/>
                      <a:pt x="155" y="275"/>
                    </a:cubicBezTo>
                    <a:cubicBezTo>
                      <a:pt x="156" y="275"/>
                      <a:pt x="162" y="278"/>
                      <a:pt x="166" y="282"/>
                    </a:cubicBezTo>
                    <a:cubicBezTo>
                      <a:pt x="180" y="296"/>
                      <a:pt x="180" y="296"/>
                      <a:pt x="180" y="296"/>
                    </a:cubicBezTo>
                    <a:cubicBezTo>
                      <a:pt x="184" y="300"/>
                      <a:pt x="189" y="298"/>
                      <a:pt x="191" y="293"/>
                    </a:cubicBezTo>
                    <a:cubicBezTo>
                      <a:pt x="197" y="274"/>
                      <a:pt x="197" y="274"/>
                      <a:pt x="197" y="274"/>
                    </a:cubicBezTo>
                    <a:cubicBezTo>
                      <a:pt x="199" y="269"/>
                      <a:pt x="201" y="264"/>
                      <a:pt x="202" y="264"/>
                    </a:cubicBezTo>
                    <a:cubicBezTo>
                      <a:pt x="203" y="263"/>
                      <a:pt x="210" y="264"/>
                      <a:pt x="215" y="266"/>
                    </a:cubicBezTo>
                    <a:cubicBezTo>
                      <a:pt x="233" y="274"/>
                      <a:pt x="233" y="274"/>
                      <a:pt x="233" y="274"/>
                    </a:cubicBezTo>
                    <a:cubicBezTo>
                      <a:pt x="239" y="276"/>
                      <a:pt x="243" y="273"/>
                      <a:pt x="242" y="267"/>
                    </a:cubicBezTo>
                    <a:cubicBezTo>
                      <a:pt x="241" y="248"/>
                      <a:pt x="241" y="248"/>
                      <a:pt x="241" y="248"/>
                    </a:cubicBezTo>
                    <a:cubicBezTo>
                      <a:pt x="240" y="242"/>
                      <a:pt x="241" y="237"/>
                      <a:pt x="241" y="236"/>
                    </a:cubicBezTo>
                    <a:cubicBezTo>
                      <a:pt x="242" y="235"/>
                      <a:pt x="249" y="233"/>
                      <a:pt x="255" y="233"/>
                    </a:cubicBezTo>
                    <a:cubicBezTo>
                      <a:pt x="274" y="233"/>
                      <a:pt x="274" y="233"/>
                      <a:pt x="274" y="233"/>
                    </a:cubicBezTo>
                    <a:cubicBezTo>
                      <a:pt x="280" y="233"/>
                      <a:pt x="283" y="229"/>
                      <a:pt x="280" y="224"/>
                    </a:cubicBezTo>
                    <a:cubicBezTo>
                      <a:pt x="271" y="206"/>
                      <a:pt x="271" y="206"/>
                      <a:pt x="271" y="206"/>
                    </a:cubicBezTo>
                    <a:cubicBezTo>
                      <a:pt x="268" y="201"/>
                      <a:pt x="267" y="196"/>
                      <a:pt x="267" y="195"/>
                    </a:cubicBezTo>
                    <a:cubicBezTo>
                      <a:pt x="268" y="194"/>
                      <a:pt x="273" y="189"/>
                      <a:pt x="278" y="187"/>
                    </a:cubicBezTo>
                    <a:cubicBezTo>
                      <a:pt x="296" y="180"/>
                      <a:pt x="296" y="180"/>
                      <a:pt x="296" y="180"/>
                    </a:cubicBezTo>
                    <a:cubicBezTo>
                      <a:pt x="302" y="177"/>
                      <a:pt x="302" y="173"/>
                      <a:pt x="298" y="169"/>
                    </a:cubicBezTo>
                    <a:cubicBezTo>
                      <a:pt x="283" y="156"/>
                      <a:pt x="283" y="156"/>
                      <a:pt x="283" y="156"/>
                    </a:cubicBezTo>
                    <a:cubicBezTo>
                      <a:pt x="279" y="152"/>
                      <a:pt x="275" y="148"/>
                      <a:pt x="275" y="147"/>
                    </a:cubicBezTo>
                    <a:cubicBezTo>
                      <a:pt x="275" y="146"/>
                      <a:pt x="278" y="140"/>
                      <a:pt x="282" y="136"/>
                    </a:cubicBezTo>
                    <a:cubicBezTo>
                      <a:pt x="296" y="122"/>
                      <a:pt x="296" y="122"/>
                      <a:pt x="296" y="122"/>
                    </a:cubicBezTo>
                    <a:cubicBezTo>
                      <a:pt x="300" y="118"/>
                      <a:pt x="299" y="113"/>
                      <a:pt x="294" y="111"/>
                    </a:cubicBezTo>
                    <a:lnTo>
                      <a:pt x="275" y="105"/>
                    </a:lnTo>
                    <a:close/>
                    <a:moveTo>
                      <a:pt x="147" y="176"/>
                    </a:moveTo>
                    <a:cubicBezTo>
                      <a:pt x="133" y="174"/>
                      <a:pt x="123" y="161"/>
                      <a:pt x="126" y="147"/>
                    </a:cubicBezTo>
                    <a:cubicBezTo>
                      <a:pt x="128" y="132"/>
                      <a:pt x="141" y="123"/>
                      <a:pt x="156" y="125"/>
                    </a:cubicBezTo>
                    <a:cubicBezTo>
                      <a:pt x="170" y="127"/>
                      <a:pt x="179" y="141"/>
                      <a:pt x="177" y="155"/>
                    </a:cubicBezTo>
                    <a:cubicBezTo>
                      <a:pt x="175" y="169"/>
                      <a:pt x="161" y="179"/>
                      <a:pt x="147" y="176"/>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33" name="Freeform 89"/>
              <p:cNvSpPr>
                <a:spLocks noEditPoints="1"/>
              </p:cNvSpPr>
              <p:nvPr/>
            </p:nvSpPr>
            <p:spPr bwMode="auto">
              <a:xfrm>
                <a:off x="-10210088" y="7023564"/>
                <a:ext cx="1438200" cy="1438197"/>
              </a:xfrm>
              <a:custGeom>
                <a:avLst/>
                <a:gdLst>
                  <a:gd name="T0" fmla="*/ 434 w 441"/>
                  <a:gd name="T1" fmla="*/ 201 h 441"/>
                  <a:gd name="T2" fmla="*/ 425 w 441"/>
                  <a:gd name="T3" fmla="*/ 156 h 441"/>
                  <a:gd name="T4" fmla="*/ 410 w 441"/>
                  <a:gd name="T5" fmla="*/ 120 h 441"/>
                  <a:gd name="T6" fmla="*/ 385 w 441"/>
                  <a:gd name="T7" fmla="*/ 84 h 441"/>
                  <a:gd name="T8" fmla="*/ 357 w 441"/>
                  <a:gd name="T9" fmla="*/ 56 h 441"/>
                  <a:gd name="T10" fmla="*/ 320 w 441"/>
                  <a:gd name="T11" fmla="*/ 30 h 441"/>
                  <a:gd name="T12" fmla="*/ 283 w 441"/>
                  <a:gd name="T13" fmla="*/ 16 h 441"/>
                  <a:gd name="T14" fmla="*/ 240 w 441"/>
                  <a:gd name="T15" fmla="*/ 7 h 441"/>
                  <a:gd name="T16" fmla="*/ 201 w 441"/>
                  <a:gd name="T17" fmla="*/ 7 h 441"/>
                  <a:gd name="T18" fmla="*/ 156 w 441"/>
                  <a:gd name="T19" fmla="*/ 16 h 441"/>
                  <a:gd name="T20" fmla="*/ 120 w 441"/>
                  <a:gd name="T21" fmla="*/ 31 h 441"/>
                  <a:gd name="T22" fmla="*/ 84 w 441"/>
                  <a:gd name="T23" fmla="*/ 56 h 441"/>
                  <a:gd name="T24" fmla="*/ 56 w 441"/>
                  <a:gd name="T25" fmla="*/ 84 h 441"/>
                  <a:gd name="T26" fmla="*/ 31 w 441"/>
                  <a:gd name="T27" fmla="*/ 122 h 441"/>
                  <a:gd name="T28" fmla="*/ 16 w 441"/>
                  <a:gd name="T29" fmla="*/ 158 h 441"/>
                  <a:gd name="T30" fmla="*/ 7 w 441"/>
                  <a:gd name="T31" fmla="*/ 201 h 441"/>
                  <a:gd name="T32" fmla="*/ 7 w 441"/>
                  <a:gd name="T33" fmla="*/ 240 h 441"/>
                  <a:gd name="T34" fmla="*/ 16 w 441"/>
                  <a:gd name="T35" fmla="*/ 285 h 441"/>
                  <a:gd name="T36" fmla="*/ 32 w 441"/>
                  <a:gd name="T37" fmla="*/ 321 h 441"/>
                  <a:gd name="T38" fmla="*/ 56 w 441"/>
                  <a:gd name="T39" fmla="*/ 357 h 441"/>
                  <a:gd name="T40" fmla="*/ 84 w 441"/>
                  <a:gd name="T41" fmla="*/ 385 h 441"/>
                  <a:gd name="T42" fmla="*/ 122 w 441"/>
                  <a:gd name="T43" fmla="*/ 411 h 441"/>
                  <a:gd name="T44" fmla="*/ 158 w 441"/>
                  <a:gd name="T45" fmla="*/ 425 h 441"/>
                  <a:gd name="T46" fmla="*/ 201 w 441"/>
                  <a:gd name="T47" fmla="*/ 434 h 441"/>
                  <a:gd name="T48" fmla="*/ 240 w 441"/>
                  <a:gd name="T49" fmla="*/ 434 h 441"/>
                  <a:gd name="T50" fmla="*/ 285 w 441"/>
                  <a:gd name="T51" fmla="*/ 425 h 441"/>
                  <a:gd name="T52" fmla="*/ 321 w 441"/>
                  <a:gd name="T53" fmla="*/ 410 h 441"/>
                  <a:gd name="T54" fmla="*/ 357 w 441"/>
                  <a:gd name="T55" fmla="*/ 385 h 441"/>
                  <a:gd name="T56" fmla="*/ 385 w 441"/>
                  <a:gd name="T57" fmla="*/ 357 h 441"/>
                  <a:gd name="T58" fmla="*/ 411 w 441"/>
                  <a:gd name="T59" fmla="*/ 319 h 441"/>
                  <a:gd name="T60" fmla="*/ 426 w 441"/>
                  <a:gd name="T61" fmla="*/ 283 h 441"/>
                  <a:gd name="T62" fmla="*/ 434 w 441"/>
                  <a:gd name="T63" fmla="*/ 240 h 441"/>
                  <a:gd name="T64" fmla="*/ 356 w 441"/>
                  <a:gd name="T65" fmla="*/ 256 h 441"/>
                  <a:gd name="T66" fmla="*/ 284 w 441"/>
                  <a:gd name="T67" fmla="*/ 213 h 441"/>
                  <a:gd name="T68" fmla="*/ 361 w 441"/>
                  <a:gd name="T69" fmla="*/ 220 h 441"/>
                  <a:gd name="T70" fmla="*/ 275 w 441"/>
                  <a:gd name="T71" fmla="*/ 335 h 441"/>
                  <a:gd name="T72" fmla="*/ 335 w 441"/>
                  <a:gd name="T73" fmla="*/ 276 h 441"/>
                  <a:gd name="T74" fmla="*/ 178 w 441"/>
                  <a:gd name="T75" fmla="*/ 341 h 441"/>
                  <a:gd name="T76" fmla="*/ 263 w 441"/>
                  <a:gd name="T77" fmla="*/ 341 h 441"/>
                  <a:gd name="T78" fmla="*/ 185 w 441"/>
                  <a:gd name="T79" fmla="*/ 358 h 441"/>
                  <a:gd name="T80" fmla="*/ 186 w 441"/>
                  <a:gd name="T81" fmla="*/ 220 h 441"/>
                  <a:gd name="T82" fmla="*/ 221 w 441"/>
                  <a:gd name="T83" fmla="*/ 255 h 441"/>
                  <a:gd name="T84" fmla="*/ 106 w 441"/>
                  <a:gd name="T85" fmla="*/ 277 h 441"/>
                  <a:gd name="T86" fmla="*/ 165 w 441"/>
                  <a:gd name="T87" fmla="*/ 337 h 441"/>
                  <a:gd name="T88" fmla="*/ 100 w 441"/>
                  <a:gd name="T89" fmla="*/ 180 h 441"/>
                  <a:gd name="T90" fmla="*/ 100 w 441"/>
                  <a:gd name="T91" fmla="*/ 264 h 441"/>
                  <a:gd name="T92" fmla="*/ 83 w 441"/>
                  <a:gd name="T93" fmla="*/ 187 h 441"/>
                  <a:gd name="T94" fmla="*/ 148 w 441"/>
                  <a:gd name="T95" fmla="*/ 100 h 441"/>
                  <a:gd name="T96" fmla="*/ 168 w 441"/>
                  <a:gd name="T97" fmla="*/ 182 h 441"/>
                  <a:gd name="T98" fmla="*/ 119 w 441"/>
                  <a:gd name="T99" fmla="*/ 122 h 441"/>
                  <a:gd name="T100" fmla="*/ 211 w 441"/>
                  <a:gd name="T101" fmla="*/ 157 h 441"/>
                  <a:gd name="T102" fmla="*/ 219 w 441"/>
                  <a:gd name="T103" fmla="*/ 80 h 441"/>
                  <a:gd name="T104" fmla="*/ 319 w 441"/>
                  <a:gd name="T105" fmla="*/ 121 h 441"/>
                  <a:gd name="T106" fmla="*/ 270 w 441"/>
                  <a:gd name="T107" fmla="*/ 181 h 441"/>
                  <a:gd name="T108" fmla="*/ 290 w 441"/>
                  <a:gd name="T109" fmla="*/ 99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1" h="441">
                    <a:moveTo>
                      <a:pt x="441" y="232"/>
                    </a:moveTo>
                    <a:cubicBezTo>
                      <a:pt x="441" y="209"/>
                      <a:pt x="441" y="209"/>
                      <a:pt x="441" y="209"/>
                    </a:cubicBezTo>
                    <a:cubicBezTo>
                      <a:pt x="441" y="205"/>
                      <a:pt x="438" y="201"/>
                      <a:pt x="434" y="201"/>
                    </a:cubicBezTo>
                    <a:cubicBezTo>
                      <a:pt x="401" y="196"/>
                      <a:pt x="401" y="196"/>
                      <a:pt x="401" y="196"/>
                    </a:cubicBezTo>
                    <a:cubicBezTo>
                      <a:pt x="400" y="188"/>
                      <a:pt x="398" y="181"/>
                      <a:pt x="396" y="173"/>
                    </a:cubicBezTo>
                    <a:cubicBezTo>
                      <a:pt x="425" y="156"/>
                      <a:pt x="425" y="156"/>
                      <a:pt x="425" y="156"/>
                    </a:cubicBezTo>
                    <a:cubicBezTo>
                      <a:pt x="428" y="154"/>
                      <a:pt x="430" y="149"/>
                      <a:pt x="428" y="145"/>
                    </a:cubicBezTo>
                    <a:cubicBezTo>
                      <a:pt x="420" y="125"/>
                      <a:pt x="420" y="125"/>
                      <a:pt x="420" y="125"/>
                    </a:cubicBezTo>
                    <a:cubicBezTo>
                      <a:pt x="418" y="121"/>
                      <a:pt x="414" y="119"/>
                      <a:pt x="410" y="120"/>
                    </a:cubicBezTo>
                    <a:cubicBezTo>
                      <a:pt x="377" y="128"/>
                      <a:pt x="377" y="128"/>
                      <a:pt x="377" y="128"/>
                    </a:cubicBezTo>
                    <a:cubicBezTo>
                      <a:pt x="374" y="122"/>
                      <a:pt x="370" y="116"/>
                      <a:pt x="365" y="110"/>
                    </a:cubicBezTo>
                    <a:cubicBezTo>
                      <a:pt x="385" y="84"/>
                      <a:pt x="385" y="84"/>
                      <a:pt x="385" y="84"/>
                    </a:cubicBezTo>
                    <a:cubicBezTo>
                      <a:pt x="388" y="80"/>
                      <a:pt x="387" y="75"/>
                      <a:pt x="385" y="72"/>
                    </a:cubicBezTo>
                    <a:cubicBezTo>
                      <a:pt x="369" y="56"/>
                      <a:pt x="369" y="56"/>
                      <a:pt x="369" y="56"/>
                    </a:cubicBezTo>
                    <a:cubicBezTo>
                      <a:pt x="366" y="54"/>
                      <a:pt x="361" y="53"/>
                      <a:pt x="357" y="56"/>
                    </a:cubicBezTo>
                    <a:cubicBezTo>
                      <a:pt x="331" y="76"/>
                      <a:pt x="331" y="76"/>
                      <a:pt x="331" y="76"/>
                    </a:cubicBezTo>
                    <a:cubicBezTo>
                      <a:pt x="325" y="71"/>
                      <a:pt x="318" y="67"/>
                      <a:pt x="311" y="63"/>
                    </a:cubicBezTo>
                    <a:cubicBezTo>
                      <a:pt x="320" y="30"/>
                      <a:pt x="320" y="30"/>
                      <a:pt x="320" y="30"/>
                    </a:cubicBezTo>
                    <a:cubicBezTo>
                      <a:pt x="321" y="26"/>
                      <a:pt x="318" y="22"/>
                      <a:pt x="314" y="20"/>
                    </a:cubicBezTo>
                    <a:cubicBezTo>
                      <a:pt x="294" y="12"/>
                      <a:pt x="294" y="12"/>
                      <a:pt x="294" y="12"/>
                    </a:cubicBezTo>
                    <a:cubicBezTo>
                      <a:pt x="290" y="10"/>
                      <a:pt x="285" y="12"/>
                      <a:pt x="283" y="16"/>
                    </a:cubicBezTo>
                    <a:cubicBezTo>
                      <a:pt x="266" y="44"/>
                      <a:pt x="266" y="44"/>
                      <a:pt x="266" y="44"/>
                    </a:cubicBezTo>
                    <a:cubicBezTo>
                      <a:pt x="259" y="43"/>
                      <a:pt x="252" y="41"/>
                      <a:pt x="245" y="40"/>
                    </a:cubicBezTo>
                    <a:cubicBezTo>
                      <a:pt x="240" y="7"/>
                      <a:pt x="240" y="7"/>
                      <a:pt x="240" y="7"/>
                    </a:cubicBezTo>
                    <a:cubicBezTo>
                      <a:pt x="240" y="3"/>
                      <a:pt x="236" y="0"/>
                      <a:pt x="232" y="0"/>
                    </a:cubicBezTo>
                    <a:cubicBezTo>
                      <a:pt x="209" y="0"/>
                      <a:pt x="209" y="0"/>
                      <a:pt x="209" y="0"/>
                    </a:cubicBezTo>
                    <a:cubicBezTo>
                      <a:pt x="205" y="0"/>
                      <a:pt x="201" y="3"/>
                      <a:pt x="201" y="7"/>
                    </a:cubicBezTo>
                    <a:cubicBezTo>
                      <a:pt x="196" y="40"/>
                      <a:pt x="196" y="40"/>
                      <a:pt x="196" y="40"/>
                    </a:cubicBezTo>
                    <a:cubicBezTo>
                      <a:pt x="188" y="41"/>
                      <a:pt x="181" y="43"/>
                      <a:pt x="173" y="45"/>
                    </a:cubicBezTo>
                    <a:cubicBezTo>
                      <a:pt x="156" y="16"/>
                      <a:pt x="156" y="16"/>
                      <a:pt x="156" y="16"/>
                    </a:cubicBezTo>
                    <a:cubicBezTo>
                      <a:pt x="154" y="13"/>
                      <a:pt x="149" y="11"/>
                      <a:pt x="145" y="13"/>
                    </a:cubicBezTo>
                    <a:cubicBezTo>
                      <a:pt x="125" y="21"/>
                      <a:pt x="125" y="21"/>
                      <a:pt x="125" y="21"/>
                    </a:cubicBezTo>
                    <a:cubicBezTo>
                      <a:pt x="121" y="23"/>
                      <a:pt x="119" y="27"/>
                      <a:pt x="120" y="31"/>
                    </a:cubicBezTo>
                    <a:cubicBezTo>
                      <a:pt x="128" y="64"/>
                      <a:pt x="128" y="64"/>
                      <a:pt x="128" y="64"/>
                    </a:cubicBezTo>
                    <a:cubicBezTo>
                      <a:pt x="122" y="67"/>
                      <a:pt x="116" y="71"/>
                      <a:pt x="111" y="76"/>
                    </a:cubicBezTo>
                    <a:cubicBezTo>
                      <a:pt x="84" y="56"/>
                      <a:pt x="84" y="56"/>
                      <a:pt x="84" y="56"/>
                    </a:cubicBezTo>
                    <a:cubicBezTo>
                      <a:pt x="80" y="53"/>
                      <a:pt x="75" y="54"/>
                      <a:pt x="72" y="56"/>
                    </a:cubicBezTo>
                    <a:cubicBezTo>
                      <a:pt x="57" y="72"/>
                      <a:pt x="57" y="72"/>
                      <a:pt x="57" y="72"/>
                    </a:cubicBezTo>
                    <a:cubicBezTo>
                      <a:pt x="54" y="75"/>
                      <a:pt x="53" y="80"/>
                      <a:pt x="56" y="84"/>
                    </a:cubicBezTo>
                    <a:cubicBezTo>
                      <a:pt x="76" y="110"/>
                      <a:pt x="76" y="110"/>
                      <a:pt x="76" y="110"/>
                    </a:cubicBezTo>
                    <a:cubicBezTo>
                      <a:pt x="71" y="117"/>
                      <a:pt x="67" y="123"/>
                      <a:pt x="63" y="130"/>
                    </a:cubicBezTo>
                    <a:cubicBezTo>
                      <a:pt x="31" y="122"/>
                      <a:pt x="31" y="122"/>
                      <a:pt x="31" y="122"/>
                    </a:cubicBezTo>
                    <a:cubicBezTo>
                      <a:pt x="27" y="121"/>
                      <a:pt x="22" y="123"/>
                      <a:pt x="20" y="127"/>
                    </a:cubicBezTo>
                    <a:cubicBezTo>
                      <a:pt x="12" y="147"/>
                      <a:pt x="12" y="147"/>
                      <a:pt x="12" y="147"/>
                    </a:cubicBezTo>
                    <a:cubicBezTo>
                      <a:pt x="10" y="151"/>
                      <a:pt x="12" y="156"/>
                      <a:pt x="16" y="158"/>
                    </a:cubicBezTo>
                    <a:cubicBezTo>
                      <a:pt x="45" y="175"/>
                      <a:pt x="45" y="175"/>
                      <a:pt x="45" y="175"/>
                    </a:cubicBezTo>
                    <a:cubicBezTo>
                      <a:pt x="43" y="182"/>
                      <a:pt x="41" y="189"/>
                      <a:pt x="40" y="196"/>
                    </a:cubicBezTo>
                    <a:cubicBezTo>
                      <a:pt x="7" y="201"/>
                      <a:pt x="7" y="201"/>
                      <a:pt x="7" y="201"/>
                    </a:cubicBezTo>
                    <a:cubicBezTo>
                      <a:pt x="3" y="201"/>
                      <a:pt x="0" y="205"/>
                      <a:pt x="0" y="209"/>
                    </a:cubicBezTo>
                    <a:cubicBezTo>
                      <a:pt x="0" y="232"/>
                      <a:pt x="0" y="232"/>
                      <a:pt x="0" y="232"/>
                    </a:cubicBezTo>
                    <a:cubicBezTo>
                      <a:pt x="0" y="236"/>
                      <a:pt x="3" y="240"/>
                      <a:pt x="7" y="240"/>
                    </a:cubicBezTo>
                    <a:cubicBezTo>
                      <a:pt x="40" y="245"/>
                      <a:pt x="40" y="245"/>
                      <a:pt x="40" y="245"/>
                    </a:cubicBezTo>
                    <a:cubicBezTo>
                      <a:pt x="42" y="253"/>
                      <a:pt x="43" y="260"/>
                      <a:pt x="45" y="268"/>
                    </a:cubicBezTo>
                    <a:cubicBezTo>
                      <a:pt x="16" y="285"/>
                      <a:pt x="16" y="285"/>
                      <a:pt x="16" y="285"/>
                    </a:cubicBezTo>
                    <a:cubicBezTo>
                      <a:pt x="13" y="287"/>
                      <a:pt x="11" y="292"/>
                      <a:pt x="13" y="296"/>
                    </a:cubicBezTo>
                    <a:cubicBezTo>
                      <a:pt x="21" y="316"/>
                      <a:pt x="21" y="316"/>
                      <a:pt x="21" y="316"/>
                    </a:cubicBezTo>
                    <a:cubicBezTo>
                      <a:pt x="23" y="320"/>
                      <a:pt x="28" y="322"/>
                      <a:pt x="32" y="321"/>
                    </a:cubicBezTo>
                    <a:cubicBezTo>
                      <a:pt x="64" y="313"/>
                      <a:pt x="64" y="313"/>
                      <a:pt x="64" y="313"/>
                    </a:cubicBezTo>
                    <a:cubicBezTo>
                      <a:pt x="68" y="319"/>
                      <a:pt x="72" y="325"/>
                      <a:pt x="76" y="331"/>
                    </a:cubicBezTo>
                    <a:cubicBezTo>
                      <a:pt x="56" y="357"/>
                      <a:pt x="56" y="357"/>
                      <a:pt x="56" y="357"/>
                    </a:cubicBezTo>
                    <a:cubicBezTo>
                      <a:pt x="53" y="361"/>
                      <a:pt x="54" y="366"/>
                      <a:pt x="57" y="369"/>
                    </a:cubicBezTo>
                    <a:cubicBezTo>
                      <a:pt x="72" y="384"/>
                      <a:pt x="72" y="384"/>
                      <a:pt x="72" y="384"/>
                    </a:cubicBezTo>
                    <a:cubicBezTo>
                      <a:pt x="75" y="387"/>
                      <a:pt x="80" y="388"/>
                      <a:pt x="84" y="385"/>
                    </a:cubicBezTo>
                    <a:cubicBezTo>
                      <a:pt x="111" y="365"/>
                      <a:pt x="111" y="365"/>
                      <a:pt x="111" y="365"/>
                    </a:cubicBezTo>
                    <a:cubicBezTo>
                      <a:pt x="117" y="370"/>
                      <a:pt x="123" y="374"/>
                      <a:pt x="130" y="378"/>
                    </a:cubicBezTo>
                    <a:cubicBezTo>
                      <a:pt x="122" y="411"/>
                      <a:pt x="122" y="411"/>
                      <a:pt x="122" y="411"/>
                    </a:cubicBezTo>
                    <a:cubicBezTo>
                      <a:pt x="121" y="415"/>
                      <a:pt x="123" y="419"/>
                      <a:pt x="127" y="421"/>
                    </a:cubicBezTo>
                    <a:cubicBezTo>
                      <a:pt x="147" y="429"/>
                      <a:pt x="147" y="429"/>
                      <a:pt x="147" y="429"/>
                    </a:cubicBezTo>
                    <a:cubicBezTo>
                      <a:pt x="151" y="431"/>
                      <a:pt x="156" y="429"/>
                      <a:pt x="158" y="425"/>
                    </a:cubicBezTo>
                    <a:cubicBezTo>
                      <a:pt x="175" y="397"/>
                      <a:pt x="175" y="397"/>
                      <a:pt x="175" y="397"/>
                    </a:cubicBezTo>
                    <a:cubicBezTo>
                      <a:pt x="182" y="398"/>
                      <a:pt x="189" y="400"/>
                      <a:pt x="196" y="401"/>
                    </a:cubicBezTo>
                    <a:cubicBezTo>
                      <a:pt x="201" y="434"/>
                      <a:pt x="201" y="434"/>
                      <a:pt x="201" y="434"/>
                    </a:cubicBezTo>
                    <a:cubicBezTo>
                      <a:pt x="201" y="438"/>
                      <a:pt x="205" y="441"/>
                      <a:pt x="209" y="441"/>
                    </a:cubicBezTo>
                    <a:cubicBezTo>
                      <a:pt x="232" y="441"/>
                      <a:pt x="232" y="441"/>
                      <a:pt x="232" y="441"/>
                    </a:cubicBezTo>
                    <a:cubicBezTo>
                      <a:pt x="236" y="441"/>
                      <a:pt x="240" y="438"/>
                      <a:pt x="240" y="434"/>
                    </a:cubicBezTo>
                    <a:cubicBezTo>
                      <a:pt x="245" y="401"/>
                      <a:pt x="245" y="401"/>
                      <a:pt x="245" y="401"/>
                    </a:cubicBezTo>
                    <a:cubicBezTo>
                      <a:pt x="253" y="400"/>
                      <a:pt x="260" y="398"/>
                      <a:pt x="268" y="396"/>
                    </a:cubicBezTo>
                    <a:cubicBezTo>
                      <a:pt x="285" y="425"/>
                      <a:pt x="285" y="425"/>
                      <a:pt x="285" y="425"/>
                    </a:cubicBezTo>
                    <a:cubicBezTo>
                      <a:pt x="287" y="428"/>
                      <a:pt x="292" y="430"/>
                      <a:pt x="296" y="428"/>
                    </a:cubicBezTo>
                    <a:cubicBezTo>
                      <a:pt x="316" y="420"/>
                      <a:pt x="316" y="420"/>
                      <a:pt x="316" y="420"/>
                    </a:cubicBezTo>
                    <a:cubicBezTo>
                      <a:pt x="320" y="418"/>
                      <a:pt x="322" y="414"/>
                      <a:pt x="321" y="410"/>
                    </a:cubicBezTo>
                    <a:cubicBezTo>
                      <a:pt x="313" y="377"/>
                      <a:pt x="313" y="377"/>
                      <a:pt x="313" y="377"/>
                    </a:cubicBezTo>
                    <a:cubicBezTo>
                      <a:pt x="319" y="373"/>
                      <a:pt x="325" y="369"/>
                      <a:pt x="331" y="365"/>
                    </a:cubicBezTo>
                    <a:cubicBezTo>
                      <a:pt x="357" y="385"/>
                      <a:pt x="357" y="385"/>
                      <a:pt x="357" y="385"/>
                    </a:cubicBezTo>
                    <a:cubicBezTo>
                      <a:pt x="361" y="388"/>
                      <a:pt x="366" y="387"/>
                      <a:pt x="369" y="384"/>
                    </a:cubicBezTo>
                    <a:cubicBezTo>
                      <a:pt x="385" y="369"/>
                      <a:pt x="385" y="369"/>
                      <a:pt x="385" y="369"/>
                    </a:cubicBezTo>
                    <a:cubicBezTo>
                      <a:pt x="387" y="366"/>
                      <a:pt x="388" y="361"/>
                      <a:pt x="385" y="357"/>
                    </a:cubicBezTo>
                    <a:cubicBezTo>
                      <a:pt x="365" y="331"/>
                      <a:pt x="365" y="331"/>
                      <a:pt x="365" y="331"/>
                    </a:cubicBezTo>
                    <a:cubicBezTo>
                      <a:pt x="370" y="324"/>
                      <a:pt x="374" y="318"/>
                      <a:pt x="378" y="311"/>
                    </a:cubicBezTo>
                    <a:cubicBezTo>
                      <a:pt x="411" y="319"/>
                      <a:pt x="411" y="319"/>
                      <a:pt x="411" y="319"/>
                    </a:cubicBezTo>
                    <a:cubicBezTo>
                      <a:pt x="415" y="320"/>
                      <a:pt x="419" y="318"/>
                      <a:pt x="421" y="314"/>
                    </a:cubicBezTo>
                    <a:cubicBezTo>
                      <a:pt x="429" y="294"/>
                      <a:pt x="429" y="294"/>
                      <a:pt x="429" y="294"/>
                    </a:cubicBezTo>
                    <a:cubicBezTo>
                      <a:pt x="431" y="290"/>
                      <a:pt x="429" y="285"/>
                      <a:pt x="426" y="283"/>
                    </a:cubicBezTo>
                    <a:cubicBezTo>
                      <a:pt x="397" y="266"/>
                      <a:pt x="397" y="266"/>
                      <a:pt x="397" y="266"/>
                    </a:cubicBezTo>
                    <a:cubicBezTo>
                      <a:pt x="398" y="259"/>
                      <a:pt x="400" y="252"/>
                      <a:pt x="401" y="245"/>
                    </a:cubicBezTo>
                    <a:cubicBezTo>
                      <a:pt x="434" y="240"/>
                      <a:pt x="434" y="240"/>
                      <a:pt x="434" y="240"/>
                    </a:cubicBezTo>
                    <a:cubicBezTo>
                      <a:pt x="438" y="240"/>
                      <a:pt x="441" y="236"/>
                      <a:pt x="441" y="232"/>
                    </a:cubicBezTo>
                    <a:close/>
                    <a:moveTo>
                      <a:pt x="361" y="220"/>
                    </a:moveTo>
                    <a:cubicBezTo>
                      <a:pt x="361" y="238"/>
                      <a:pt x="356" y="256"/>
                      <a:pt x="356" y="256"/>
                    </a:cubicBezTo>
                    <a:cubicBezTo>
                      <a:pt x="354" y="264"/>
                      <a:pt x="346" y="267"/>
                      <a:pt x="339" y="263"/>
                    </a:cubicBezTo>
                    <a:cubicBezTo>
                      <a:pt x="284" y="228"/>
                      <a:pt x="284" y="228"/>
                      <a:pt x="284" y="228"/>
                    </a:cubicBezTo>
                    <a:cubicBezTo>
                      <a:pt x="277" y="224"/>
                      <a:pt x="277" y="217"/>
                      <a:pt x="284" y="213"/>
                    </a:cubicBezTo>
                    <a:cubicBezTo>
                      <a:pt x="339" y="178"/>
                      <a:pt x="339" y="178"/>
                      <a:pt x="339" y="178"/>
                    </a:cubicBezTo>
                    <a:cubicBezTo>
                      <a:pt x="346" y="174"/>
                      <a:pt x="354" y="177"/>
                      <a:pt x="356" y="185"/>
                    </a:cubicBezTo>
                    <a:cubicBezTo>
                      <a:pt x="356" y="185"/>
                      <a:pt x="361" y="203"/>
                      <a:pt x="361" y="220"/>
                    </a:cubicBezTo>
                    <a:close/>
                    <a:moveTo>
                      <a:pt x="321" y="321"/>
                    </a:moveTo>
                    <a:cubicBezTo>
                      <a:pt x="308" y="333"/>
                      <a:pt x="292" y="343"/>
                      <a:pt x="292" y="343"/>
                    </a:cubicBezTo>
                    <a:cubicBezTo>
                      <a:pt x="285" y="347"/>
                      <a:pt x="277" y="343"/>
                      <a:pt x="275" y="335"/>
                    </a:cubicBezTo>
                    <a:cubicBezTo>
                      <a:pt x="260" y="272"/>
                      <a:pt x="260" y="272"/>
                      <a:pt x="260" y="272"/>
                    </a:cubicBezTo>
                    <a:cubicBezTo>
                      <a:pt x="258" y="264"/>
                      <a:pt x="263" y="259"/>
                      <a:pt x="271" y="260"/>
                    </a:cubicBezTo>
                    <a:cubicBezTo>
                      <a:pt x="335" y="276"/>
                      <a:pt x="335" y="276"/>
                      <a:pt x="335" y="276"/>
                    </a:cubicBezTo>
                    <a:cubicBezTo>
                      <a:pt x="343" y="278"/>
                      <a:pt x="346" y="285"/>
                      <a:pt x="342" y="292"/>
                    </a:cubicBezTo>
                    <a:cubicBezTo>
                      <a:pt x="342" y="292"/>
                      <a:pt x="333" y="309"/>
                      <a:pt x="321" y="321"/>
                    </a:cubicBezTo>
                    <a:close/>
                    <a:moveTo>
                      <a:pt x="178" y="341"/>
                    </a:moveTo>
                    <a:cubicBezTo>
                      <a:pt x="213" y="285"/>
                      <a:pt x="213" y="285"/>
                      <a:pt x="213" y="285"/>
                    </a:cubicBezTo>
                    <a:cubicBezTo>
                      <a:pt x="217" y="278"/>
                      <a:pt x="224" y="278"/>
                      <a:pt x="228" y="285"/>
                    </a:cubicBezTo>
                    <a:cubicBezTo>
                      <a:pt x="263" y="341"/>
                      <a:pt x="263" y="341"/>
                      <a:pt x="263" y="341"/>
                    </a:cubicBezTo>
                    <a:cubicBezTo>
                      <a:pt x="267" y="348"/>
                      <a:pt x="264" y="356"/>
                      <a:pt x="256" y="358"/>
                    </a:cubicBezTo>
                    <a:cubicBezTo>
                      <a:pt x="256" y="358"/>
                      <a:pt x="238" y="363"/>
                      <a:pt x="221" y="363"/>
                    </a:cubicBezTo>
                    <a:cubicBezTo>
                      <a:pt x="203" y="363"/>
                      <a:pt x="185" y="358"/>
                      <a:pt x="185" y="358"/>
                    </a:cubicBezTo>
                    <a:cubicBezTo>
                      <a:pt x="177" y="356"/>
                      <a:pt x="174" y="348"/>
                      <a:pt x="178" y="341"/>
                    </a:cubicBezTo>
                    <a:close/>
                    <a:moveTo>
                      <a:pt x="221" y="255"/>
                    </a:moveTo>
                    <a:cubicBezTo>
                      <a:pt x="202" y="255"/>
                      <a:pt x="186" y="240"/>
                      <a:pt x="186" y="220"/>
                    </a:cubicBezTo>
                    <a:cubicBezTo>
                      <a:pt x="186" y="201"/>
                      <a:pt x="202" y="186"/>
                      <a:pt x="221" y="186"/>
                    </a:cubicBezTo>
                    <a:cubicBezTo>
                      <a:pt x="240" y="186"/>
                      <a:pt x="255" y="201"/>
                      <a:pt x="255" y="220"/>
                    </a:cubicBezTo>
                    <a:cubicBezTo>
                      <a:pt x="255" y="240"/>
                      <a:pt x="240" y="255"/>
                      <a:pt x="221" y="255"/>
                    </a:cubicBezTo>
                    <a:close/>
                    <a:moveTo>
                      <a:pt x="120" y="322"/>
                    </a:moveTo>
                    <a:cubicBezTo>
                      <a:pt x="108" y="310"/>
                      <a:pt x="99" y="294"/>
                      <a:pt x="99" y="294"/>
                    </a:cubicBezTo>
                    <a:cubicBezTo>
                      <a:pt x="95" y="286"/>
                      <a:pt x="98" y="279"/>
                      <a:pt x="106" y="277"/>
                    </a:cubicBezTo>
                    <a:cubicBezTo>
                      <a:pt x="170" y="262"/>
                      <a:pt x="170" y="262"/>
                      <a:pt x="170" y="262"/>
                    </a:cubicBezTo>
                    <a:cubicBezTo>
                      <a:pt x="178" y="260"/>
                      <a:pt x="182" y="265"/>
                      <a:pt x="181" y="273"/>
                    </a:cubicBezTo>
                    <a:cubicBezTo>
                      <a:pt x="165" y="337"/>
                      <a:pt x="165" y="337"/>
                      <a:pt x="165" y="337"/>
                    </a:cubicBezTo>
                    <a:cubicBezTo>
                      <a:pt x="163" y="345"/>
                      <a:pt x="156" y="348"/>
                      <a:pt x="149" y="344"/>
                    </a:cubicBezTo>
                    <a:cubicBezTo>
                      <a:pt x="149" y="344"/>
                      <a:pt x="133" y="335"/>
                      <a:pt x="120" y="322"/>
                    </a:cubicBezTo>
                    <a:close/>
                    <a:moveTo>
                      <a:pt x="100" y="180"/>
                    </a:moveTo>
                    <a:cubicBezTo>
                      <a:pt x="156" y="215"/>
                      <a:pt x="156" y="215"/>
                      <a:pt x="156" y="215"/>
                    </a:cubicBezTo>
                    <a:cubicBezTo>
                      <a:pt x="163" y="219"/>
                      <a:pt x="163" y="226"/>
                      <a:pt x="156" y="230"/>
                    </a:cubicBezTo>
                    <a:cubicBezTo>
                      <a:pt x="100" y="264"/>
                      <a:pt x="100" y="264"/>
                      <a:pt x="100" y="264"/>
                    </a:cubicBezTo>
                    <a:cubicBezTo>
                      <a:pt x="93" y="269"/>
                      <a:pt x="85" y="266"/>
                      <a:pt x="83" y="258"/>
                    </a:cubicBezTo>
                    <a:cubicBezTo>
                      <a:pt x="83" y="258"/>
                      <a:pt x="78" y="240"/>
                      <a:pt x="78" y="222"/>
                    </a:cubicBezTo>
                    <a:cubicBezTo>
                      <a:pt x="78" y="205"/>
                      <a:pt x="83" y="187"/>
                      <a:pt x="83" y="187"/>
                    </a:cubicBezTo>
                    <a:cubicBezTo>
                      <a:pt x="85" y="179"/>
                      <a:pt x="93" y="176"/>
                      <a:pt x="100" y="180"/>
                    </a:cubicBezTo>
                    <a:close/>
                    <a:moveTo>
                      <a:pt x="119" y="122"/>
                    </a:moveTo>
                    <a:cubicBezTo>
                      <a:pt x="131" y="109"/>
                      <a:pt x="148" y="100"/>
                      <a:pt x="148" y="100"/>
                    </a:cubicBezTo>
                    <a:cubicBezTo>
                      <a:pt x="155" y="96"/>
                      <a:pt x="162" y="100"/>
                      <a:pt x="164" y="108"/>
                    </a:cubicBezTo>
                    <a:cubicBezTo>
                      <a:pt x="179" y="171"/>
                      <a:pt x="179" y="171"/>
                      <a:pt x="179" y="171"/>
                    </a:cubicBezTo>
                    <a:cubicBezTo>
                      <a:pt x="181" y="179"/>
                      <a:pt x="176" y="184"/>
                      <a:pt x="168" y="182"/>
                    </a:cubicBezTo>
                    <a:cubicBezTo>
                      <a:pt x="104" y="167"/>
                      <a:pt x="104" y="167"/>
                      <a:pt x="104" y="167"/>
                    </a:cubicBezTo>
                    <a:cubicBezTo>
                      <a:pt x="96" y="165"/>
                      <a:pt x="93" y="158"/>
                      <a:pt x="97" y="151"/>
                    </a:cubicBezTo>
                    <a:cubicBezTo>
                      <a:pt x="97" y="151"/>
                      <a:pt x="106" y="134"/>
                      <a:pt x="119" y="122"/>
                    </a:cubicBezTo>
                    <a:close/>
                    <a:moveTo>
                      <a:pt x="261" y="102"/>
                    </a:moveTo>
                    <a:cubicBezTo>
                      <a:pt x="227" y="157"/>
                      <a:pt x="227" y="157"/>
                      <a:pt x="227" y="157"/>
                    </a:cubicBezTo>
                    <a:cubicBezTo>
                      <a:pt x="222" y="164"/>
                      <a:pt x="215" y="164"/>
                      <a:pt x="211" y="157"/>
                    </a:cubicBezTo>
                    <a:cubicBezTo>
                      <a:pt x="177" y="102"/>
                      <a:pt x="177" y="102"/>
                      <a:pt x="177" y="102"/>
                    </a:cubicBezTo>
                    <a:cubicBezTo>
                      <a:pt x="172" y="95"/>
                      <a:pt x="175" y="87"/>
                      <a:pt x="183" y="85"/>
                    </a:cubicBezTo>
                    <a:cubicBezTo>
                      <a:pt x="183" y="85"/>
                      <a:pt x="201" y="80"/>
                      <a:pt x="219" y="80"/>
                    </a:cubicBezTo>
                    <a:cubicBezTo>
                      <a:pt x="236" y="80"/>
                      <a:pt x="254" y="85"/>
                      <a:pt x="254" y="85"/>
                    </a:cubicBezTo>
                    <a:cubicBezTo>
                      <a:pt x="262" y="87"/>
                      <a:pt x="265" y="95"/>
                      <a:pt x="261" y="102"/>
                    </a:cubicBezTo>
                    <a:close/>
                    <a:moveTo>
                      <a:pt x="319" y="121"/>
                    </a:moveTo>
                    <a:cubicBezTo>
                      <a:pt x="332" y="133"/>
                      <a:pt x="341" y="149"/>
                      <a:pt x="341" y="149"/>
                    </a:cubicBezTo>
                    <a:cubicBezTo>
                      <a:pt x="345" y="156"/>
                      <a:pt x="342" y="164"/>
                      <a:pt x="334" y="166"/>
                    </a:cubicBezTo>
                    <a:cubicBezTo>
                      <a:pt x="270" y="181"/>
                      <a:pt x="270" y="181"/>
                      <a:pt x="270" y="181"/>
                    </a:cubicBezTo>
                    <a:cubicBezTo>
                      <a:pt x="262" y="183"/>
                      <a:pt x="257" y="178"/>
                      <a:pt x="259" y="170"/>
                    </a:cubicBezTo>
                    <a:cubicBezTo>
                      <a:pt x="274" y="106"/>
                      <a:pt x="274" y="106"/>
                      <a:pt x="274" y="106"/>
                    </a:cubicBezTo>
                    <a:cubicBezTo>
                      <a:pt x="276" y="98"/>
                      <a:pt x="283" y="95"/>
                      <a:pt x="290" y="99"/>
                    </a:cubicBezTo>
                    <a:cubicBezTo>
                      <a:pt x="290" y="99"/>
                      <a:pt x="307" y="108"/>
                      <a:pt x="319" y="121"/>
                    </a:cubicBezTo>
                    <a:close/>
                  </a:path>
                </a:pathLst>
              </a:custGeom>
              <a:solidFill>
                <a:srgbClr val="0078D7"/>
              </a:solidFill>
              <a:ln>
                <a:noFill/>
                <a:headEnd type="none" w="med" len="med"/>
                <a:tailEnd type="none" w="med" len="med"/>
              </a:ln>
              <a:ex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182880" rIns="0" bIns="0" numCol="1" rtlCol="0" anchor="t" anchorCtr="0" compatLnSpc="1">
                <a:prstTxWarp prst="textNoShape">
                  <a:avLst/>
                </a:prstTxWarp>
              </a:bodyPr>
              <a:lstStyle/>
              <a:p>
                <a:pPr fontAlgn="base">
                  <a:spcBef>
                    <a:spcPct val="0"/>
                  </a:spcBef>
                  <a:spcAft>
                    <a:spcPct val="0"/>
                  </a:spcAft>
                </a:pPr>
                <a:endParaRPr lang="en-US" sz="1372">
                  <a:latin typeface="Segoe UI" panose="020B0502040204020203" pitchFamily="34" charset="0"/>
                  <a:cs typeface="Segoe UI" panose="020B0502040204020203" pitchFamily="34" charset="0"/>
                </a:endParaRPr>
              </a:p>
            </p:txBody>
          </p:sp>
          <p:sp>
            <p:nvSpPr>
              <p:cNvPr id="34" name="Freeform 90"/>
              <p:cNvSpPr>
                <a:spLocks/>
              </p:cNvSpPr>
              <p:nvPr/>
            </p:nvSpPr>
            <p:spPr bwMode="auto">
              <a:xfrm>
                <a:off x="-12967953" y="6581045"/>
                <a:ext cx="1951843" cy="2070371"/>
              </a:xfrm>
              <a:custGeom>
                <a:avLst/>
                <a:gdLst>
                  <a:gd name="T0" fmla="*/ 516 w 601"/>
                  <a:gd name="T1" fmla="*/ 0 h 635"/>
                  <a:gd name="T2" fmla="*/ 296 w 601"/>
                  <a:gd name="T3" fmla="*/ 208 h 635"/>
                  <a:gd name="T4" fmla="*/ 220 w 601"/>
                  <a:gd name="T5" fmla="*/ 195 h 635"/>
                  <a:gd name="T6" fmla="*/ 0 w 601"/>
                  <a:gd name="T7" fmla="*/ 415 h 635"/>
                  <a:gd name="T8" fmla="*/ 220 w 601"/>
                  <a:gd name="T9" fmla="*/ 635 h 635"/>
                  <a:gd name="T10" fmla="*/ 601 w 601"/>
                  <a:gd name="T11" fmla="*/ 635 h 635"/>
                  <a:gd name="T12" fmla="*/ 601 w 601"/>
                  <a:gd name="T13" fmla="*/ 17 h 635"/>
                  <a:gd name="T14" fmla="*/ 516 w 601"/>
                  <a:gd name="T15" fmla="*/ 0 h 6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1" h="635">
                    <a:moveTo>
                      <a:pt x="516" y="0"/>
                    </a:moveTo>
                    <a:cubicBezTo>
                      <a:pt x="398" y="0"/>
                      <a:pt x="302" y="92"/>
                      <a:pt x="296" y="208"/>
                    </a:cubicBezTo>
                    <a:cubicBezTo>
                      <a:pt x="272" y="200"/>
                      <a:pt x="247" y="195"/>
                      <a:pt x="220" y="195"/>
                    </a:cubicBezTo>
                    <a:cubicBezTo>
                      <a:pt x="99" y="195"/>
                      <a:pt x="0" y="293"/>
                      <a:pt x="0" y="415"/>
                    </a:cubicBezTo>
                    <a:cubicBezTo>
                      <a:pt x="0" y="536"/>
                      <a:pt x="99" y="635"/>
                      <a:pt x="220" y="635"/>
                    </a:cubicBezTo>
                    <a:cubicBezTo>
                      <a:pt x="601" y="635"/>
                      <a:pt x="601" y="635"/>
                      <a:pt x="601" y="635"/>
                    </a:cubicBezTo>
                    <a:cubicBezTo>
                      <a:pt x="601" y="17"/>
                      <a:pt x="601" y="17"/>
                      <a:pt x="601" y="17"/>
                    </a:cubicBezTo>
                    <a:cubicBezTo>
                      <a:pt x="575" y="6"/>
                      <a:pt x="546" y="0"/>
                      <a:pt x="516" y="0"/>
                    </a:cubicBezTo>
                    <a:close/>
                  </a:path>
                </a:pathLst>
              </a:custGeom>
              <a:solidFill>
                <a:srgbClr val="BAD80A"/>
              </a:solidFill>
              <a:ln>
                <a:noFill/>
                <a:headEnd type="none" w="med" len="med"/>
                <a:tailEnd type="none" w="med" len="med"/>
              </a:ln>
              <a:ex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182880" rIns="0" bIns="0" numCol="1" rtlCol="0" anchor="t" anchorCtr="0" compatLnSpc="1">
                <a:prstTxWarp prst="textNoShape">
                  <a:avLst/>
                </a:prstTxWarp>
              </a:bodyPr>
              <a:lstStyle/>
              <a:p>
                <a:pPr fontAlgn="base">
                  <a:spcBef>
                    <a:spcPct val="0"/>
                  </a:spcBef>
                  <a:spcAft>
                    <a:spcPct val="0"/>
                  </a:spcAft>
                </a:pPr>
                <a:endParaRPr lang="en-US" sz="1372">
                  <a:solidFill>
                    <a:schemeClr val="lt1"/>
                  </a:solidFill>
                  <a:latin typeface="Segoe UI" panose="020B0502040204020203" pitchFamily="34" charset="0"/>
                  <a:cs typeface="Segoe UI" panose="020B0502040204020203" pitchFamily="34" charset="0"/>
                </a:endParaRPr>
              </a:p>
            </p:txBody>
          </p:sp>
          <p:sp>
            <p:nvSpPr>
              <p:cNvPr id="35" name="Freeform 34"/>
              <p:cNvSpPr>
                <a:spLocks/>
              </p:cNvSpPr>
              <p:nvPr/>
            </p:nvSpPr>
            <p:spPr bwMode="auto">
              <a:xfrm>
                <a:off x="-9119586" y="6185934"/>
                <a:ext cx="1783644" cy="2475511"/>
              </a:xfrm>
              <a:custGeom>
                <a:avLst/>
                <a:gdLst>
                  <a:gd name="connsiteX0" fmla="*/ 966766 w 1780376"/>
                  <a:gd name="connsiteY0" fmla="*/ 0 h 2465482"/>
                  <a:gd name="connsiteX1" fmla="*/ 1686144 w 1780376"/>
                  <a:gd name="connsiteY1" fmla="*/ 719778 h 2465482"/>
                  <a:gd name="connsiteX2" fmla="*/ 1611277 w 1780376"/>
                  <a:gd name="connsiteY2" fmla="*/ 1035698 h 2465482"/>
                  <a:gd name="connsiteX3" fmla="*/ 1686144 w 1780376"/>
                  <a:gd name="connsiteY3" fmla="*/ 1032441 h 2465482"/>
                  <a:gd name="connsiteX4" fmla="*/ 1780376 w 1780376"/>
                  <a:gd name="connsiteY4" fmla="*/ 1041933 h 2465482"/>
                  <a:gd name="connsiteX5" fmla="*/ 1780376 w 1780376"/>
                  <a:gd name="connsiteY5" fmla="*/ 2455903 h 2465482"/>
                  <a:gd name="connsiteX6" fmla="*/ 1686144 w 1780376"/>
                  <a:gd name="connsiteY6" fmla="*/ 2465482 h 2465482"/>
                  <a:gd name="connsiteX7" fmla="*/ 0 w 1780376"/>
                  <a:gd name="connsiteY7" fmla="*/ 2465482 h 2465482"/>
                  <a:gd name="connsiteX8" fmla="*/ 0 w 1780376"/>
                  <a:gd name="connsiteY8" fmla="*/ 452711 h 2465482"/>
                  <a:gd name="connsiteX9" fmla="*/ 257153 w 1780376"/>
                  <a:gd name="connsiteY9" fmla="*/ 631841 h 2465482"/>
                  <a:gd name="connsiteX10" fmla="*/ 966766 w 1780376"/>
                  <a:gd name="connsiteY10" fmla="*/ 0 h 2465482"/>
                  <a:gd name="connsiteX0" fmla="*/ 966766 w 1783644"/>
                  <a:gd name="connsiteY0" fmla="*/ 0 h 2475511"/>
                  <a:gd name="connsiteX1" fmla="*/ 1686144 w 1783644"/>
                  <a:gd name="connsiteY1" fmla="*/ 719778 h 2475511"/>
                  <a:gd name="connsiteX2" fmla="*/ 1611277 w 1783644"/>
                  <a:gd name="connsiteY2" fmla="*/ 1035698 h 2475511"/>
                  <a:gd name="connsiteX3" fmla="*/ 1686144 w 1783644"/>
                  <a:gd name="connsiteY3" fmla="*/ 1032441 h 2475511"/>
                  <a:gd name="connsiteX4" fmla="*/ 1780376 w 1783644"/>
                  <a:gd name="connsiteY4" fmla="*/ 1041933 h 2475511"/>
                  <a:gd name="connsiteX5" fmla="*/ 1783644 w 1783644"/>
                  <a:gd name="connsiteY5" fmla="*/ 2475511 h 2475511"/>
                  <a:gd name="connsiteX6" fmla="*/ 1686144 w 1783644"/>
                  <a:gd name="connsiteY6" fmla="*/ 2465482 h 2475511"/>
                  <a:gd name="connsiteX7" fmla="*/ 0 w 1783644"/>
                  <a:gd name="connsiteY7" fmla="*/ 2465482 h 2475511"/>
                  <a:gd name="connsiteX8" fmla="*/ 0 w 1783644"/>
                  <a:gd name="connsiteY8" fmla="*/ 452711 h 2475511"/>
                  <a:gd name="connsiteX9" fmla="*/ 257153 w 1783644"/>
                  <a:gd name="connsiteY9" fmla="*/ 631841 h 2475511"/>
                  <a:gd name="connsiteX10" fmla="*/ 966766 w 1783644"/>
                  <a:gd name="connsiteY10" fmla="*/ 0 h 2475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83644" h="2475511">
                    <a:moveTo>
                      <a:pt x="966766" y="0"/>
                    </a:moveTo>
                    <a:cubicBezTo>
                      <a:pt x="1363889" y="0"/>
                      <a:pt x="1686144" y="322434"/>
                      <a:pt x="1686144" y="719778"/>
                    </a:cubicBezTo>
                    <a:cubicBezTo>
                      <a:pt x="1686144" y="833769"/>
                      <a:pt x="1656848" y="941248"/>
                      <a:pt x="1611277" y="1035698"/>
                    </a:cubicBezTo>
                    <a:cubicBezTo>
                      <a:pt x="1634062" y="1032441"/>
                      <a:pt x="1660103" y="1032441"/>
                      <a:pt x="1686144" y="1032441"/>
                    </a:cubicBezTo>
                    <a:lnTo>
                      <a:pt x="1780376" y="1041933"/>
                    </a:lnTo>
                    <a:cubicBezTo>
                      <a:pt x="1781465" y="1519792"/>
                      <a:pt x="1782555" y="1997652"/>
                      <a:pt x="1783644" y="2475511"/>
                    </a:cubicBezTo>
                    <a:lnTo>
                      <a:pt x="1686144" y="2465482"/>
                    </a:lnTo>
                    <a:lnTo>
                      <a:pt x="0" y="2465482"/>
                    </a:lnTo>
                    <a:lnTo>
                      <a:pt x="0" y="452711"/>
                    </a:lnTo>
                    <a:cubicBezTo>
                      <a:pt x="100908" y="491794"/>
                      <a:pt x="185541" y="556932"/>
                      <a:pt x="257153" y="631841"/>
                    </a:cubicBezTo>
                    <a:cubicBezTo>
                      <a:pt x="299470" y="276838"/>
                      <a:pt x="602194" y="0"/>
                      <a:pt x="966766" y="0"/>
                    </a:cubicBezTo>
                    <a:close/>
                  </a:path>
                </a:pathLst>
              </a:custGeom>
              <a:solidFill>
                <a:srgbClr val="BAD80A"/>
              </a:solidFill>
              <a:ln>
                <a:noFill/>
                <a:headEnd type="none" w="med" len="med"/>
                <a:tailEnd type="none" w="med" len="med"/>
              </a:ln>
              <a:ex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182880" rIns="0" bIns="0" numCol="1" rtlCol="0" anchor="t" anchorCtr="0" compatLnSpc="1">
                <a:prstTxWarp prst="textNoShape">
                  <a:avLst/>
                </a:prstTxWarp>
              </a:bodyPr>
              <a:lstStyle/>
              <a:p>
                <a:pPr fontAlgn="base">
                  <a:spcBef>
                    <a:spcPct val="0"/>
                  </a:spcBef>
                  <a:spcAft>
                    <a:spcPct val="0"/>
                  </a:spcAft>
                </a:pPr>
                <a:endParaRPr lang="en-US" sz="1372">
                  <a:solidFill>
                    <a:schemeClr val="lt1"/>
                  </a:solidFill>
                  <a:latin typeface="Segoe UI" panose="020B0502040204020203" pitchFamily="34" charset="0"/>
                  <a:cs typeface="Segoe UI" panose="020B0502040204020203" pitchFamily="34" charset="0"/>
                </a:endParaRPr>
              </a:p>
            </p:txBody>
          </p:sp>
        </p:grpSp>
        <p:sp>
          <p:nvSpPr>
            <p:cNvPr id="30" name="Freeform 95"/>
            <p:cNvSpPr>
              <a:spLocks/>
            </p:cNvSpPr>
            <p:nvPr/>
          </p:nvSpPr>
          <p:spPr bwMode="auto">
            <a:xfrm>
              <a:off x="306707" y="2506985"/>
              <a:ext cx="312041" cy="131865"/>
            </a:xfrm>
            <a:custGeom>
              <a:avLst/>
              <a:gdLst>
                <a:gd name="T0" fmla="*/ 621 w 696"/>
                <a:gd name="T1" fmla="*/ 132 h 281"/>
                <a:gd name="T2" fmla="*/ 609 w 696"/>
                <a:gd name="T3" fmla="*/ 133 h 281"/>
                <a:gd name="T4" fmla="*/ 469 w 696"/>
                <a:gd name="T5" fmla="*/ 0 h 281"/>
                <a:gd name="T6" fmla="*/ 333 w 696"/>
                <a:gd name="T7" fmla="*/ 104 h 281"/>
                <a:gd name="T8" fmla="*/ 258 w 696"/>
                <a:gd name="T9" fmla="*/ 73 h 281"/>
                <a:gd name="T10" fmla="*/ 155 w 696"/>
                <a:gd name="T11" fmla="*/ 167 h 281"/>
                <a:gd name="T12" fmla="*/ 105 w 696"/>
                <a:gd name="T13" fmla="*/ 190 h 281"/>
                <a:gd name="T14" fmla="*/ 58 w 696"/>
                <a:gd name="T15" fmla="*/ 166 h 281"/>
                <a:gd name="T16" fmla="*/ 0 w 696"/>
                <a:gd name="T17" fmla="*/ 224 h 281"/>
                <a:gd name="T18" fmla="*/ 58 w 696"/>
                <a:gd name="T19" fmla="*/ 281 h 281"/>
                <a:gd name="T20" fmla="*/ 74 w 696"/>
                <a:gd name="T21" fmla="*/ 281 h 281"/>
                <a:gd name="T22" fmla="*/ 264 w 696"/>
                <a:gd name="T23" fmla="*/ 281 h 281"/>
                <a:gd name="T24" fmla="*/ 370 w 696"/>
                <a:gd name="T25" fmla="*/ 281 h 281"/>
                <a:gd name="T26" fmla="*/ 626 w 696"/>
                <a:gd name="T27" fmla="*/ 281 h 281"/>
                <a:gd name="T28" fmla="*/ 626 w 696"/>
                <a:gd name="T29" fmla="*/ 281 h 281"/>
                <a:gd name="T30" fmla="*/ 696 w 696"/>
                <a:gd name="T31" fmla="*/ 207 h 281"/>
                <a:gd name="T32" fmla="*/ 621 w 696"/>
                <a:gd name="T33" fmla="*/ 132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96" h="281">
                  <a:moveTo>
                    <a:pt x="621" y="132"/>
                  </a:moveTo>
                  <a:cubicBezTo>
                    <a:pt x="617" y="132"/>
                    <a:pt x="613" y="133"/>
                    <a:pt x="609" y="133"/>
                  </a:cubicBezTo>
                  <a:cubicBezTo>
                    <a:pt x="606" y="59"/>
                    <a:pt x="544" y="0"/>
                    <a:pt x="469" y="0"/>
                  </a:cubicBezTo>
                  <a:cubicBezTo>
                    <a:pt x="403" y="0"/>
                    <a:pt x="349" y="44"/>
                    <a:pt x="333" y="104"/>
                  </a:cubicBezTo>
                  <a:cubicBezTo>
                    <a:pt x="314" y="85"/>
                    <a:pt x="287" y="73"/>
                    <a:pt x="258" y="73"/>
                  </a:cubicBezTo>
                  <a:cubicBezTo>
                    <a:pt x="204" y="73"/>
                    <a:pt x="160" y="114"/>
                    <a:pt x="155" y="167"/>
                  </a:cubicBezTo>
                  <a:cubicBezTo>
                    <a:pt x="136" y="170"/>
                    <a:pt x="119" y="178"/>
                    <a:pt x="105" y="190"/>
                  </a:cubicBezTo>
                  <a:cubicBezTo>
                    <a:pt x="95" y="175"/>
                    <a:pt x="78" y="166"/>
                    <a:pt x="58" y="166"/>
                  </a:cubicBezTo>
                  <a:cubicBezTo>
                    <a:pt x="26" y="166"/>
                    <a:pt x="0" y="192"/>
                    <a:pt x="0" y="224"/>
                  </a:cubicBezTo>
                  <a:cubicBezTo>
                    <a:pt x="0" y="256"/>
                    <a:pt x="26" y="281"/>
                    <a:pt x="58" y="281"/>
                  </a:cubicBezTo>
                  <a:cubicBezTo>
                    <a:pt x="74" y="281"/>
                    <a:pt x="74" y="281"/>
                    <a:pt x="74" y="281"/>
                  </a:cubicBezTo>
                  <a:cubicBezTo>
                    <a:pt x="264" y="281"/>
                    <a:pt x="264" y="281"/>
                    <a:pt x="264" y="281"/>
                  </a:cubicBezTo>
                  <a:cubicBezTo>
                    <a:pt x="370" y="281"/>
                    <a:pt x="370" y="281"/>
                    <a:pt x="370" y="281"/>
                  </a:cubicBezTo>
                  <a:cubicBezTo>
                    <a:pt x="626" y="281"/>
                    <a:pt x="626" y="281"/>
                    <a:pt x="626" y="281"/>
                  </a:cubicBezTo>
                  <a:cubicBezTo>
                    <a:pt x="626" y="281"/>
                    <a:pt x="626" y="281"/>
                    <a:pt x="626" y="281"/>
                  </a:cubicBezTo>
                  <a:cubicBezTo>
                    <a:pt x="665" y="279"/>
                    <a:pt x="696" y="247"/>
                    <a:pt x="696" y="207"/>
                  </a:cubicBezTo>
                  <a:cubicBezTo>
                    <a:pt x="696" y="166"/>
                    <a:pt x="662" y="132"/>
                    <a:pt x="621" y="132"/>
                  </a:cubicBezTo>
                  <a:close/>
                </a:path>
              </a:pathLst>
            </a:custGeom>
            <a:solidFill>
              <a:srgbClr val="0078D7"/>
            </a:solidFill>
            <a:ln>
              <a:noFill/>
            </a:ln>
          </p:spPr>
          <p:txBody>
            <a:bodyPr vert="horz" wrap="square" lIns="91440" tIns="45720" rIns="91440" bIns="45720" numCol="1" anchor="t" anchorCtr="0" compatLnSpc="1">
              <a:prstTxWarp prst="textNoShape">
                <a:avLst/>
              </a:prstTxWarp>
            </a:bodyPr>
            <a:lstStyle/>
            <a:p>
              <a:endParaRPr lang="en-US" sz="1765"/>
            </a:p>
          </p:txBody>
        </p:sp>
      </p:grpSp>
      <p:pic>
        <p:nvPicPr>
          <p:cNvPr id="36" name="Picture 35"/>
          <p:cNvPicPr>
            <a:picLocks noChangeAspect="1"/>
          </p:cNvPicPr>
          <p:nvPr userDrawn="1"/>
        </p:nvPicPr>
        <p:blipFill>
          <a:blip r:embed="rId3"/>
          <a:stretch>
            <a:fillRect/>
          </a:stretch>
        </p:blipFill>
        <p:spPr>
          <a:xfrm>
            <a:off x="389073" y="440493"/>
            <a:ext cx="5333417" cy="365382"/>
          </a:xfrm>
          <a:prstGeom prst="rect">
            <a:avLst/>
          </a:prstGeom>
        </p:spPr>
      </p:pic>
    </p:spTree>
    <p:extLst>
      <p:ext uri="{BB962C8B-B14F-4D97-AF65-F5344CB8AC3E}">
        <p14:creationId xmlns:p14="http://schemas.microsoft.com/office/powerpoint/2010/main" val="335864625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a:xfrm>
            <a:off x="217714" y="201707"/>
            <a:ext cx="7837714" cy="529407"/>
          </a:xfrm>
        </p:spPr>
        <p:txBody>
          <a:bodyPr lIns="0" rIns="0"/>
          <a:lstStyle>
            <a:lvl1pPr>
              <a:defRPr>
                <a:solidFill>
                  <a:srgbClr val="000000"/>
                </a:solidFill>
              </a:defRPr>
            </a:lvl1pPr>
          </a:lstStyle>
          <a:p>
            <a:r>
              <a:rPr lang="en-US"/>
              <a:t>Click to edit Master title style</a:t>
            </a:r>
          </a:p>
        </p:txBody>
      </p:sp>
      <p:sp>
        <p:nvSpPr>
          <p:cNvPr id="3" name="Footer Placeholder 2"/>
          <p:cNvSpPr>
            <a:spLocks noGrp="1"/>
          </p:cNvSpPr>
          <p:nvPr>
            <p:ph type="ftr" sz="quarter" idx="10"/>
          </p:nvPr>
        </p:nvSpPr>
        <p:spPr>
          <a:xfrm>
            <a:off x="4038600" y="6356350"/>
            <a:ext cx="4114800" cy="365125"/>
          </a:xfrm>
          <a:prstGeom prst="rect">
            <a:avLst/>
          </a:prstGeom>
        </p:spPr>
        <p:txBody>
          <a:bodyPr/>
          <a:lstStyle/>
          <a:p>
            <a:endParaRPr lang="en-US">
              <a:solidFill>
                <a:srgbClr val="505050"/>
              </a:solidFill>
            </a:endParaRPr>
          </a:p>
        </p:txBody>
      </p:sp>
      <p:sp>
        <p:nvSpPr>
          <p:cNvPr id="4" name="Slide Number Placeholder 3"/>
          <p:cNvSpPr>
            <a:spLocks noGrp="1"/>
          </p:cNvSpPr>
          <p:nvPr>
            <p:ph type="sldNum" sz="quarter" idx="11"/>
          </p:nvPr>
        </p:nvSpPr>
        <p:spPr>
          <a:xfrm>
            <a:off x="8610600" y="6356350"/>
            <a:ext cx="2743200" cy="365125"/>
          </a:xfrm>
          <a:prstGeom prst="rect">
            <a:avLst/>
          </a:prstGeom>
        </p:spPr>
        <p:txBody>
          <a:bodyPr/>
          <a:lstStyle/>
          <a:p>
            <a:fld id="{77A80767-0168-4202-AF54-9FDB461E3B29}" type="slidenum">
              <a:rPr lang="en-US" smtClean="0">
                <a:gradFill>
                  <a:gsLst>
                    <a:gs pos="5000">
                      <a:srgbClr val="505050"/>
                    </a:gs>
                    <a:gs pos="31000">
                      <a:srgbClr val="505050"/>
                    </a:gs>
                  </a:gsLst>
                  <a:lin ang="5400000" scaled="0"/>
                </a:gradFill>
              </a:rPr>
              <a:pPr/>
              <a:t>‹#›</a:t>
            </a:fld>
            <a:endParaRPr lang="en-US">
              <a:gradFill>
                <a:gsLst>
                  <a:gs pos="5000">
                    <a:srgbClr val="505050"/>
                  </a:gs>
                  <a:gs pos="31000">
                    <a:srgbClr val="505050"/>
                  </a:gs>
                </a:gsLst>
                <a:lin ang="5400000" scaled="0"/>
              </a:gradFill>
            </a:endParaRPr>
          </a:p>
        </p:txBody>
      </p:sp>
      <p:sp>
        <p:nvSpPr>
          <p:cNvPr id="7" name="Text Placeholder 6"/>
          <p:cNvSpPr>
            <a:spLocks noGrp="1"/>
          </p:cNvSpPr>
          <p:nvPr>
            <p:ph type="body" sz="quarter" idx="12" hasCustomPrompt="1"/>
          </p:nvPr>
        </p:nvSpPr>
        <p:spPr>
          <a:xfrm>
            <a:off x="8055432" y="201710"/>
            <a:ext cx="3918857" cy="311727"/>
          </a:xfrm>
        </p:spPr>
        <p:txBody>
          <a:bodyPr vert="horz" wrap="square" lIns="127337" tIns="79586" rIns="127337" bIns="79586" rtlCol="0" anchor="t">
            <a:noAutofit/>
          </a:bodyPr>
          <a:lstStyle>
            <a:lvl1pPr marL="0" indent="0" algn="r">
              <a:buFontTx/>
              <a:buNone/>
              <a:defRPr lang="en-US" sz="1309" b="0" cap="none" dirty="0">
                <a:ln w="3175">
                  <a:noFill/>
                </a:ln>
                <a:solidFill>
                  <a:srgbClr val="000000"/>
                </a:solidFill>
                <a:effectLst/>
                <a:latin typeface="+mn-lt"/>
                <a:cs typeface="Segoe UI" pitchFamily="34" charset="0"/>
              </a:defRPr>
            </a:lvl1pPr>
          </a:lstStyle>
          <a:p>
            <a:pPr lvl="0">
              <a:spcBef>
                <a:spcPct val="0"/>
              </a:spcBef>
            </a:pPr>
            <a:r>
              <a:rPr lang="en-US"/>
              <a:t>Presenter: First Name, Last Name</a:t>
            </a:r>
          </a:p>
        </p:txBody>
      </p:sp>
    </p:spTree>
    <p:extLst>
      <p:ext uri="{BB962C8B-B14F-4D97-AF65-F5344CB8AC3E}">
        <p14:creationId xmlns:p14="http://schemas.microsoft.com/office/powerpoint/2010/main" val="1474105061"/>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40" y="6170059"/>
            <a:ext cx="11623331" cy="395317"/>
          </a:xfrm>
          <a:prstGeom prst="rect">
            <a:avLst/>
          </a:prstGeom>
          <a:noFill/>
          <a:ln w="12700">
            <a:noFill/>
            <a:miter lim="800000"/>
            <a:headEnd type="none" w="sm" len="sm"/>
            <a:tailEnd type="none" w="sm" len="sm"/>
          </a:ln>
          <a:effectLst/>
        </p:spPr>
        <p:txBody>
          <a:bodyPr vert="horz" wrap="square" lIns="179285" tIns="143428" rIns="179285" bIns="143428" numCol="1" anchor="t" anchorCtr="0" compatLnSpc="1">
            <a:prstTxWarp prst="textNoShape">
              <a:avLst/>
            </a:prstTxWarp>
            <a:spAutoFit/>
          </a:bodyPr>
          <a:lstStyle/>
          <a:p>
            <a:pPr defTabSz="913924" eaLnBrk="0" hangingPunct="0"/>
            <a:r>
              <a:rPr lang="en-US" sz="686">
                <a:gradFill>
                  <a:gsLst>
                    <a:gs pos="0">
                      <a:schemeClr val="tx1"/>
                    </a:gs>
                    <a:gs pos="100000">
                      <a:schemeClr val="tx1"/>
                    </a:gs>
                  </a:gsLst>
                  <a:lin ang="5400000" scaled="0"/>
                </a:gradFill>
                <a:cs typeface="Segoe UI" pitchFamily="34" charset="0"/>
              </a:rPr>
              <a:t>© Microsoft Corporation. All rights reserved. </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450202" y="3083653"/>
            <a:ext cx="3223861" cy="690694"/>
          </a:xfrm>
          <a:prstGeom prst="rect">
            <a:avLst/>
          </a:prstGeom>
        </p:spPr>
      </p:pic>
    </p:spTree>
    <p:extLst>
      <p:ext uri="{BB962C8B-B14F-4D97-AF65-F5344CB8AC3E}">
        <p14:creationId xmlns:p14="http://schemas.microsoft.com/office/powerpoint/2010/main" val="3218680031"/>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_Title Slide Option 1">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bwMode="auto">
          <a:xfrm>
            <a:off x="269302" y="1613794"/>
            <a:ext cx="6274911" cy="1793104"/>
          </a:xfrm>
          <a:noFill/>
        </p:spPr>
        <p:txBody>
          <a:bodyPr lIns="146304" tIns="91440" rIns="146304" bIns="91440" anchor="t" anchorCtr="0"/>
          <a:lstStyle>
            <a:lvl1pPr>
              <a:defRPr sz="5294" spc="-98" baseline="0">
                <a:gradFill>
                  <a:gsLst>
                    <a:gs pos="76852">
                      <a:schemeClr val="tx1"/>
                    </a:gs>
                    <a:gs pos="57576">
                      <a:schemeClr val="tx1"/>
                    </a:gs>
                  </a:gsLst>
                  <a:lin ang="5400000" scaled="0"/>
                </a:gradFill>
              </a:defRPr>
            </a:lvl1pPr>
          </a:lstStyle>
          <a:p>
            <a:r>
              <a:rPr lang="en-US"/>
              <a:t>Presentation title</a:t>
            </a:r>
          </a:p>
        </p:txBody>
      </p:sp>
      <p:sp>
        <p:nvSpPr>
          <p:cNvPr id="3" name="Text Placeholder 2"/>
          <p:cNvSpPr>
            <a:spLocks noGrp="1"/>
          </p:cNvSpPr>
          <p:nvPr>
            <p:ph type="body" sz="quarter" idx="14" hasCustomPrompt="1"/>
          </p:nvPr>
        </p:nvSpPr>
        <p:spPr bwMode="auto">
          <a:xfrm>
            <a:off x="267683" y="3406897"/>
            <a:ext cx="6276530" cy="1793104"/>
          </a:xfrm>
        </p:spPr>
        <p:txBody>
          <a:bodyPr tIns="109728" bIns="109728">
            <a:noAutofit/>
          </a:bodyPr>
          <a:lstStyle>
            <a:lvl1pPr marL="0" indent="0">
              <a:spcBef>
                <a:spcPts val="0"/>
              </a:spcBef>
              <a:buNone/>
              <a:defRPr sz="3137">
                <a:gradFill>
                  <a:gsLst>
                    <a:gs pos="76852">
                      <a:schemeClr val="tx1"/>
                    </a:gs>
                    <a:gs pos="57576">
                      <a:schemeClr val="tx1"/>
                    </a:gs>
                  </a:gsLst>
                  <a:lin ang="5400000" scaled="0"/>
                </a:gradFill>
              </a:defRPr>
            </a:lvl1pPr>
          </a:lstStyle>
          <a:p>
            <a:pPr lvl="0"/>
            <a:r>
              <a:rPr lang="en-US"/>
              <a:t>Speaker Name</a:t>
            </a:r>
          </a:p>
        </p:txBody>
      </p:sp>
      <p:grpSp>
        <p:nvGrpSpPr>
          <p:cNvPr id="8" name="Group 7"/>
          <p:cNvGrpSpPr>
            <a:grpSpLocks noChangeAspect="1"/>
          </p:cNvGrpSpPr>
          <p:nvPr userDrawn="1"/>
        </p:nvGrpSpPr>
        <p:grpSpPr bwMode="gray">
          <a:xfrm>
            <a:off x="448213" y="6034000"/>
            <a:ext cx="1648360" cy="353933"/>
            <a:chOff x="457200" y="1643393"/>
            <a:chExt cx="4492753" cy="964540"/>
          </a:xfrm>
        </p:grpSpPr>
        <p:pic>
          <p:nvPicPr>
            <p:cNvPr id="12" name="Picture 11"/>
            <p:cNvPicPr>
              <a:picLocks noChangeAspect="1"/>
            </p:cNvPicPr>
            <p:nvPr/>
          </p:nvPicPr>
          <p:blipFill>
            <a:blip r:embed="rId2"/>
            <a:stretch>
              <a:fillRect/>
            </a:stretch>
          </p:blipFill>
          <p:spPr bwMode="gray">
            <a:xfrm>
              <a:off x="457200" y="1643393"/>
              <a:ext cx="964540" cy="964540"/>
            </a:xfrm>
            <a:prstGeom prst="rect">
              <a:avLst/>
            </a:prstGeom>
          </p:spPr>
        </p:pic>
        <p:sp>
          <p:nvSpPr>
            <p:cNvPr id="14"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sz="1765"/>
            </a:p>
          </p:txBody>
        </p:sp>
      </p:grpSp>
      <p:grpSp>
        <p:nvGrpSpPr>
          <p:cNvPr id="28" name="Group 27"/>
          <p:cNvGrpSpPr/>
          <p:nvPr userDrawn="1"/>
        </p:nvGrpSpPr>
        <p:grpSpPr>
          <a:xfrm>
            <a:off x="5647788" y="3463739"/>
            <a:ext cx="6548878" cy="3415534"/>
            <a:chOff x="-1" y="2506985"/>
            <a:chExt cx="1462502" cy="762652"/>
          </a:xfrm>
        </p:grpSpPr>
        <p:grpSp>
          <p:nvGrpSpPr>
            <p:cNvPr id="29" name="Group 28"/>
            <p:cNvGrpSpPr>
              <a:grpSpLocks noChangeAspect="1"/>
            </p:cNvGrpSpPr>
            <p:nvPr/>
          </p:nvGrpSpPr>
          <p:grpSpPr>
            <a:xfrm>
              <a:off x="-1" y="2626805"/>
              <a:ext cx="1462502" cy="642832"/>
              <a:chOff x="-12967953" y="6185934"/>
              <a:chExt cx="5632011" cy="2475511"/>
            </a:xfrm>
          </p:grpSpPr>
          <p:sp>
            <p:nvSpPr>
              <p:cNvPr id="31" name="Freeform 87"/>
              <p:cNvSpPr>
                <a:spLocks noEditPoints="1"/>
              </p:cNvSpPr>
              <p:nvPr/>
            </p:nvSpPr>
            <p:spPr bwMode="auto">
              <a:xfrm>
                <a:off x="-10692122" y="6794402"/>
                <a:ext cx="719098" cy="719098"/>
              </a:xfrm>
              <a:custGeom>
                <a:avLst/>
                <a:gdLst>
                  <a:gd name="T0" fmla="*/ 50 w 221"/>
                  <a:gd name="T1" fmla="*/ 202 h 220"/>
                  <a:gd name="T2" fmla="*/ 73 w 221"/>
                  <a:gd name="T3" fmla="*/ 186 h 220"/>
                  <a:gd name="T4" fmla="*/ 86 w 221"/>
                  <a:gd name="T5" fmla="*/ 183 h 220"/>
                  <a:gd name="T6" fmla="*/ 95 w 221"/>
                  <a:gd name="T7" fmla="*/ 185 h 220"/>
                  <a:gd name="T8" fmla="*/ 109 w 221"/>
                  <a:gd name="T9" fmla="*/ 214 h 220"/>
                  <a:gd name="T10" fmla="*/ 133 w 221"/>
                  <a:gd name="T11" fmla="*/ 218 h 220"/>
                  <a:gd name="T12" fmla="*/ 138 w 221"/>
                  <a:gd name="T13" fmla="*/ 191 h 220"/>
                  <a:gd name="T14" fmla="*/ 145 w 221"/>
                  <a:gd name="T15" fmla="*/ 179 h 220"/>
                  <a:gd name="T16" fmla="*/ 153 w 221"/>
                  <a:gd name="T17" fmla="*/ 174 h 220"/>
                  <a:gd name="T18" fmla="*/ 183 w 221"/>
                  <a:gd name="T19" fmla="*/ 184 h 220"/>
                  <a:gd name="T20" fmla="*/ 202 w 221"/>
                  <a:gd name="T21" fmla="*/ 170 h 220"/>
                  <a:gd name="T22" fmla="*/ 187 w 221"/>
                  <a:gd name="T23" fmla="*/ 148 h 220"/>
                  <a:gd name="T24" fmla="*/ 183 w 221"/>
                  <a:gd name="T25" fmla="*/ 134 h 220"/>
                  <a:gd name="T26" fmla="*/ 186 w 221"/>
                  <a:gd name="T27" fmla="*/ 125 h 220"/>
                  <a:gd name="T28" fmla="*/ 215 w 221"/>
                  <a:gd name="T29" fmla="*/ 111 h 220"/>
                  <a:gd name="T30" fmla="*/ 218 w 221"/>
                  <a:gd name="T31" fmla="*/ 88 h 220"/>
                  <a:gd name="T32" fmla="*/ 191 w 221"/>
                  <a:gd name="T33" fmla="*/ 83 h 220"/>
                  <a:gd name="T34" fmla="*/ 179 w 221"/>
                  <a:gd name="T35" fmla="*/ 76 h 220"/>
                  <a:gd name="T36" fmla="*/ 175 w 221"/>
                  <a:gd name="T37" fmla="*/ 67 h 220"/>
                  <a:gd name="T38" fmla="*/ 185 w 221"/>
                  <a:gd name="T39" fmla="*/ 37 h 220"/>
                  <a:gd name="T40" fmla="*/ 171 w 221"/>
                  <a:gd name="T41" fmla="*/ 18 h 220"/>
                  <a:gd name="T42" fmla="*/ 148 w 221"/>
                  <a:gd name="T43" fmla="*/ 34 h 220"/>
                  <a:gd name="T44" fmla="*/ 135 w 221"/>
                  <a:gd name="T45" fmla="*/ 37 h 220"/>
                  <a:gd name="T46" fmla="*/ 126 w 221"/>
                  <a:gd name="T47" fmla="*/ 34 h 220"/>
                  <a:gd name="T48" fmla="*/ 112 w 221"/>
                  <a:gd name="T49" fmla="*/ 6 h 220"/>
                  <a:gd name="T50" fmla="*/ 88 w 221"/>
                  <a:gd name="T51" fmla="*/ 2 h 220"/>
                  <a:gd name="T52" fmla="*/ 83 w 221"/>
                  <a:gd name="T53" fmla="*/ 29 h 220"/>
                  <a:gd name="T54" fmla="*/ 68 w 221"/>
                  <a:gd name="T55" fmla="*/ 46 h 220"/>
                  <a:gd name="T56" fmla="*/ 38 w 221"/>
                  <a:gd name="T57" fmla="*/ 35 h 220"/>
                  <a:gd name="T58" fmla="*/ 19 w 221"/>
                  <a:gd name="T59" fmla="*/ 49 h 220"/>
                  <a:gd name="T60" fmla="*/ 34 w 221"/>
                  <a:gd name="T61" fmla="*/ 72 h 220"/>
                  <a:gd name="T62" fmla="*/ 35 w 221"/>
                  <a:gd name="T63" fmla="*/ 96 h 220"/>
                  <a:gd name="T64" fmla="*/ 6 w 221"/>
                  <a:gd name="T65" fmla="*/ 109 h 220"/>
                  <a:gd name="T66" fmla="*/ 3 w 221"/>
                  <a:gd name="T67" fmla="*/ 132 h 220"/>
                  <a:gd name="T68" fmla="*/ 30 w 221"/>
                  <a:gd name="T69" fmla="*/ 137 h 220"/>
                  <a:gd name="T70" fmla="*/ 46 w 221"/>
                  <a:gd name="T71" fmla="*/ 152 h 220"/>
                  <a:gd name="T72" fmla="*/ 46 w 221"/>
                  <a:gd name="T73" fmla="*/ 166 h 220"/>
                  <a:gd name="T74" fmla="*/ 37 w 221"/>
                  <a:gd name="T75" fmla="*/ 192 h 220"/>
                  <a:gd name="T76" fmla="*/ 78 w 221"/>
                  <a:gd name="T77" fmla="*/ 85 h 220"/>
                  <a:gd name="T78" fmla="*/ 142 w 221"/>
                  <a:gd name="T79" fmla="*/ 13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21" h="220">
                    <a:moveTo>
                      <a:pt x="37" y="192"/>
                    </a:moveTo>
                    <a:cubicBezTo>
                      <a:pt x="50" y="202"/>
                      <a:pt x="50" y="202"/>
                      <a:pt x="50" y="202"/>
                    </a:cubicBezTo>
                    <a:cubicBezTo>
                      <a:pt x="52" y="203"/>
                      <a:pt x="56" y="203"/>
                      <a:pt x="59" y="201"/>
                    </a:cubicBezTo>
                    <a:cubicBezTo>
                      <a:pt x="73" y="186"/>
                      <a:pt x="73" y="186"/>
                      <a:pt x="73" y="186"/>
                    </a:cubicBezTo>
                    <a:cubicBezTo>
                      <a:pt x="78" y="181"/>
                      <a:pt x="82" y="181"/>
                      <a:pt x="85" y="183"/>
                    </a:cubicBezTo>
                    <a:cubicBezTo>
                      <a:pt x="86" y="183"/>
                      <a:pt x="86" y="183"/>
                      <a:pt x="86" y="183"/>
                    </a:cubicBezTo>
                    <a:cubicBezTo>
                      <a:pt x="89" y="184"/>
                      <a:pt x="92" y="185"/>
                      <a:pt x="95" y="185"/>
                    </a:cubicBezTo>
                    <a:cubicBezTo>
                      <a:pt x="95" y="185"/>
                      <a:pt x="95" y="185"/>
                      <a:pt x="95" y="185"/>
                    </a:cubicBezTo>
                    <a:cubicBezTo>
                      <a:pt x="99" y="186"/>
                      <a:pt x="103" y="188"/>
                      <a:pt x="105" y="195"/>
                    </a:cubicBezTo>
                    <a:cubicBezTo>
                      <a:pt x="109" y="214"/>
                      <a:pt x="109" y="214"/>
                      <a:pt x="109" y="214"/>
                    </a:cubicBezTo>
                    <a:cubicBezTo>
                      <a:pt x="110" y="218"/>
                      <a:pt x="114" y="220"/>
                      <a:pt x="116" y="220"/>
                    </a:cubicBezTo>
                    <a:cubicBezTo>
                      <a:pt x="133" y="218"/>
                      <a:pt x="133" y="218"/>
                      <a:pt x="133" y="218"/>
                    </a:cubicBezTo>
                    <a:cubicBezTo>
                      <a:pt x="135" y="217"/>
                      <a:pt x="138" y="214"/>
                      <a:pt x="138" y="210"/>
                    </a:cubicBezTo>
                    <a:cubicBezTo>
                      <a:pt x="138" y="191"/>
                      <a:pt x="138" y="191"/>
                      <a:pt x="138" y="191"/>
                    </a:cubicBezTo>
                    <a:cubicBezTo>
                      <a:pt x="138" y="184"/>
                      <a:pt x="141" y="181"/>
                      <a:pt x="144" y="179"/>
                    </a:cubicBezTo>
                    <a:cubicBezTo>
                      <a:pt x="144" y="179"/>
                      <a:pt x="145" y="179"/>
                      <a:pt x="145" y="179"/>
                    </a:cubicBezTo>
                    <a:cubicBezTo>
                      <a:pt x="147" y="177"/>
                      <a:pt x="150" y="176"/>
                      <a:pt x="153" y="174"/>
                    </a:cubicBezTo>
                    <a:cubicBezTo>
                      <a:pt x="153" y="174"/>
                      <a:pt x="153" y="174"/>
                      <a:pt x="153" y="174"/>
                    </a:cubicBezTo>
                    <a:cubicBezTo>
                      <a:pt x="156" y="172"/>
                      <a:pt x="161" y="171"/>
                      <a:pt x="167" y="174"/>
                    </a:cubicBezTo>
                    <a:cubicBezTo>
                      <a:pt x="183" y="184"/>
                      <a:pt x="183" y="184"/>
                      <a:pt x="183" y="184"/>
                    </a:cubicBezTo>
                    <a:cubicBezTo>
                      <a:pt x="187" y="186"/>
                      <a:pt x="191" y="185"/>
                      <a:pt x="192" y="183"/>
                    </a:cubicBezTo>
                    <a:cubicBezTo>
                      <a:pt x="202" y="170"/>
                      <a:pt x="202" y="170"/>
                      <a:pt x="202" y="170"/>
                    </a:cubicBezTo>
                    <a:cubicBezTo>
                      <a:pt x="204" y="169"/>
                      <a:pt x="204" y="164"/>
                      <a:pt x="201" y="161"/>
                    </a:cubicBezTo>
                    <a:cubicBezTo>
                      <a:pt x="187" y="148"/>
                      <a:pt x="187" y="148"/>
                      <a:pt x="187" y="148"/>
                    </a:cubicBezTo>
                    <a:cubicBezTo>
                      <a:pt x="182" y="143"/>
                      <a:pt x="182" y="139"/>
                      <a:pt x="183" y="135"/>
                    </a:cubicBezTo>
                    <a:cubicBezTo>
                      <a:pt x="183" y="135"/>
                      <a:pt x="183" y="135"/>
                      <a:pt x="183" y="134"/>
                    </a:cubicBezTo>
                    <a:cubicBezTo>
                      <a:pt x="184" y="131"/>
                      <a:pt x="185" y="128"/>
                      <a:pt x="186" y="126"/>
                    </a:cubicBezTo>
                    <a:cubicBezTo>
                      <a:pt x="186" y="125"/>
                      <a:pt x="186" y="125"/>
                      <a:pt x="186" y="125"/>
                    </a:cubicBezTo>
                    <a:cubicBezTo>
                      <a:pt x="187" y="121"/>
                      <a:pt x="189" y="117"/>
                      <a:pt x="196" y="116"/>
                    </a:cubicBezTo>
                    <a:cubicBezTo>
                      <a:pt x="215" y="111"/>
                      <a:pt x="215" y="111"/>
                      <a:pt x="215" y="111"/>
                    </a:cubicBezTo>
                    <a:cubicBezTo>
                      <a:pt x="218" y="110"/>
                      <a:pt x="221" y="106"/>
                      <a:pt x="220" y="104"/>
                    </a:cubicBezTo>
                    <a:cubicBezTo>
                      <a:pt x="218" y="88"/>
                      <a:pt x="218" y="88"/>
                      <a:pt x="218" y="88"/>
                    </a:cubicBezTo>
                    <a:cubicBezTo>
                      <a:pt x="218" y="85"/>
                      <a:pt x="215" y="82"/>
                      <a:pt x="211" y="82"/>
                    </a:cubicBezTo>
                    <a:cubicBezTo>
                      <a:pt x="191" y="83"/>
                      <a:pt x="191" y="83"/>
                      <a:pt x="191" y="83"/>
                    </a:cubicBezTo>
                    <a:cubicBezTo>
                      <a:pt x="184" y="83"/>
                      <a:pt x="181" y="80"/>
                      <a:pt x="180" y="76"/>
                    </a:cubicBezTo>
                    <a:cubicBezTo>
                      <a:pt x="180" y="76"/>
                      <a:pt x="179" y="76"/>
                      <a:pt x="179" y="76"/>
                    </a:cubicBezTo>
                    <a:cubicBezTo>
                      <a:pt x="178" y="73"/>
                      <a:pt x="176" y="70"/>
                      <a:pt x="175" y="68"/>
                    </a:cubicBezTo>
                    <a:cubicBezTo>
                      <a:pt x="175" y="67"/>
                      <a:pt x="175" y="67"/>
                      <a:pt x="175" y="67"/>
                    </a:cubicBezTo>
                    <a:cubicBezTo>
                      <a:pt x="172" y="64"/>
                      <a:pt x="171" y="60"/>
                      <a:pt x="175" y="53"/>
                    </a:cubicBezTo>
                    <a:cubicBezTo>
                      <a:pt x="185" y="37"/>
                      <a:pt x="185" y="37"/>
                      <a:pt x="185" y="37"/>
                    </a:cubicBezTo>
                    <a:cubicBezTo>
                      <a:pt x="187" y="34"/>
                      <a:pt x="186" y="29"/>
                      <a:pt x="184" y="28"/>
                    </a:cubicBezTo>
                    <a:cubicBezTo>
                      <a:pt x="171" y="18"/>
                      <a:pt x="171" y="18"/>
                      <a:pt x="171" y="18"/>
                    </a:cubicBezTo>
                    <a:cubicBezTo>
                      <a:pt x="169" y="17"/>
                      <a:pt x="164" y="16"/>
                      <a:pt x="162" y="19"/>
                    </a:cubicBezTo>
                    <a:cubicBezTo>
                      <a:pt x="148" y="34"/>
                      <a:pt x="148" y="34"/>
                      <a:pt x="148" y="34"/>
                    </a:cubicBezTo>
                    <a:cubicBezTo>
                      <a:pt x="143" y="38"/>
                      <a:pt x="139" y="38"/>
                      <a:pt x="135" y="37"/>
                    </a:cubicBezTo>
                    <a:cubicBezTo>
                      <a:pt x="135" y="37"/>
                      <a:pt x="135" y="37"/>
                      <a:pt x="135" y="37"/>
                    </a:cubicBezTo>
                    <a:cubicBezTo>
                      <a:pt x="132" y="36"/>
                      <a:pt x="129" y="35"/>
                      <a:pt x="126" y="34"/>
                    </a:cubicBezTo>
                    <a:cubicBezTo>
                      <a:pt x="126" y="34"/>
                      <a:pt x="126" y="34"/>
                      <a:pt x="126" y="34"/>
                    </a:cubicBezTo>
                    <a:cubicBezTo>
                      <a:pt x="121" y="34"/>
                      <a:pt x="118" y="32"/>
                      <a:pt x="116" y="24"/>
                    </a:cubicBezTo>
                    <a:cubicBezTo>
                      <a:pt x="112" y="6"/>
                      <a:pt x="112" y="6"/>
                      <a:pt x="112" y="6"/>
                    </a:cubicBezTo>
                    <a:cubicBezTo>
                      <a:pt x="111" y="2"/>
                      <a:pt x="107" y="0"/>
                      <a:pt x="104" y="0"/>
                    </a:cubicBezTo>
                    <a:cubicBezTo>
                      <a:pt x="88" y="2"/>
                      <a:pt x="88" y="2"/>
                      <a:pt x="88" y="2"/>
                    </a:cubicBezTo>
                    <a:cubicBezTo>
                      <a:pt x="86" y="2"/>
                      <a:pt x="83" y="6"/>
                      <a:pt x="83" y="9"/>
                    </a:cubicBezTo>
                    <a:cubicBezTo>
                      <a:pt x="83" y="29"/>
                      <a:pt x="83" y="29"/>
                      <a:pt x="83" y="29"/>
                    </a:cubicBezTo>
                    <a:cubicBezTo>
                      <a:pt x="83" y="36"/>
                      <a:pt x="80" y="39"/>
                      <a:pt x="77" y="41"/>
                    </a:cubicBezTo>
                    <a:cubicBezTo>
                      <a:pt x="73" y="42"/>
                      <a:pt x="70" y="44"/>
                      <a:pt x="68" y="46"/>
                    </a:cubicBezTo>
                    <a:cubicBezTo>
                      <a:pt x="64" y="48"/>
                      <a:pt x="60" y="49"/>
                      <a:pt x="54" y="46"/>
                    </a:cubicBezTo>
                    <a:cubicBezTo>
                      <a:pt x="38" y="35"/>
                      <a:pt x="38" y="35"/>
                      <a:pt x="38" y="35"/>
                    </a:cubicBezTo>
                    <a:cubicBezTo>
                      <a:pt x="34" y="33"/>
                      <a:pt x="30" y="35"/>
                      <a:pt x="29" y="36"/>
                    </a:cubicBezTo>
                    <a:cubicBezTo>
                      <a:pt x="19" y="49"/>
                      <a:pt x="19" y="49"/>
                      <a:pt x="19" y="49"/>
                    </a:cubicBezTo>
                    <a:cubicBezTo>
                      <a:pt x="17" y="51"/>
                      <a:pt x="17" y="56"/>
                      <a:pt x="20" y="59"/>
                    </a:cubicBezTo>
                    <a:cubicBezTo>
                      <a:pt x="34" y="72"/>
                      <a:pt x="34" y="72"/>
                      <a:pt x="34" y="72"/>
                    </a:cubicBezTo>
                    <a:cubicBezTo>
                      <a:pt x="38" y="76"/>
                      <a:pt x="39" y="80"/>
                      <a:pt x="38" y="83"/>
                    </a:cubicBezTo>
                    <a:cubicBezTo>
                      <a:pt x="37" y="87"/>
                      <a:pt x="36" y="91"/>
                      <a:pt x="35" y="96"/>
                    </a:cubicBezTo>
                    <a:cubicBezTo>
                      <a:pt x="34" y="99"/>
                      <a:pt x="32" y="103"/>
                      <a:pt x="25" y="104"/>
                    </a:cubicBezTo>
                    <a:cubicBezTo>
                      <a:pt x="6" y="109"/>
                      <a:pt x="6" y="109"/>
                      <a:pt x="6" y="109"/>
                    </a:cubicBezTo>
                    <a:cubicBezTo>
                      <a:pt x="2" y="110"/>
                      <a:pt x="0" y="113"/>
                      <a:pt x="1" y="116"/>
                    </a:cubicBezTo>
                    <a:cubicBezTo>
                      <a:pt x="3" y="132"/>
                      <a:pt x="3" y="132"/>
                      <a:pt x="3" y="132"/>
                    </a:cubicBezTo>
                    <a:cubicBezTo>
                      <a:pt x="3" y="134"/>
                      <a:pt x="6" y="138"/>
                      <a:pt x="10" y="138"/>
                    </a:cubicBezTo>
                    <a:cubicBezTo>
                      <a:pt x="30" y="137"/>
                      <a:pt x="30" y="137"/>
                      <a:pt x="30" y="137"/>
                    </a:cubicBezTo>
                    <a:cubicBezTo>
                      <a:pt x="37" y="137"/>
                      <a:pt x="40" y="140"/>
                      <a:pt x="41" y="144"/>
                    </a:cubicBezTo>
                    <a:cubicBezTo>
                      <a:pt x="43" y="147"/>
                      <a:pt x="44" y="150"/>
                      <a:pt x="46" y="152"/>
                    </a:cubicBezTo>
                    <a:cubicBezTo>
                      <a:pt x="46" y="153"/>
                      <a:pt x="46" y="153"/>
                      <a:pt x="46" y="153"/>
                    </a:cubicBezTo>
                    <a:cubicBezTo>
                      <a:pt x="49" y="156"/>
                      <a:pt x="50" y="160"/>
                      <a:pt x="46" y="166"/>
                    </a:cubicBezTo>
                    <a:cubicBezTo>
                      <a:pt x="36" y="183"/>
                      <a:pt x="36" y="183"/>
                      <a:pt x="36" y="183"/>
                    </a:cubicBezTo>
                    <a:cubicBezTo>
                      <a:pt x="34" y="186"/>
                      <a:pt x="35" y="190"/>
                      <a:pt x="37" y="192"/>
                    </a:cubicBezTo>
                    <a:close/>
                    <a:moveTo>
                      <a:pt x="86" y="142"/>
                    </a:moveTo>
                    <a:cubicBezTo>
                      <a:pt x="68" y="128"/>
                      <a:pt x="65" y="103"/>
                      <a:pt x="78" y="85"/>
                    </a:cubicBezTo>
                    <a:cubicBezTo>
                      <a:pt x="92" y="68"/>
                      <a:pt x="117" y="64"/>
                      <a:pt x="135" y="78"/>
                    </a:cubicBezTo>
                    <a:cubicBezTo>
                      <a:pt x="152" y="92"/>
                      <a:pt x="156" y="117"/>
                      <a:pt x="142" y="134"/>
                    </a:cubicBezTo>
                    <a:cubicBezTo>
                      <a:pt x="129" y="152"/>
                      <a:pt x="103" y="155"/>
                      <a:pt x="86" y="14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32" name="Freeform 88"/>
              <p:cNvSpPr>
                <a:spLocks noEditPoints="1"/>
              </p:cNvSpPr>
              <p:nvPr/>
            </p:nvSpPr>
            <p:spPr bwMode="auto">
              <a:xfrm>
                <a:off x="-11379612" y="7308045"/>
                <a:ext cx="987775" cy="987775"/>
              </a:xfrm>
              <a:custGeom>
                <a:avLst/>
                <a:gdLst>
                  <a:gd name="T0" fmla="*/ 264 w 302"/>
                  <a:gd name="T1" fmla="*/ 100 h 302"/>
                  <a:gd name="T2" fmla="*/ 274 w 302"/>
                  <a:gd name="T3" fmla="*/ 69 h 302"/>
                  <a:gd name="T4" fmla="*/ 248 w 302"/>
                  <a:gd name="T5" fmla="*/ 61 h 302"/>
                  <a:gd name="T6" fmla="*/ 233 w 302"/>
                  <a:gd name="T7" fmla="*/ 47 h 302"/>
                  <a:gd name="T8" fmla="*/ 224 w 302"/>
                  <a:gd name="T9" fmla="*/ 22 h 302"/>
                  <a:gd name="T10" fmla="*/ 196 w 302"/>
                  <a:gd name="T11" fmla="*/ 35 h 302"/>
                  <a:gd name="T12" fmla="*/ 180 w 302"/>
                  <a:gd name="T13" fmla="*/ 6 h 302"/>
                  <a:gd name="T14" fmla="*/ 157 w 302"/>
                  <a:gd name="T15" fmla="*/ 19 h 302"/>
                  <a:gd name="T16" fmla="*/ 136 w 302"/>
                  <a:gd name="T17" fmla="*/ 20 h 302"/>
                  <a:gd name="T18" fmla="*/ 112 w 302"/>
                  <a:gd name="T19" fmla="*/ 8 h 302"/>
                  <a:gd name="T20" fmla="*/ 101 w 302"/>
                  <a:gd name="T21" fmla="*/ 38 h 302"/>
                  <a:gd name="T22" fmla="*/ 69 w 302"/>
                  <a:gd name="T23" fmla="*/ 28 h 302"/>
                  <a:gd name="T24" fmla="*/ 62 w 302"/>
                  <a:gd name="T25" fmla="*/ 54 h 302"/>
                  <a:gd name="T26" fmla="*/ 48 w 302"/>
                  <a:gd name="T27" fmla="*/ 69 h 302"/>
                  <a:gd name="T28" fmla="*/ 23 w 302"/>
                  <a:gd name="T29" fmla="*/ 78 h 302"/>
                  <a:gd name="T30" fmla="*/ 36 w 302"/>
                  <a:gd name="T31" fmla="*/ 107 h 302"/>
                  <a:gd name="T32" fmla="*/ 6 w 302"/>
                  <a:gd name="T33" fmla="*/ 122 h 302"/>
                  <a:gd name="T34" fmla="*/ 20 w 302"/>
                  <a:gd name="T35" fmla="*/ 145 h 302"/>
                  <a:gd name="T36" fmla="*/ 20 w 302"/>
                  <a:gd name="T37" fmla="*/ 166 h 302"/>
                  <a:gd name="T38" fmla="*/ 9 w 302"/>
                  <a:gd name="T39" fmla="*/ 190 h 302"/>
                  <a:gd name="T40" fmla="*/ 38 w 302"/>
                  <a:gd name="T41" fmla="*/ 201 h 302"/>
                  <a:gd name="T42" fmla="*/ 28 w 302"/>
                  <a:gd name="T43" fmla="*/ 233 h 302"/>
                  <a:gd name="T44" fmla="*/ 54 w 302"/>
                  <a:gd name="T45" fmla="*/ 240 h 302"/>
                  <a:gd name="T46" fmla="*/ 69 w 302"/>
                  <a:gd name="T47" fmla="*/ 254 h 302"/>
                  <a:gd name="T48" fmla="*/ 78 w 302"/>
                  <a:gd name="T49" fmla="*/ 279 h 302"/>
                  <a:gd name="T50" fmla="*/ 107 w 302"/>
                  <a:gd name="T51" fmla="*/ 266 h 302"/>
                  <a:gd name="T52" fmla="*/ 123 w 302"/>
                  <a:gd name="T53" fmla="*/ 296 h 302"/>
                  <a:gd name="T54" fmla="*/ 146 w 302"/>
                  <a:gd name="T55" fmla="*/ 282 h 302"/>
                  <a:gd name="T56" fmla="*/ 166 w 302"/>
                  <a:gd name="T57" fmla="*/ 282 h 302"/>
                  <a:gd name="T58" fmla="*/ 191 w 302"/>
                  <a:gd name="T59" fmla="*/ 293 h 302"/>
                  <a:gd name="T60" fmla="*/ 202 w 302"/>
                  <a:gd name="T61" fmla="*/ 264 h 302"/>
                  <a:gd name="T62" fmla="*/ 233 w 302"/>
                  <a:gd name="T63" fmla="*/ 274 h 302"/>
                  <a:gd name="T64" fmla="*/ 241 w 302"/>
                  <a:gd name="T65" fmla="*/ 248 h 302"/>
                  <a:gd name="T66" fmla="*/ 255 w 302"/>
                  <a:gd name="T67" fmla="*/ 233 h 302"/>
                  <a:gd name="T68" fmla="*/ 280 w 302"/>
                  <a:gd name="T69" fmla="*/ 224 h 302"/>
                  <a:gd name="T70" fmla="*/ 267 w 302"/>
                  <a:gd name="T71" fmla="*/ 195 h 302"/>
                  <a:gd name="T72" fmla="*/ 296 w 302"/>
                  <a:gd name="T73" fmla="*/ 180 h 302"/>
                  <a:gd name="T74" fmla="*/ 283 w 302"/>
                  <a:gd name="T75" fmla="*/ 156 h 302"/>
                  <a:gd name="T76" fmla="*/ 282 w 302"/>
                  <a:gd name="T77" fmla="*/ 136 h 302"/>
                  <a:gd name="T78" fmla="*/ 294 w 302"/>
                  <a:gd name="T79" fmla="*/ 111 h 302"/>
                  <a:gd name="T80" fmla="*/ 147 w 302"/>
                  <a:gd name="T81" fmla="*/ 176 h 302"/>
                  <a:gd name="T82" fmla="*/ 156 w 302"/>
                  <a:gd name="T83" fmla="*/ 125 h 302"/>
                  <a:gd name="T84" fmla="*/ 147 w 302"/>
                  <a:gd name="T85" fmla="*/ 17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2" h="302">
                    <a:moveTo>
                      <a:pt x="275" y="105"/>
                    </a:moveTo>
                    <a:cubicBezTo>
                      <a:pt x="270" y="103"/>
                      <a:pt x="265" y="101"/>
                      <a:pt x="264" y="100"/>
                    </a:cubicBezTo>
                    <a:cubicBezTo>
                      <a:pt x="264" y="99"/>
                      <a:pt x="264" y="92"/>
                      <a:pt x="267" y="87"/>
                    </a:cubicBezTo>
                    <a:cubicBezTo>
                      <a:pt x="274" y="69"/>
                      <a:pt x="274" y="69"/>
                      <a:pt x="274" y="69"/>
                    </a:cubicBezTo>
                    <a:cubicBezTo>
                      <a:pt x="276" y="63"/>
                      <a:pt x="274" y="60"/>
                      <a:pt x="268" y="60"/>
                    </a:cubicBezTo>
                    <a:cubicBezTo>
                      <a:pt x="248" y="61"/>
                      <a:pt x="248" y="61"/>
                      <a:pt x="248" y="61"/>
                    </a:cubicBezTo>
                    <a:cubicBezTo>
                      <a:pt x="243" y="62"/>
                      <a:pt x="237" y="62"/>
                      <a:pt x="237" y="61"/>
                    </a:cubicBezTo>
                    <a:cubicBezTo>
                      <a:pt x="236" y="60"/>
                      <a:pt x="233" y="53"/>
                      <a:pt x="233" y="47"/>
                    </a:cubicBezTo>
                    <a:cubicBezTo>
                      <a:pt x="233" y="28"/>
                      <a:pt x="233" y="28"/>
                      <a:pt x="233" y="28"/>
                    </a:cubicBezTo>
                    <a:cubicBezTo>
                      <a:pt x="233" y="22"/>
                      <a:pt x="229" y="20"/>
                      <a:pt x="224" y="22"/>
                    </a:cubicBezTo>
                    <a:cubicBezTo>
                      <a:pt x="207" y="31"/>
                      <a:pt x="207" y="31"/>
                      <a:pt x="207" y="31"/>
                    </a:cubicBezTo>
                    <a:cubicBezTo>
                      <a:pt x="202" y="34"/>
                      <a:pt x="197" y="35"/>
                      <a:pt x="196" y="35"/>
                    </a:cubicBezTo>
                    <a:cubicBezTo>
                      <a:pt x="194" y="34"/>
                      <a:pt x="190" y="29"/>
                      <a:pt x="188" y="24"/>
                    </a:cubicBezTo>
                    <a:cubicBezTo>
                      <a:pt x="180" y="6"/>
                      <a:pt x="180" y="6"/>
                      <a:pt x="180" y="6"/>
                    </a:cubicBezTo>
                    <a:cubicBezTo>
                      <a:pt x="178" y="1"/>
                      <a:pt x="173" y="0"/>
                      <a:pt x="170" y="4"/>
                    </a:cubicBezTo>
                    <a:cubicBezTo>
                      <a:pt x="157" y="19"/>
                      <a:pt x="157" y="19"/>
                      <a:pt x="157" y="19"/>
                    </a:cubicBezTo>
                    <a:cubicBezTo>
                      <a:pt x="153" y="23"/>
                      <a:pt x="149" y="27"/>
                      <a:pt x="148" y="27"/>
                    </a:cubicBezTo>
                    <a:cubicBezTo>
                      <a:pt x="147" y="27"/>
                      <a:pt x="140" y="24"/>
                      <a:pt x="136" y="20"/>
                    </a:cubicBezTo>
                    <a:cubicBezTo>
                      <a:pt x="122" y="6"/>
                      <a:pt x="122" y="6"/>
                      <a:pt x="122" y="6"/>
                    </a:cubicBezTo>
                    <a:cubicBezTo>
                      <a:pt x="118" y="2"/>
                      <a:pt x="114" y="3"/>
                      <a:pt x="112" y="8"/>
                    </a:cubicBezTo>
                    <a:cubicBezTo>
                      <a:pt x="106" y="27"/>
                      <a:pt x="106" y="27"/>
                      <a:pt x="106" y="27"/>
                    </a:cubicBezTo>
                    <a:cubicBezTo>
                      <a:pt x="104" y="32"/>
                      <a:pt x="102" y="37"/>
                      <a:pt x="101" y="38"/>
                    </a:cubicBezTo>
                    <a:cubicBezTo>
                      <a:pt x="100" y="38"/>
                      <a:pt x="93" y="38"/>
                      <a:pt x="88" y="35"/>
                    </a:cubicBezTo>
                    <a:cubicBezTo>
                      <a:pt x="69" y="28"/>
                      <a:pt x="69" y="28"/>
                      <a:pt x="69" y="28"/>
                    </a:cubicBezTo>
                    <a:cubicBezTo>
                      <a:pt x="64" y="26"/>
                      <a:pt x="60" y="28"/>
                      <a:pt x="61" y="34"/>
                    </a:cubicBezTo>
                    <a:cubicBezTo>
                      <a:pt x="62" y="54"/>
                      <a:pt x="62" y="54"/>
                      <a:pt x="62" y="54"/>
                    </a:cubicBezTo>
                    <a:cubicBezTo>
                      <a:pt x="63" y="59"/>
                      <a:pt x="62" y="65"/>
                      <a:pt x="61" y="66"/>
                    </a:cubicBezTo>
                    <a:cubicBezTo>
                      <a:pt x="61" y="66"/>
                      <a:pt x="54" y="69"/>
                      <a:pt x="48" y="69"/>
                    </a:cubicBezTo>
                    <a:cubicBezTo>
                      <a:pt x="28" y="69"/>
                      <a:pt x="28" y="69"/>
                      <a:pt x="28" y="69"/>
                    </a:cubicBezTo>
                    <a:cubicBezTo>
                      <a:pt x="23" y="69"/>
                      <a:pt x="20" y="73"/>
                      <a:pt x="23" y="78"/>
                    </a:cubicBezTo>
                    <a:cubicBezTo>
                      <a:pt x="32" y="95"/>
                      <a:pt x="32" y="95"/>
                      <a:pt x="32" y="95"/>
                    </a:cubicBezTo>
                    <a:cubicBezTo>
                      <a:pt x="34" y="100"/>
                      <a:pt x="36" y="105"/>
                      <a:pt x="36" y="107"/>
                    </a:cubicBezTo>
                    <a:cubicBezTo>
                      <a:pt x="35" y="108"/>
                      <a:pt x="30" y="112"/>
                      <a:pt x="25" y="114"/>
                    </a:cubicBezTo>
                    <a:cubicBezTo>
                      <a:pt x="6" y="122"/>
                      <a:pt x="6" y="122"/>
                      <a:pt x="6" y="122"/>
                    </a:cubicBezTo>
                    <a:cubicBezTo>
                      <a:pt x="1" y="124"/>
                      <a:pt x="0" y="129"/>
                      <a:pt x="5" y="132"/>
                    </a:cubicBezTo>
                    <a:cubicBezTo>
                      <a:pt x="20" y="145"/>
                      <a:pt x="20" y="145"/>
                      <a:pt x="20" y="145"/>
                    </a:cubicBezTo>
                    <a:cubicBezTo>
                      <a:pt x="24" y="149"/>
                      <a:pt x="27" y="153"/>
                      <a:pt x="27" y="154"/>
                    </a:cubicBezTo>
                    <a:cubicBezTo>
                      <a:pt x="28" y="155"/>
                      <a:pt x="24" y="162"/>
                      <a:pt x="20" y="166"/>
                    </a:cubicBezTo>
                    <a:cubicBezTo>
                      <a:pt x="6" y="180"/>
                      <a:pt x="6" y="180"/>
                      <a:pt x="6" y="180"/>
                    </a:cubicBezTo>
                    <a:cubicBezTo>
                      <a:pt x="2" y="184"/>
                      <a:pt x="4" y="188"/>
                      <a:pt x="9" y="190"/>
                    </a:cubicBezTo>
                    <a:cubicBezTo>
                      <a:pt x="28" y="196"/>
                      <a:pt x="28" y="196"/>
                      <a:pt x="28" y="196"/>
                    </a:cubicBezTo>
                    <a:cubicBezTo>
                      <a:pt x="33" y="198"/>
                      <a:pt x="38" y="200"/>
                      <a:pt x="38" y="201"/>
                    </a:cubicBezTo>
                    <a:cubicBezTo>
                      <a:pt x="39" y="202"/>
                      <a:pt x="38" y="209"/>
                      <a:pt x="36" y="214"/>
                    </a:cubicBezTo>
                    <a:cubicBezTo>
                      <a:pt x="28" y="233"/>
                      <a:pt x="28" y="233"/>
                      <a:pt x="28" y="233"/>
                    </a:cubicBezTo>
                    <a:cubicBezTo>
                      <a:pt x="26" y="238"/>
                      <a:pt x="29" y="242"/>
                      <a:pt x="35" y="241"/>
                    </a:cubicBezTo>
                    <a:cubicBezTo>
                      <a:pt x="54" y="240"/>
                      <a:pt x="54" y="240"/>
                      <a:pt x="54" y="240"/>
                    </a:cubicBezTo>
                    <a:cubicBezTo>
                      <a:pt x="60" y="240"/>
                      <a:pt x="65" y="240"/>
                      <a:pt x="66" y="241"/>
                    </a:cubicBezTo>
                    <a:cubicBezTo>
                      <a:pt x="67" y="242"/>
                      <a:pt x="69" y="248"/>
                      <a:pt x="69" y="254"/>
                    </a:cubicBezTo>
                    <a:cubicBezTo>
                      <a:pt x="69" y="274"/>
                      <a:pt x="69" y="274"/>
                      <a:pt x="69" y="274"/>
                    </a:cubicBezTo>
                    <a:cubicBezTo>
                      <a:pt x="69" y="279"/>
                      <a:pt x="73" y="282"/>
                      <a:pt x="78" y="279"/>
                    </a:cubicBezTo>
                    <a:cubicBezTo>
                      <a:pt x="96" y="270"/>
                      <a:pt x="96" y="270"/>
                      <a:pt x="96" y="270"/>
                    </a:cubicBezTo>
                    <a:cubicBezTo>
                      <a:pt x="101" y="268"/>
                      <a:pt x="106" y="266"/>
                      <a:pt x="107" y="266"/>
                    </a:cubicBezTo>
                    <a:cubicBezTo>
                      <a:pt x="108" y="267"/>
                      <a:pt x="113" y="272"/>
                      <a:pt x="115" y="277"/>
                    </a:cubicBezTo>
                    <a:cubicBezTo>
                      <a:pt x="123" y="296"/>
                      <a:pt x="123" y="296"/>
                      <a:pt x="123" y="296"/>
                    </a:cubicBezTo>
                    <a:cubicBezTo>
                      <a:pt x="125" y="301"/>
                      <a:pt x="129" y="302"/>
                      <a:pt x="133" y="297"/>
                    </a:cubicBezTo>
                    <a:cubicBezTo>
                      <a:pt x="146" y="282"/>
                      <a:pt x="146" y="282"/>
                      <a:pt x="146" y="282"/>
                    </a:cubicBezTo>
                    <a:cubicBezTo>
                      <a:pt x="150" y="278"/>
                      <a:pt x="154" y="275"/>
                      <a:pt x="155" y="275"/>
                    </a:cubicBezTo>
                    <a:cubicBezTo>
                      <a:pt x="156" y="275"/>
                      <a:pt x="162" y="278"/>
                      <a:pt x="166" y="282"/>
                    </a:cubicBezTo>
                    <a:cubicBezTo>
                      <a:pt x="180" y="296"/>
                      <a:pt x="180" y="296"/>
                      <a:pt x="180" y="296"/>
                    </a:cubicBezTo>
                    <a:cubicBezTo>
                      <a:pt x="184" y="300"/>
                      <a:pt x="189" y="298"/>
                      <a:pt x="191" y="293"/>
                    </a:cubicBezTo>
                    <a:cubicBezTo>
                      <a:pt x="197" y="274"/>
                      <a:pt x="197" y="274"/>
                      <a:pt x="197" y="274"/>
                    </a:cubicBezTo>
                    <a:cubicBezTo>
                      <a:pt x="199" y="269"/>
                      <a:pt x="201" y="264"/>
                      <a:pt x="202" y="264"/>
                    </a:cubicBezTo>
                    <a:cubicBezTo>
                      <a:pt x="203" y="263"/>
                      <a:pt x="210" y="264"/>
                      <a:pt x="215" y="266"/>
                    </a:cubicBezTo>
                    <a:cubicBezTo>
                      <a:pt x="233" y="274"/>
                      <a:pt x="233" y="274"/>
                      <a:pt x="233" y="274"/>
                    </a:cubicBezTo>
                    <a:cubicBezTo>
                      <a:pt x="239" y="276"/>
                      <a:pt x="243" y="273"/>
                      <a:pt x="242" y="267"/>
                    </a:cubicBezTo>
                    <a:cubicBezTo>
                      <a:pt x="241" y="248"/>
                      <a:pt x="241" y="248"/>
                      <a:pt x="241" y="248"/>
                    </a:cubicBezTo>
                    <a:cubicBezTo>
                      <a:pt x="240" y="242"/>
                      <a:pt x="241" y="237"/>
                      <a:pt x="241" y="236"/>
                    </a:cubicBezTo>
                    <a:cubicBezTo>
                      <a:pt x="242" y="235"/>
                      <a:pt x="249" y="233"/>
                      <a:pt x="255" y="233"/>
                    </a:cubicBezTo>
                    <a:cubicBezTo>
                      <a:pt x="274" y="233"/>
                      <a:pt x="274" y="233"/>
                      <a:pt x="274" y="233"/>
                    </a:cubicBezTo>
                    <a:cubicBezTo>
                      <a:pt x="280" y="233"/>
                      <a:pt x="283" y="229"/>
                      <a:pt x="280" y="224"/>
                    </a:cubicBezTo>
                    <a:cubicBezTo>
                      <a:pt x="271" y="206"/>
                      <a:pt x="271" y="206"/>
                      <a:pt x="271" y="206"/>
                    </a:cubicBezTo>
                    <a:cubicBezTo>
                      <a:pt x="268" y="201"/>
                      <a:pt x="267" y="196"/>
                      <a:pt x="267" y="195"/>
                    </a:cubicBezTo>
                    <a:cubicBezTo>
                      <a:pt x="268" y="194"/>
                      <a:pt x="273" y="189"/>
                      <a:pt x="278" y="187"/>
                    </a:cubicBezTo>
                    <a:cubicBezTo>
                      <a:pt x="296" y="180"/>
                      <a:pt x="296" y="180"/>
                      <a:pt x="296" y="180"/>
                    </a:cubicBezTo>
                    <a:cubicBezTo>
                      <a:pt x="302" y="177"/>
                      <a:pt x="302" y="173"/>
                      <a:pt x="298" y="169"/>
                    </a:cubicBezTo>
                    <a:cubicBezTo>
                      <a:pt x="283" y="156"/>
                      <a:pt x="283" y="156"/>
                      <a:pt x="283" y="156"/>
                    </a:cubicBezTo>
                    <a:cubicBezTo>
                      <a:pt x="279" y="152"/>
                      <a:pt x="275" y="148"/>
                      <a:pt x="275" y="147"/>
                    </a:cubicBezTo>
                    <a:cubicBezTo>
                      <a:pt x="275" y="146"/>
                      <a:pt x="278" y="140"/>
                      <a:pt x="282" y="136"/>
                    </a:cubicBezTo>
                    <a:cubicBezTo>
                      <a:pt x="296" y="122"/>
                      <a:pt x="296" y="122"/>
                      <a:pt x="296" y="122"/>
                    </a:cubicBezTo>
                    <a:cubicBezTo>
                      <a:pt x="300" y="118"/>
                      <a:pt x="299" y="113"/>
                      <a:pt x="294" y="111"/>
                    </a:cubicBezTo>
                    <a:lnTo>
                      <a:pt x="275" y="105"/>
                    </a:lnTo>
                    <a:close/>
                    <a:moveTo>
                      <a:pt x="147" y="176"/>
                    </a:moveTo>
                    <a:cubicBezTo>
                      <a:pt x="133" y="174"/>
                      <a:pt x="123" y="161"/>
                      <a:pt x="126" y="147"/>
                    </a:cubicBezTo>
                    <a:cubicBezTo>
                      <a:pt x="128" y="132"/>
                      <a:pt x="141" y="123"/>
                      <a:pt x="156" y="125"/>
                    </a:cubicBezTo>
                    <a:cubicBezTo>
                      <a:pt x="170" y="127"/>
                      <a:pt x="179" y="141"/>
                      <a:pt x="177" y="155"/>
                    </a:cubicBezTo>
                    <a:cubicBezTo>
                      <a:pt x="175" y="169"/>
                      <a:pt x="161" y="179"/>
                      <a:pt x="147" y="176"/>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33" name="Freeform 89"/>
              <p:cNvSpPr>
                <a:spLocks noEditPoints="1"/>
              </p:cNvSpPr>
              <p:nvPr/>
            </p:nvSpPr>
            <p:spPr bwMode="auto">
              <a:xfrm>
                <a:off x="-10210088" y="7023564"/>
                <a:ext cx="1438200" cy="1438197"/>
              </a:xfrm>
              <a:custGeom>
                <a:avLst/>
                <a:gdLst>
                  <a:gd name="T0" fmla="*/ 434 w 441"/>
                  <a:gd name="T1" fmla="*/ 201 h 441"/>
                  <a:gd name="T2" fmla="*/ 425 w 441"/>
                  <a:gd name="T3" fmla="*/ 156 h 441"/>
                  <a:gd name="T4" fmla="*/ 410 w 441"/>
                  <a:gd name="T5" fmla="*/ 120 h 441"/>
                  <a:gd name="T6" fmla="*/ 385 w 441"/>
                  <a:gd name="T7" fmla="*/ 84 h 441"/>
                  <a:gd name="T8" fmla="*/ 357 w 441"/>
                  <a:gd name="T9" fmla="*/ 56 h 441"/>
                  <a:gd name="T10" fmla="*/ 320 w 441"/>
                  <a:gd name="T11" fmla="*/ 30 h 441"/>
                  <a:gd name="T12" fmla="*/ 283 w 441"/>
                  <a:gd name="T13" fmla="*/ 16 h 441"/>
                  <a:gd name="T14" fmla="*/ 240 w 441"/>
                  <a:gd name="T15" fmla="*/ 7 h 441"/>
                  <a:gd name="T16" fmla="*/ 201 w 441"/>
                  <a:gd name="T17" fmla="*/ 7 h 441"/>
                  <a:gd name="T18" fmla="*/ 156 w 441"/>
                  <a:gd name="T19" fmla="*/ 16 h 441"/>
                  <a:gd name="T20" fmla="*/ 120 w 441"/>
                  <a:gd name="T21" fmla="*/ 31 h 441"/>
                  <a:gd name="T22" fmla="*/ 84 w 441"/>
                  <a:gd name="T23" fmla="*/ 56 h 441"/>
                  <a:gd name="T24" fmla="*/ 56 w 441"/>
                  <a:gd name="T25" fmla="*/ 84 h 441"/>
                  <a:gd name="T26" fmla="*/ 31 w 441"/>
                  <a:gd name="T27" fmla="*/ 122 h 441"/>
                  <a:gd name="T28" fmla="*/ 16 w 441"/>
                  <a:gd name="T29" fmla="*/ 158 h 441"/>
                  <a:gd name="T30" fmla="*/ 7 w 441"/>
                  <a:gd name="T31" fmla="*/ 201 h 441"/>
                  <a:gd name="T32" fmla="*/ 7 w 441"/>
                  <a:gd name="T33" fmla="*/ 240 h 441"/>
                  <a:gd name="T34" fmla="*/ 16 w 441"/>
                  <a:gd name="T35" fmla="*/ 285 h 441"/>
                  <a:gd name="T36" fmla="*/ 32 w 441"/>
                  <a:gd name="T37" fmla="*/ 321 h 441"/>
                  <a:gd name="T38" fmla="*/ 56 w 441"/>
                  <a:gd name="T39" fmla="*/ 357 h 441"/>
                  <a:gd name="T40" fmla="*/ 84 w 441"/>
                  <a:gd name="T41" fmla="*/ 385 h 441"/>
                  <a:gd name="T42" fmla="*/ 122 w 441"/>
                  <a:gd name="T43" fmla="*/ 411 h 441"/>
                  <a:gd name="T44" fmla="*/ 158 w 441"/>
                  <a:gd name="T45" fmla="*/ 425 h 441"/>
                  <a:gd name="T46" fmla="*/ 201 w 441"/>
                  <a:gd name="T47" fmla="*/ 434 h 441"/>
                  <a:gd name="T48" fmla="*/ 240 w 441"/>
                  <a:gd name="T49" fmla="*/ 434 h 441"/>
                  <a:gd name="T50" fmla="*/ 285 w 441"/>
                  <a:gd name="T51" fmla="*/ 425 h 441"/>
                  <a:gd name="T52" fmla="*/ 321 w 441"/>
                  <a:gd name="T53" fmla="*/ 410 h 441"/>
                  <a:gd name="T54" fmla="*/ 357 w 441"/>
                  <a:gd name="T55" fmla="*/ 385 h 441"/>
                  <a:gd name="T56" fmla="*/ 385 w 441"/>
                  <a:gd name="T57" fmla="*/ 357 h 441"/>
                  <a:gd name="T58" fmla="*/ 411 w 441"/>
                  <a:gd name="T59" fmla="*/ 319 h 441"/>
                  <a:gd name="T60" fmla="*/ 426 w 441"/>
                  <a:gd name="T61" fmla="*/ 283 h 441"/>
                  <a:gd name="T62" fmla="*/ 434 w 441"/>
                  <a:gd name="T63" fmla="*/ 240 h 441"/>
                  <a:gd name="T64" fmla="*/ 356 w 441"/>
                  <a:gd name="T65" fmla="*/ 256 h 441"/>
                  <a:gd name="T66" fmla="*/ 284 w 441"/>
                  <a:gd name="T67" fmla="*/ 213 h 441"/>
                  <a:gd name="T68" fmla="*/ 361 w 441"/>
                  <a:gd name="T69" fmla="*/ 220 h 441"/>
                  <a:gd name="T70" fmla="*/ 275 w 441"/>
                  <a:gd name="T71" fmla="*/ 335 h 441"/>
                  <a:gd name="T72" fmla="*/ 335 w 441"/>
                  <a:gd name="T73" fmla="*/ 276 h 441"/>
                  <a:gd name="T74" fmla="*/ 178 w 441"/>
                  <a:gd name="T75" fmla="*/ 341 h 441"/>
                  <a:gd name="T76" fmla="*/ 263 w 441"/>
                  <a:gd name="T77" fmla="*/ 341 h 441"/>
                  <a:gd name="T78" fmla="*/ 185 w 441"/>
                  <a:gd name="T79" fmla="*/ 358 h 441"/>
                  <a:gd name="T80" fmla="*/ 186 w 441"/>
                  <a:gd name="T81" fmla="*/ 220 h 441"/>
                  <a:gd name="T82" fmla="*/ 221 w 441"/>
                  <a:gd name="T83" fmla="*/ 255 h 441"/>
                  <a:gd name="T84" fmla="*/ 106 w 441"/>
                  <a:gd name="T85" fmla="*/ 277 h 441"/>
                  <a:gd name="T86" fmla="*/ 165 w 441"/>
                  <a:gd name="T87" fmla="*/ 337 h 441"/>
                  <a:gd name="T88" fmla="*/ 100 w 441"/>
                  <a:gd name="T89" fmla="*/ 180 h 441"/>
                  <a:gd name="T90" fmla="*/ 100 w 441"/>
                  <a:gd name="T91" fmla="*/ 264 h 441"/>
                  <a:gd name="T92" fmla="*/ 83 w 441"/>
                  <a:gd name="T93" fmla="*/ 187 h 441"/>
                  <a:gd name="T94" fmla="*/ 148 w 441"/>
                  <a:gd name="T95" fmla="*/ 100 h 441"/>
                  <a:gd name="T96" fmla="*/ 168 w 441"/>
                  <a:gd name="T97" fmla="*/ 182 h 441"/>
                  <a:gd name="T98" fmla="*/ 119 w 441"/>
                  <a:gd name="T99" fmla="*/ 122 h 441"/>
                  <a:gd name="T100" fmla="*/ 211 w 441"/>
                  <a:gd name="T101" fmla="*/ 157 h 441"/>
                  <a:gd name="T102" fmla="*/ 219 w 441"/>
                  <a:gd name="T103" fmla="*/ 80 h 441"/>
                  <a:gd name="T104" fmla="*/ 319 w 441"/>
                  <a:gd name="T105" fmla="*/ 121 h 441"/>
                  <a:gd name="T106" fmla="*/ 270 w 441"/>
                  <a:gd name="T107" fmla="*/ 181 h 441"/>
                  <a:gd name="T108" fmla="*/ 290 w 441"/>
                  <a:gd name="T109" fmla="*/ 99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1" h="441">
                    <a:moveTo>
                      <a:pt x="441" y="232"/>
                    </a:moveTo>
                    <a:cubicBezTo>
                      <a:pt x="441" y="209"/>
                      <a:pt x="441" y="209"/>
                      <a:pt x="441" y="209"/>
                    </a:cubicBezTo>
                    <a:cubicBezTo>
                      <a:pt x="441" y="205"/>
                      <a:pt x="438" y="201"/>
                      <a:pt x="434" y="201"/>
                    </a:cubicBezTo>
                    <a:cubicBezTo>
                      <a:pt x="401" y="196"/>
                      <a:pt x="401" y="196"/>
                      <a:pt x="401" y="196"/>
                    </a:cubicBezTo>
                    <a:cubicBezTo>
                      <a:pt x="400" y="188"/>
                      <a:pt x="398" y="181"/>
                      <a:pt x="396" y="173"/>
                    </a:cubicBezTo>
                    <a:cubicBezTo>
                      <a:pt x="425" y="156"/>
                      <a:pt x="425" y="156"/>
                      <a:pt x="425" y="156"/>
                    </a:cubicBezTo>
                    <a:cubicBezTo>
                      <a:pt x="428" y="154"/>
                      <a:pt x="430" y="149"/>
                      <a:pt x="428" y="145"/>
                    </a:cubicBezTo>
                    <a:cubicBezTo>
                      <a:pt x="420" y="125"/>
                      <a:pt x="420" y="125"/>
                      <a:pt x="420" y="125"/>
                    </a:cubicBezTo>
                    <a:cubicBezTo>
                      <a:pt x="418" y="121"/>
                      <a:pt x="414" y="119"/>
                      <a:pt x="410" y="120"/>
                    </a:cubicBezTo>
                    <a:cubicBezTo>
                      <a:pt x="377" y="128"/>
                      <a:pt x="377" y="128"/>
                      <a:pt x="377" y="128"/>
                    </a:cubicBezTo>
                    <a:cubicBezTo>
                      <a:pt x="374" y="122"/>
                      <a:pt x="370" y="116"/>
                      <a:pt x="365" y="110"/>
                    </a:cubicBezTo>
                    <a:cubicBezTo>
                      <a:pt x="385" y="84"/>
                      <a:pt x="385" y="84"/>
                      <a:pt x="385" y="84"/>
                    </a:cubicBezTo>
                    <a:cubicBezTo>
                      <a:pt x="388" y="80"/>
                      <a:pt x="387" y="75"/>
                      <a:pt x="385" y="72"/>
                    </a:cubicBezTo>
                    <a:cubicBezTo>
                      <a:pt x="369" y="56"/>
                      <a:pt x="369" y="56"/>
                      <a:pt x="369" y="56"/>
                    </a:cubicBezTo>
                    <a:cubicBezTo>
                      <a:pt x="366" y="54"/>
                      <a:pt x="361" y="53"/>
                      <a:pt x="357" y="56"/>
                    </a:cubicBezTo>
                    <a:cubicBezTo>
                      <a:pt x="331" y="76"/>
                      <a:pt x="331" y="76"/>
                      <a:pt x="331" y="76"/>
                    </a:cubicBezTo>
                    <a:cubicBezTo>
                      <a:pt x="325" y="71"/>
                      <a:pt x="318" y="67"/>
                      <a:pt x="311" y="63"/>
                    </a:cubicBezTo>
                    <a:cubicBezTo>
                      <a:pt x="320" y="30"/>
                      <a:pt x="320" y="30"/>
                      <a:pt x="320" y="30"/>
                    </a:cubicBezTo>
                    <a:cubicBezTo>
                      <a:pt x="321" y="26"/>
                      <a:pt x="318" y="22"/>
                      <a:pt x="314" y="20"/>
                    </a:cubicBezTo>
                    <a:cubicBezTo>
                      <a:pt x="294" y="12"/>
                      <a:pt x="294" y="12"/>
                      <a:pt x="294" y="12"/>
                    </a:cubicBezTo>
                    <a:cubicBezTo>
                      <a:pt x="290" y="10"/>
                      <a:pt x="285" y="12"/>
                      <a:pt x="283" y="16"/>
                    </a:cubicBezTo>
                    <a:cubicBezTo>
                      <a:pt x="266" y="44"/>
                      <a:pt x="266" y="44"/>
                      <a:pt x="266" y="44"/>
                    </a:cubicBezTo>
                    <a:cubicBezTo>
                      <a:pt x="259" y="43"/>
                      <a:pt x="252" y="41"/>
                      <a:pt x="245" y="40"/>
                    </a:cubicBezTo>
                    <a:cubicBezTo>
                      <a:pt x="240" y="7"/>
                      <a:pt x="240" y="7"/>
                      <a:pt x="240" y="7"/>
                    </a:cubicBezTo>
                    <a:cubicBezTo>
                      <a:pt x="240" y="3"/>
                      <a:pt x="236" y="0"/>
                      <a:pt x="232" y="0"/>
                    </a:cubicBezTo>
                    <a:cubicBezTo>
                      <a:pt x="209" y="0"/>
                      <a:pt x="209" y="0"/>
                      <a:pt x="209" y="0"/>
                    </a:cubicBezTo>
                    <a:cubicBezTo>
                      <a:pt x="205" y="0"/>
                      <a:pt x="201" y="3"/>
                      <a:pt x="201" y="7"/>
                    </a:cubicBezTo>
                    <a:cubicBezTo>
                      <a:pt x="196" y="40"/>
                      <a:pt x="196" y="40"/>
                      <a:pt x="196" y="40"/>
                    </a:cubicBezTo>
                    <a:cubicBezTo>
                      <a:pt x="188" y="41"/>
                      <a:pt x="181" y="43"/>
                      <a:pt x="173" y="45"/>
                    </a:cubicBezTo>
                    <a:cubicBezTo>
                      <a:pt x="156" y="16"/>
                      <a:pt x="156" y="16"/>
                      <a:pt x="156" y="16"/>
                    </a:cubicBezTo>
                    <a:cubicBezTo>
                      <a:pt x="154" y="13"/>
                      <a:pt x="149" y="11"/>
                      <a:pt x="145" y="13"/>
                    </a:cubicBezTo>
                    <a:cubicBezTo>
                      <a:pt x="125" y="21"/>
                      <a:pt x="125" y="21"/>
                      <a:pt x="125" y="21"/>
                    </a:cubicBezTo>
                    <a:cubicBezTo>
                      <a:pt x="121" y="23"/>
                      <a:pt x="119" y="27"/>
                      <a:pt x="120" y="31"/>
                    </a:cubicBezTo>
                    <a:cubicBezTo>
                      <a:pt x="128" y="64"/>
                      <a:pt x="128" y="64"/>
                      <a:pt x="128" y="64"/>
                    </a:cubicBezTo>
                    <a:cubicBezTo>
                      <a:pt x="122" y="67"/>
                      <a:pt x="116" y="71"/>
                      <a:pt x="111" y="76"/>
                    </a:cubicBezTo>
                    <a:cubicBezTo>
                      <a:pt x="84" y="56"/>
                      <a:pt x="84" y="56"/>
                      <a:pt x="84" y="56"/>
                    </a:cubicBezTo>
                    <a:cubicBezTo>
                      <a:pt x="80" y="53"/>
                      <a:pt x="75" y="54"/>
                      <a:pt x="72" y="56"/>
                    </a:cubicBezTo>
                    <a:cubicBezTo>
                      <a:pt x="57" y="72"/>
                      <a:pt x="57" y="72"/>
                      <a:pt x="57" y="72"/>
                    </a:cubicBezTo>
                    <a:cubicBezTo>
                      <a:pt x="54" y="75"/>
                      <a:pt x="53" y="80"/>
                      <a:pt x="56" y="84"/>
                    </a:cubicBezTo>
                    <a:cubicBezTo>
                      <a:pt x="76" y="110"/>
                      <a:pt x="76" y="110"/>
                      <a:pt x="76" y="110"/>
                    </a:cubicBezTo>
                    <a:cubicBezTo>
                      <a:pt x="71" y="117"/>
                      <a:pt x="67" y="123"/>
                      <a:pt x="63" y="130"/>
                    </a:cubicBezTo>
                    <a:cubicBezTo>
                      <a:pt x="31" y="122"/>
                      <a:pt x="31" y="122"/>
                      <a:pt x="31" y="122"/>
                    </a:cubicBezTo>
                    <a:cubicBezTo>
                      <a:pt x="27" y="121"/>
                      <a:pt x="22" y="123"/>
                      <a:pt x="20" y="127"/>
                    </a:cubicBezTo>
                    <a:cubicBezTo>
                      <a:pt x="12" y="147"/>
                      <a:pt x="12" y="147"/>
                      <a:pt x="12" y="147"/>
                    </a:cubicBezTo>
                    <a:cubicBezTo>
                      <a:pt x="10" y="151"/>
                      <a:pt x="12" y="156"/>
                      <a:pt x="16" y="158"/>
                    </a:cubicBezTo>
                    <a:cubicBezTo>
                      <a:pt x="45" y="175"/>
                      <a:pt x="45" y="175"/>
                      <a:pt x="45" y="175"/>
                    </a:cubicBezTo>
                    <a:cubicBezTo>
                      <a:pt x="43" y="182"/>
                      <a:pt x="41" y="189"/>
                      <a:pt x="40" y="196"/>
                    </a:cubicBezTo>
                    <a:cubicBezTo>
                      <a:pt x="7" y="201"/>
                      <a:pt x="7" y="201"/>
                      <a:pt x="7" y="201"/>
                    </a:cubicBezTo>
                    <a:cubicBezTo>
                      <a:pt x="3" y="201"/>
                      <a:pt x="0" y="205"/>
                      <a:pt x="0" y="209"/>
                    </a:cubicBezTo>
                    <a:cubicBezTo>
                      <a:pt x="0" y="232"/>
                      <a:pt x="0" y="232"/>
                      <a:pt x="0" y="232"/>
                    </a:cubicBezTo>
                    <a:cubicBezTo>
                      <a:pt x="0" y="236"/>
                      <a:pt x="3" y="240"/>
                      <a:pt x="7" y="240"/>
                    </a:cubicBezTo>
                    <a:cubicBezTo>
                      <a:pt x="40" y="245"/>
                      <a:pt x="40" y="245"/>
                      <a:pt x="40" y="245"/>
                    </a:cubicBezTo>
                    <a:cubicBezTo>
                      <a:pt x="42" y="253"/>
                      <a:pt x="43" y="260"/>
                      <a:pt x="45" y="268"/>
                    </a:cubicBezTo>
                    <a:cubicBezTo>
                      <a:pt x="16" y="285"/>
                      <a:pt x="16" y="285"/>
                      <a:pt x="16" y="285"/>
                    </a:cubicBezTo>
                    <a:cubicBezTo>
                      <a:pt x="13" y="287"/>
                      <a:pt x="11" y="292"/>
                      <a:pt x="13" y="296"/>
                    </a:cubicBezTo>
                    <a:cubicBezTo>
                      <a:pt x="21" y="316"/>
                      <a:pt x="21" y="316"/>
                      <a:pt x="21" y="316"/>
                    </a:cubicBezTo>
                    <a:cubicBezTo>
                      <a:pt x="23" y="320"/>
                      <a:pt x="28" y="322"/>
                      <a:pt x="32" y="321"/>
                    </a:cubicBezTo>
                    <a:cubicBezTo>
                      <a:pt x="64" y="313"/>
                      <a:pt x="64" y="313"/>
                      <a:pt x="64" y="313"/>
                    </a:cubicBezTo>
                    <a:cubicBezTo>
                      <a:pt x="68" y="319"/>
                      <a:pt x="72" y="325"/>
                      <a:pt x="76" y="331"/>
                    </a:cubicBezTo>
                    <a:cubicBezTo>
                      <a:pt x="56" y="357"/>
                      <a:pt x="56" y="357"/>
                      <a:pt x="56" y="357"/>
                    </a:cubicBezTo>
                    <a:cubicBezTo>
                      <a:pt x="53" y="361"/>
                      <a:pt x="54" y="366"/>
                      <a:pt x="57" y="369"/>
                    </a:cubicBezTo>
                    <a:cubicBezTo>
                      <a:pt x="72" y="384"/>
                      <a:pt x="72" y="384"/>
                      <a:pt x="72" y="384"/>
                    </a:cubicBezTo>
                    <a:cubicBezTo>
                      <a:pt x="75" y="387"/>
                      <a:pt x="80" y="388"/>
                      <a:pt x="84" y="385"/>
                    </a:cubicBezTo>
                    <a:cubicBezTo>
                      <a:pt x="111" y="365"/>
                      <a:pt x="111" y="365"/>
                      <a:pt x="111" y="365"/>
                    </a:cubicBezTo>
                    <a:cubicBezTo>
                      <a:pt x="117" y="370"/>
                      <a:pt x="123" y="374"/>
                      <a:pt x="130" y="378"/>
                    </a:cubicBezTo>
                    <a:cubicBezTo>
                      <a:pt x="122" y="411"/>
                      <a:pt x="122" y="411"/>
                      <a:pt x="122" y="411"/>
                    </a:cubicBezTo>
                    <a:cubicBezTo>
                      <a:pt x="121" y="415"/>
                      <a:pt x="123" y="419"/>
                      <a:pt x="127" y="421"/>
                    </a:cubicBezTo>
                    <a:cubicBezTo>
                      <a:pt x="147" y="429"/>
                      <a:pt x="147" y="429"/>
                      <a:pt x="147" y="429"/>
                    </a:cubicBezTo>
                    <a:cubicBezTo>
                      <a:pt x="151" y="431"/>
                      <a:pt x="156" y="429"/>
                      <a:pt x="158" y="425"/>
                    </a:cubicBezTo>
                    <a:cubicBezTo>
                      <a:pt x="175" y="397"/>
                      <a:pt x="175" y="397"/>
                      <a:pt x="175" y="397"/>
                    </a:cubicBezTo>
                    <a:cubicBezTo>
                      <a:pt x="182" y="398"/>
                      <a:pt x="189" y="400"/>
                      <a:pt x="196" y="401"/>
                    </a:cubicBezTo>
                    <a:cubicBezTo>
                      <a:pt x="201" y="434"/>
                      <a:pt x="201" y="434"/>
                      <a:pt x="201" y="434"/>
                    </a:cubicBezTo>
                    <a:cubicBezTo>
                      <a:pt x="201" y="438"/>
                      <a:pt x="205" y="441"/>
                      <a:pt x="209" y="441"/>
                    </a:cubicBezTo>
                    <a:cubicBezTo>
                      <a:pt x="232" y="441"/>
                      <a:pt x="232" y="441"/>
                      <a:pt x="232" y="441"/>
                    </a:cubicBezTo>
                    <a:cubicBezTo>
                      <a:pt x="236" y="441"/>
                      <a:pt x="240" y="438"/>
                      <a:pt x="240" y="434"/>
                    </a:cubicBezTo>
                    <a:cubicBezTo>
                      <a:pt x="245" y="401"/>
                      <a:pt x="245" y="401"/>
                      <a:pt x="245" y="401"/>
                    </a:cubicBezTo>
                    <a:cubicBezTo>
                      <a:pt x="253" y="400"/>
                      <a:pt x="260" y="398"/>
                      <a:pt x="268" y="396"/>
                    </a:cubicBezTo>
                    <a:cubicBezTo>
                      <a:pt x="285" y="425"/>
                      <a:pt x="285" y="425"/>
                      <a:pt x="285" y="425"/>
                    </a:cubicBezTo>
                    <a:cubicBezTo>
                      <a:pt x="287" y="428"/>
                      <a:pt x="292" y="430"/>
                      <a:pt x="296" y="428"/>
                    </a:cubicBezTo>
                    <a:cubicBezTo>
                      <a:pt x="316" y="420"/>
                      <a:pt x="316" y="420"/>
                      <a:pt x="316" y="420"/>
                    </a:cubicBezTo>
                    <a:cubicBezTo>
                      <a:pt x="320" y="418"/>
                      <a:pt x="322" y="414"/>
                      <a:pt x="321" y="410"/>
                    </a:cubicBezTo>
                    <a:cubicBezTo>
                      <a:pt x="313" y="377"/>
                      <a:pt x="313" y="377"/>
                      <a:pt x="313" y="377"/>
                    </a:cubicBezTo>
                    <a:cubicBezTo>
                      <a:pt x="319" y="373"/>
                      <a:pt x="325" y="369"/>
                      <a:pt x="331" y="365"/>
                    </a:cubicBezTo>
                    <a:cubicBezTo>
                      <a:pt x="357" y="385"/>
                      <a:pt x="357" y="385"/>
                      <a:pt x="357" y="385"/>
                    </a:cubicBezTo>
                    <a:cubicBezTo>
                      <a:pt x="361" y="388"/>
                      <a:pt x="366" y="387"/>
                      <a:pt x="369" y="384"/>
                    </a:cubicBezTo>
                    <a:cubicBezTo>
                      <a:pt x="385" y="369"/>
                      <a:pt x="385" y="369"/>
                      <a:pt x="385" y="369"/>
                    </a:cubicBezTo>
                    <a:cubicBezTo>
                      <a:pt x="387" y="366"/>
                      <a:pt x="388" y="361"/>
                      <a:pt x="385" y="357"/>
                    </a:cubicBezTo>
                    <a:cubicBezTo>
                      <a:pt x="365" y="331"/>
                      <a:pt x="365" y="331"/>
                      <a:pt x="365" y="331"/>
                    </a:cubicBezTo>
                    <a:cubicBezTo>
                      <a:pt x="370" y="324"/>
                      <a:pt x="374" y="318"/>
                      <a:pt x="378" y="311"/>
                    </a:cubicBezTo>
                    <a:cubicBezTo>
                      <a:pt x="411" y="319"/>
                      <a:pt x="411" y="319"/>
                      <a:pt x="411" y="319"/>
                    </a:cubicBezTo>
                    <a:cubicBezTo>
                      <a:pt x="415" y="320"/>
                      <a:pt x="419" y="318"/>
                      <a:pt x="421" y="314"/>
                    </a:cubicBezTo>
                    <a:cubicBezTo>
                      <a:pt x="429" y="294"/>
                      <a:pt x="429" y="294"/>
                      <a:pt x="429" y="294"/>
                    </a:cubicBezTo>
                    <a:cubicBezTo>
                      <a:pt x="431" y="290"/>
                      <a:pt x="429" y="285"/>
                      <a:pt x="426" y="283"/>
                    </a:cubicBezTo>
                    <a:cubicBezTo>
                      <a:pt x="397" y="266"/>
                      <a:pt x="397" y="266"/>
                      <a:pt x="397" y="266"/>
                    </a:cubicBezTo>
                    <a:cubicBezTo>
                      <a:pt x="398" y="259"/>
                      <a:pt x="400" y="252"/>
                      <a:pt x="401" y="245"/>
                    </a:cubicBezTo>
                    <a:cubicBezTo>
                      <a:pt x="434" y="240"/>
                      <a:pt x="434" y="240"/>
                      <a:pt x="434" y="240"/>
                    </a:cubicBezTo>
                    <a:cubicBezTo>
                      <a:pt x="438" y="240"/>
                      <a:pt x="441" y="236"/>
                      <a:pt x="441" y="232"/>
                    </a:cubicBezTo>
                    <a:close/>
                    <a:moveTo>
                      <a:pt x="361" y="220"/>
                    </a:moveTo>
                    <a:cubicBezTo>
                      <a:pt x="361" y="238"/>
                      <a:pt x="356" y="256"/>
                      <a:pt x="356" y="256"/>
                    </a:cubicBezTo>
                    <a:cubicBezTo>
                      <a:pt x="354" y="264"/>
                      <a:pt x="346" y="267"/>
                      <a:pt x="339" y="263"/>
                    </a:cubicBezTo>
                    <a:cubicBezTo>
                      <a:pt x="284" y="228"/>
                      <a:pt x="284" y="228"/>
                      <a:pt x="284" y="228"/>
                    </a:cubicBezTo>
                    <a:cubicBezTo>
                      <a:pt x="277" y="224"/>
                      <a:pt x="277" y="217"/>
                      <a:pt x="284" y="213"/>
                    </a:cubicBezTo>
                    <a:cubicBezTo>
                      <a:pt x="339" y="178"/>
                      <a:pt x="339" y="178"/>
                      <a:pt x="339" y="178"/>
                    </a:cubicBezTo>
                    <a:cubicBezTo>
                      <a:pt x="346" y="174"/>
                      <a:pt x="354" y="177"/>
                      <a:pt x="356" y="185"/>
                    </a:cubicBezTo>
                    <a:cubicBezTo>
                      <a:pt x="356" y="185"/>
                      <a:pt x="361" y="203"/>
                      <a:pt x="361" y="220"/>
                    </a:cubicBezTo>
                    <a:close/>
                    <a:moveTo>
                      <a:pt x="321" y="321"/>
                    </a:moveTo>
                    <a:cubicBezTo>
                      <a:pt x="308" y="333"/>
                      <a:pt x="292" y="343"/>
                      <a:pt x="292" y="343"/>
                    </a:cubicBezTo>
                    <a:cubicBezTo>
                      <a:pt x="285" y="347"/>
                      <a:pt x="277" y="343"/>
                      <a:pt x="275" y="335"/>
                    </a:cubicBezTo>
                    <a:cubicBezTo>
                      <a:pt x="260" y="272"/>
                      <a:pt x="260" y="272"/>
                      <a:pt x="260" y="272"/>
                    </a:cubicBezTo>
                    <a:cubicBezTo>
                      <a:pt x="258" y="264"/>
                      <a:pt x="263" y="259"/>
                      <a:pt x="271" y="260"/>
                    </a:cubicBezTo>
                    <a:cubicBezTo>
                      <a:pt x="335" y="276"/>
                      <a:pt x="335" y="276"/>
                      <a:pt x="335" y="276"/>
                    </a:cubicBezTo>
                    <a:cubicBezTo>
                      <a:pt x="343" y="278"/>
                      <a:pt x="346" y="285"/>
                      <a:pt x="342" y="292"/>
                    </a:cubicBezTo>
                    <a:cubicBezTo>
                      <a:pt x="342" y="292"/>
                      <a:pt x="333" y="309"/>
                      <a:pt x="321" y="321"/>
                    </a:cubicBezTo>
                    <a:close/>
                    <a:moveTo>
                      <a:pt x="178" y="341"/>
                    </a:moveTo>
                    <a:cubicBezTo>
                      <a:pt x="213" y="285"/>
                      <a:pt x="213" y="285"/>
                      <a:pt x="213" y="285"/>
                    </a:cubicBezTo>
                    <a:cubicBezTo>
                      <a:pt x="217" y="278"/>
                      <a:pt x="224" y="278"/>
                      <a:pt x="228" y="285"/>
                    </a:cubicBezTo>
                    <a:cubicBezTo>
                      <a:pt x="263" y="341"/>
                      <a:pt x="263" y="341"/>
                      <a:pt x="263" y="341"/>
                    </a:cubicBezTo>
                    <a:cubicBezTo>
                      <a:pt x="267" y="348"/>
                      <a:pt x="264" y="356"/>
                      <a:pt x="256" y="358"/>
                    </a:cubicBezTo>
                    <a:cubicBezTo>
                      <a:pt x="256" y="358"/>
                      <a:pt x="238" y="363"/>
                      <a:pt x="221" y="363"/>
                    </a:cubicBezTo>
                    <a:cubicBezTo>
                      <a:pt x="203" y="363"/>
                      <a:pt x="185" y="358"/>
                      <a:pt x="185" y="358"/>
                    </a:cubicBezTo>
                    <a:cubicBezTo>
                      <a:pt x="177" y="356"/>
                      <a:pt x="174" y="348"/>
                      <a:pt x="178" y="341"/>
                    </a:cubicBezTo>
                    <a:close/>
                    <a:moveTo>
                      <a:pt x="221" y="255"/>
                    </a:moveTo>
                    <a:cubicBezTo>
                      <a:pt x="202" y="255"/>
                      <a:pt x="186" y="240"/>
                      <a:pt x="186" y="220"/>
                    </a:cubicBezTo>
                    <a:cubicBezTo>
                      <a:pt x="186" y="201"/>
                      <a:pt x="202" y="186"/>
                      <a:pt x="221" y="186"/>
                    </a:cubicBezTo>
                    <a:cubicBezTo>
                      <a:pt x="240" y="186"/>
                      <a:pt x="255" y="201"/>
                      <a:pt x="255" y="220"/>
                    </a:cubicBezTo>
                    <a:cubicBezTo>
                      <a:pt x="255" y="240"/>
                      <a:pt x="240" y="255"/>
                      <a:pt x="221" y="255"/>
                    </a:cubicBezTo>
                    <a:close/>
                    <a:moveTo>
                      <a:pt x="120" y="322"/>
                    </a:moveTo>
                    <a:cubicBezTo>
                      <a:pt x="108" y="310"/>
                      <a:pt x="99" y="294"/>
                      <a:pt x="99" y="294"/>
                    </a:cubicBezTo>
                    <a:cubicBezTo>
                      <a:pt x="95" y="286"/>
                      <a:pt x="98" y="279"/>
                      <a:pt x="106" y="277"/>
                    </a:cubicBezTo>
                    <a:cubicBezTo>
                      <a:pt x="170" y="262"/>
                      <a:pt x="170" y="262"/>
                      <a:pt x="170" y="262"/>
                    </a:cubicBezTo>
                    <a:cubicBezTo>
                      <a:pt x="178" y="260"/>
                      <a:pt x="182" y="265"/>
                      <a:pt x="181" y="273"/>
                    </a:cubicBezTo>
                    <a:cubicBezTo>
                      <a:pt x="165" y="337"/>
                      <a:pt x="165" y="337"/>
                      <a:pt x="165" y="337"/>
                    </a:cubicBezTo>
                    <a:cubicBezTo>
                      <a:pt x="163" y="345"/>
                      <a:pt x="156" y="348"/>
                      <a:pt x="149" y="344"/>
                    </a:cubicBezTo>
                    <a:cubicBezTo>
                      <a:pt x="149" y="344"/>
                      <a:pt x="133" y="335"/>
                      <a:pt x="120" y="322"/>
                    </a:cubicBezTo>
                    <a:close/>
                    <a:moveTo>
                      <a:pt x="100" y="180"/>
                    </a:moveTo>
                    <a:cubicBezTo>
                      <a:pt x="156" y="215"/>
                      <a:pt x="156" y="215"/>
                      <a:pt x="156" y="215"/>
                    </a:cubicBezTo>
                    <a:cubicBezTo>
                      <a:pt x="163" y="219"/>
                      <a:pt x="163" y="226"/>
                      <a:pt x="156" y="230"/>
                    </a:cubicBezTo>
                    <a:cubicBezTo>
                      <a:pt x="100" y="264"/>
                      <a:pt x="100" y="264"/>
                      <a:pt x="100" y="264"/>
                    </a:cubicBezTo>
                    <a:cubicBezTo>
                      <a:pt x="93" y="269"/>
                      <a:pt x="85" y="266"/>
                      <a:pt x="83" y="258"/>
                    </a:cubicBezTo>
                    <a:cubicBezTo>
                      <a:pt x="83" y="258"/>
                      <a:pt x="78" y="240"/>
                      <a:pt x="78" y="222"/>
                    </a:cubicBezTo>
                    <a:cubicBezTo>
                      <a:pt x="78" y="205"/>
                      <a:pt x="83" y="187"/>
                      <a:pt x="83" y="187"/>
                    </a:cubicBezTo>
                    <a:cubicBezTo>
                      <a:pt x="85" y="179"/>
                      <a:pt x="93" y="176"/>
                      <a:pt x="100" y="180"/>
                    </a:cubicBezTo>
                    <a:close/>
                    <a:moveTo>
                      <a:pt x="119" y="122"/>
                    </a:moveTo>
                    <a:cubicBezTo>
                      <a:pt x="131" y="109"/>
                      <a:pt x="148" y="100"/>
                      <a:pt x="148" y="100"/>
                    </a:cubicBezTo>
                    <a:cubicBezTo>
                      <a:pt x="155" y="96"/>
                      <a:pt x="162" y="100"/>
                      <a:pt x="164" y="108"/>
                    </a:cubicBezTo>
                    <a:cubicBezTo>
                      <a:pt x="179" y="171"/>
                      <a:pt x="179" y="171"/>
                      <a:pt x="179" y="171"/>
                    </a:cubicBezTo>
                    <a:cubicBezTo>
                      <a:pt x="181" y="179"/>
                      <a:pt x="176" y="184"/>
                      <a:pt x="168" y="182"/>
                    </a:cubicBezTo>
                    <a:cubicBezTo>
                      <a:pt x="104" y="167"/>
                      <a:pt x="104" y="167"/>
                      <a:pt x="104" y="167"/>
                    </a:cubicBezTo>
                    <a:cubicBezTo>
                      <a:pt x="96" y="165"/>
                      <a:pt x="93" y="158"/>
                      <a:pt x="97" y="151"/>
                    </a:cubicBezTo>
                    <a:cubicBezTo>
                      <a:pt x="97" y="151"/>
                      <a:pt x="106" y="134"/>
                      <a:pt x="119" y="122"/>
                    </a:cubicBezTo>
                    <a:close/>
                    <a:moveTo>
                      <a:pt x="261" y="102"/>
                    </a:moveTo>
                    <a:cubicBezTo>
                      <a:pt x="227" y="157"/>
                      <a:pt x="227" y="157"/>
                      <a:pt x="227" y="157"/>
                    </a:cubicBezTo>
                    <a:cubicBezTo>
                      <a:pt x="222" y="164"/>
                      <a:pt x="215" y="164"/>
                      <a:pt x="211" y="157"/>
                    </a:cubicBezTo>
                    <a:cubicBezTo>
                      <a:pt x="177" y="102"/>
                      <a:pt x="177" y="102"/>
                      <a:pt x="177" y="102"/>
                    </a:cubicBezTo>
                    <a:cubicBezTo>
                      <a:pt x="172" y="95"/>
                      <a:pt x="175" y="87"/>
                      <a:pt x="183" y="85"/>
                    </a:cubicBezTo>
                    <a:cubicBezTo>
                      <a:pt x="183" y="85"/>
                      <a:pt x="201" y="80"/>
                      <a:pt x="219" y="80"/>
                    </a:cubicBezTo>
                    <a:cubicBezTo>
                      <a:pt x="236" y="80"/>
                      <a:pt x="254" y="85"/>
                      <a:pt x="254" y="85"/>
                    </a:cubicBezTo>
                    <a:cubicBezTo>
                      <a:pt x="262" y="87"/>
                      <a:pt x="265" y="95"/>
                      <a:pt x="261" y="102"/>
                    </a:cubicBezTo>
                    <a:close/>
                    <a:moveTo>
                      <a:pt x="319" y="121"/>
                    </a:moveTo>
                    <a:cubicBezTo>
                      <a:pt x="332" y="133"/>
                      <a:pt x="341" y="149"/>
                      <a:pt x="341" y="149"/>
                    </a:cubicBezTo>
                    <a:cubicBezTo>
                      <a:pt x="345" y="156"/>
                      <a:pt x="342" y="164"/>
                      <a:pt x="334" y="166"/>
                    </a:cubicBezTo>
                    <a:cubicBezTo>
                      <a:pt x="270" y="181"/>
                      <a:pt x="270" y="181"/>
                      <a:pt x="270" y="181"/>
                    </a:cubicBezTo>
                    <a:cubicBezTo>
                      <a:pt x="262" y="183"/>
                      <a:pt x="257" y="178"/>
                      <a:pt x="259" y="170"/>
                    </a:cubicBezTo>
                    <a:cubicBezTo>
                      <a:pt x="274" y="106"/>
                      <a:pt x="274" y="106"/>
                      <a:pt x="274" y="106"/>
                    </a:cubicBezTo>
                    <a:cubicBezTo>
                      <a:pt x="276" y="98"/>
                      <a:pt x="283" y="95"/>
                      <a:pt x="290" y="99"/>
                    </a:cubicBezTo>
                    <a:cubicBezTo>
                      <a:pt x="290" y="99"/>
                      <a:pt x="307" y="108"/>
                      <a:pt x="319" y="121"/>
                    </a:cubicBezTo>
                    <a:close/>
                  </a:path>
                </a:pathLst>
              </a:custGeom>
              <a:solidFill>
                <a:srgbClr val="0078D7"/>
              </a:solidFill>
              <a:ln>
                <a:noFill/>
                <a:headEnd type="none" w="med" len="med"/>
                <a:tailEnd type="none" w="med" len="med"/>
              </a:ln>
              <a:ex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182880" rIns="0" bIns="0" numCol="1" rtlCol="0" anchor="t" anchorCtr="0" compatLnSpc="1">
                <a:prstTxWarp prst="textNoShape">
                  <a:avLst/>
                </a:prstTxWarp>
              </a:bodyPr>
              <a:lstStyle/>
              <a:p>
                <a:pPr fontAlgn="base">
                  <a:spcBef>
                    <a:spcPct val="0"/>
                  </a:spcBef>
                  <a:spcAft>
                    <a:spcPct val="0"/>
                  </a:spcAft>
                </a:pPr>
                <a:endParaRPr lang="en-US" sz="1372">
                  <a:latin typeface="Segoe UI" panose="020B0502040204020203" pitchFamily="34" charset="0"/>
                  <a:cs typeface="Segoe UI" panose="020B0502040204020203" pitchFamily="34" charset="0"/>
                </a:endParaRPr>
              </a:p>
            </p:txBody>
          </p:sp>
          <p:sp>
            <p:nvSpPr>
              <p:cNvPr id="34" name="Freeform 90"/>
              <p:cNvSpPr>
                <a:spLocks/>
              </p:cNvSpPr>
              <p:nvPr/>
            </p:nvSpPr>
            <p:spPr bwMode="auto">
              <a:xfrm>
                <a:off x="-12967953" y="6581045"/>
                <a:ext cx="1951843" cy="2070371"/>
              </a:xfrm>
              <a:custGeom>
                <a:avLst/>
                <a:gdLst>
                  <a:gd name="T0" fmla="*/ 516 w 601"/>
                  <a:gd name="T1" fmla="*/ 0 h 635"/>
                  <a:gd name="T2" fmla="*/ 296 w 601"/>
                  <a:gd name="T3" fmla="*/ 208 h 635"/>
                  <a:gd name="T4" fmla="*/ 220 w 601"/>
                  <a:gd name="T5" fmla="*/ 195 h 635"/>
                  <a:gd name="T6" fmla="*/ 0 w 601"/>
                  <a:gd name="T7" fmla="*/ 415 h 635"/>
                  <a:gd name="T8" fmla="*/ 220 w 601"/>
                  <a:gd name="T9" fmla="*/ 635 h 635"/>
                  <a:gd name="T10" fmla="*/ 601 w 601"/>
                  <a:gd name="T11" fmla="*/ 635 h 635"/>
                  <a:gd name="T12" fmla="*/ 601 w 601"/>
                  <a:gd name="T13" fmla="*/ 17 h 635"/>
                  <a:gd name="T14" fmla="*/ 516 w 601"/>
                  <a:gd name="T15" fmla="*/ 0 h 6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1" h="635">
                    <a:moveTo>
                      <a:pt x="516" y="0"/>
                    </a:moveTo>
                    <a:cubicBezTo>
                      <a:pt x="398" y="0"/>
                      <a:pt x="302" y="92"/>
                      <a:pt x="296" y="208"/>
                    </a:cubicBezTo>
                    <a:cubicBezTo>
                      <a:pt x="272" y="200"/>
                      <a:pt x="247" y="195"/>
                      <a:pt x="220" y="195"/>
                    </a:cubicBezTo>
                    <a:cubicBezTo>
                      <a:pt x="99" y="195"/>
                      <a:pt x="0" y="293"/>
                      <a:pt x="0" y="415"/>
                    </a:cubicBezTo>
                    <a:cubicBezTo>
                      <a:pt x="0" y="536"/>
                      <a:pt x="99" y="635"/>
                      <a:pt x="220" y="635"/>
                    </a:cubicBezTo>
                    <a:cubicBezTo>
                      <a:pt x="601" y="635"/>
                      <a:pt x="601" y="635"/>
                      <a:pt x="601" y="635"/>
                    </a:cubicBezTo>
                    <a:cubicBezTo>
                      <a:pt x="601" y="17"/>
                      <a:pt x="601" y="17"/>
                      <a:pt x="601" y="17"/>
                    </a:cubicBezTo>
                    <a:cubicBezTo>
                      <a:pt x="575" y="6"/>
                      <a:pt x="546" y="0"/>
                      <a:pt x="516" y="0"/>
                    </a:cubicBezTo>
                    <a:close/>
                  </a:path>
                </a:pathLst>
              </a:custGeom>
              <a:solidFill>
                <a:srgbClr val="BAD80A"/>
              </a:solidFill>
              <a:ln>
                <a:noFill/>
                <a:headEnd type="none" w="med" len="med"/>
                <a:tailEnd type="none" w="med" len="med"/>
              </a:ln>
              <a:ex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182880" rIns="0" bIns="0" numCol="1" rtlCol="0" anchor="t" anchorCtr="0" compatLnSpc="1">
                <a:prstTxWarp prst="textNoShape">
                  <a:avLst/>
                </a:prstTxWarp>
              </a:bodyPr>
              <a:lstStyle/>
              <a:p>
                <a:pPr fontAlgn="base">
                  <a:spcBef>
                    <a:spcPct val="0"/>
                  </a:spcBef>
                  <a:spcAft>
                    <a:spcPct val="0"/>
                  </a:spcAft>
                </a:pPr>
                <a:endParaRPr lang="en-US" sz="1372">
                  <a:solidFill>
                    <a:schemeClr val="lt1"/>
                  </a:solidFill>
                  <a:latin typeface="Segoe UI" panose="020B0502040204020203" pitchFamily="34" charset="0"/>
                  <a:cs typeface="Segoe UI" panose="020B0502040204020203" pitchFamily="34" charset="0"/>
                </a:endParaRPr>
              </a:p>
            </p:txBody>
          </p:sp>
          <p:sp>
            <p:nvSpPr>
              <p:cNvPr id="35" name="Freeform 34"/>
              <p:cNvSpPr>
                <a:spLocks/>
              </p:cNvSpPr>
              <p:nvPr/>
            </p:nvSpPr>
            <p:spPr bwMode="auto">
              <a:xfrm>
                <a:off x="-9119586" y="6185934"/>
                <a:ext cx="1783644" cy="2475511"/>
              </a:xfrm>
              <a:custGeom>
                <a:avLst/>
                <a:gdLst>
                  <a:gd name="connsiteX0" fmla="*/ 966766 w 1780376"/>
                  <a:gd name="connsiteY0" fmla="*/ 0 h 2465482"/>
                  <a:gd name="connsiteX1" fmla="*/ 1686144 w 1780376"/>
                  <a:gd name="connsiteY1" fmla="*/ 719778 h 2465482"/>
                  <a:gd name="connsiteX2" fmla="*/ 1611277 w 1780376"/>
                  <a:gd name="connsiteY2" fmla="*/ 1035698 h 2465482"/>
                  <a:gd name="connsiteX3" fmla="*/ 1686144 w 1780376"/>
                  <a:gd name="connsiteY3" fmla="*/ 1032441 h 2465482"/>
                  <a:gd name="connsiteX4" fmla="*/ 1780376 w 1780376"/>
                  <a:gd name="connsiteY4" fmla="*/ 1041933 h 2465482"/>
                  <a:gd name="connsiteX5" fmla="*/ 1780376 w 1780376"/>
                  <a:gd name="connsiteY5" fmla="*/ 2455903 h 2465482"/>
                  <a:gd name="connsiteX6" fmla="*/ 1686144 w 1780376"/>
                  <a:gd name="connsiteY6" fmla="*/ 2465482 h 2465482"/>
                  <a:gd name="connsiteX7" fmla="*/ 0 w 1780376"/>
                  <a:gd name="connsiteY7" fmla="*/ 2465482 h 2465482"/>
                  <a:gd name="connsiteX8" fmla="*/ 0 w 1780376"/>
                  <a:gd name="connsiteY8" fmla="*/ 452711 h 2465482"/>
                  <a:gd name="connsiteX9" fmla="*/ 257153 w 1780376"/>
                  <a:gd name="connsiteY9" fmla="*/ 631841 h 2465482"/>
                  <a:gd name="connsiteX10" fmla="*/ 966766 w 1780376"/>
                  <a:gd name="connsiteY10" fmla="*/ 0 h 2465482"/>
                  <a:gd name="connsiteX0" fmla="*/ 966766 w 1783644"/>
                  <a:gd name="connsiteY0" fmla="*/ 0 h 2475511"/>
                  <a:gd name="connsiteX1" fmla="*/ 1686144 w 1783644"/>
                  <a:gd name="connsiteY1" fmla="*/ 719778 h 2475511"/>
                  <a:gd name="connsiteX2" fmla="*/ 1611277 w 1783644"/>
                  <a:gd name="connsiteY2" fmla="*/ 1035698 h 2475511"/>
                  <a:gd name="connsiteX3" fmla="*/ 1686144 w 1783644"/>
                  <a:gd name="connsiteY3" fmla="*/ 1032441 h 2475511"/>
                  <a:gd name="connsiteX4" fmla="*/ 1780376 w 1783644"/>
                  <a:gd name="connsiteY4" fmla="*/ 1041933 h 2475511"/>
                  <a:gd name="connsiteX5" fmla="*/ 1783644 w 1783644"/>
                  <a:gd name="connsiteY5" fmla="*/ 2475511 h 2475511"/>
                  <a:gd name="connsiteX6" fmla="*/ 1686144 w 1783644"/>
                  <a:gd name="connsiteY6" fmla="*/ 2465482 h 2475511"/>
                  <a:gd name="connsiteX7" fmla="*/ 0 w 1783644"/>
                  <a:gd name="connsiteY7" fmla="*/ 2465482 h 2475511"/>
                  <a:gd name="connsiteX8" fmla="*/ 0 w 1783644"/>
                  <a:gd name="connsiteY8" fmla="*/ 452711 h 2475511"/>
                  <a:gd name="connsiteX9" fmla="*/ 257153 w 1783644"/>
                  <a:gd name="connsiteY9" fmla="*/ 631841 h 2475511"/>
                  <a:gd name="connsiteX10" fmla="*/ 966766 w 1783644"/>
                  <a:gd name="connsiteY10" fmla="*/ 0 h 2475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83644" h="2475511">
                    <a:moveTo>
                      <a:pt x="966766" y="0"/>
                    </a:moveTo>
                    <a:cubicBezTo>
                      <a:pt x="1363889" y="0"/>
                      <a:pt x="1686144" y="322434"/>
                      <a:pt x="1686144" y="719778"/>
                    </a:cubicBezTo>
                    <a:cubicBezTo>
                      <a:pt x="1686144" y="833769"/>
                      <a:pt x="1656848" y="941248"/>
                      <a:pt x="1611277" y="1035698"/>
                    </a:cubicBezTo>
                    <a:cubicBezTo>
                      <a:pt x="1634062" y="1032441"/>
                      <a:pt x="1660103" y="1032441"/>
                      <a:pt x="1686144" y="1032441"/>
                    </a:cubicBezTo>
                    <a:lnTo>
                      <a:pt x="1780376" y="1041933"/>
                    </a:lnTo>
                    <a:cubicBezTo>
                      <a:pt x="1781465" y="1519792"/>
                      <a:pt x="1782555" y="1997652"/>
                      <a:pt x="1783644" y="2475511"/>
                    </a:cubicBezTo>
                    <a:lnTo>
                      <a:pt x="1686144" y="2465482"/>
                    </a:lnTo>
                    <a:lnTo>
                      <a:pt x="0" y="2465482"/>
                    </a:lnTo>
                    <a:lnTo>
                      <a:pt x="0" y="452711"/>
                    </a:lnTo>
                    <a:cubicBezTo>
                      <a:pt x="100908" y="491794"/>
                      <a:pt x="185541" y="556932"/>
                      <a:pt x="257153" y="631841"/>
                    </a:cubicBezTo>
                    <a:cubicBezTo>
                      <a:pt x="299470" y="276838"/>
                      <a:pt x="602194" y="0"/>
                      <a:pt x="966766" y="0"/>
                    </a:cubicBezTo>
                    <a:close/>
                  </a:path>
                </a:pathLst>
              </a:custGeom>
              <a:solidFill>
                <a:srgbClr val="BAD80A"/>
              </a:solidFill>
              <a:ln>
                <a:noFill/>
                <a:headEnd type="none" w="med" len="med"/>
                <a:tailEnd type="none" w="med" len="med"/>
              </a:ln>
              <a:ex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182880" rIns="0" bIns="0" numCol="1" rtlCol="0" anchor="t" anchorCtr="0" compatLnSpc="1">
                <a:prstTxWarp prst="textNoShape">
                  <a:avLst/>
                </a:prstTxWarp>
              </a:bodyPr>
              <a:lstStyle/>
              <a:p>
                <a:pPr fontAlgn="base">
                  <a:spcBef>
                    <a:spcPct val="0"/>
                  </a:spcBef>
                  <a:spcAft>
                    <a:spcPct val="0"/>
                  </a:spcAft>
                </a:pPr>
                <a:endParaRPr lang="en-US" sz="1372">
                  <a:solidFill>
                    <a:schemeClr val="lt1"/>
                  </a:solidFill>
                  <a:latin typeface="Segoe UI" panose="020B0502040204020203" pitchFamily="34" charset="0"/>
                  <a:cs typeface="Segoe UI" panose="020B0502040204020203" pitchFamily="34" charset="0"/>
                </a:endParaRPr>
              </a:p>
            </p:txBody>
          </p:sp>
        </p:grpSp>
        <p:sp>
          <p:nvSpPr>
            <p:cNvPr id="30" name="Freeform 95"/>
            <p:cNvSpPr>
              <a:spLocks/>
            </p:cNvSpPr>
            <p:nvPr/>
          </p:nvSpPr>
          <p:spPr bwMode="auto">
            <a:xfrm>
              <a:off x="306707" y="2506985"/>
              <a:ext cx="312041" cy="131865"/>
            </a:xfrm>
            <a:custGeom>
              <a:avLst/>
              <a:gdLst>
                <a:gd name="T0" fmla="*/ 621 w 696"/>
                <a:gd name="T1" fmla="*/ 132 h 281"/>
                <a:gd name="T2" fmla="*/ 609 w 696"/>
                <a:gd name="T3" fmla="*/ 133 h 281"/>
                <a:gd name="T4" fmla="*/ 469 w 696"/>
                <a:gd name="T5" fmla="*/ 0 h 281"/>
                <a:gd name="T6" fmla="*/ 333 w 696"/>
                <a:gd name="T7" fmla="*/ 104 h 281"/>
                <a:gd name="T8" fmla="*/ 258 w 696"/>
                <a:gd name="T9" fmla="*/ 73 h 281"/>
                <a:gd name="T10" fmla="*/ 155 w 696"/>
                <a:gd name="T11" fmla="*/ 167 h 281"/>
                <a:gd name="T12" fmla="*/ 105 w 696"/>
                <a:gd name="T13" fmla="*/ 190 h 281"/>
                <a:gd name="T14" fmla="*/ 58 w 696"/>
                <a:gd name="T15" fmla="*/ 166 h 281"/>
                <a:gd name="T16" fmla="*/ 0 w 696"/>
                <a:gd name="T17" fmla="*/ 224 h 281"/>
                <a:gd name="T18" fmla="*/ 58 w 696"/>
                <a:gd name="T19" fmla="*/ 281 h 281"/>
                <a:gd name="T20" fmla="*/ 74 w 696"/>
                <a:gd name="T21" fmla="*/ 281 h 281"/>
                <a:gd name="T22" fmla="*/ 264 w 696"/>
                <a:gd name="T23" fmla="*/ 281 h 281"/>
                <a:gd name="T24" fmla="*/ 370 w 696"/>
                <a:gd name="T25" fmla="*/ 281 h 281"/>
                <a:gd name="T26" fmla="*/ 626 w 696"/>
                <a:gd name="T27" fmla="*/ 281 h 281"/>
                <a:gd name="T28" fmla="*/ 626 w 696"/>
                <a:gd name="T29" fmla="*/ 281 h 281"/>
                <a:gd name="T30" fmla="*/ 696 w 696"/>
                <a:gd name="T31" fmla="*/ 207 h 281"/>
                <a:gd name="T32" fmla="*/ 621 w 696"/>
                <a:gd name="T33" fmla="*/ 132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96" h="281">
                  <a:moveTo>
                    <a:pt x="621" y="132"/>
                  </a:moveTo>
                  <a:cubicBezTo>
                    <a:pt x="617" y="132"/>
                    <a:pt x="613" y="133"/>
                    <a:pt x="609" y="133"/>
                  </a:cubicBezTo>
                  <a:cubicBezTo>
                    <a:pt x="606" y="59"/>
                    <a:pt x="544" y="0"/>
                    <a:pt x="469" y="0"/>
                  </a:cubicBezTo>
                  <a:cubicBezTo>
                    <a:pt x="403" y="0"/>
                    <a:pt x="349" y="44"/>
                    <a:pt x="333" y="104"/>
                  </a:cubicBezTo>
                  <a:cubicBezTo>
                    <a:pt x="314" y="85"/>
                    <a:pt x="287" y="73"/>
                    <a:pt x="258" y="73"/>
                  </a:cubicBezTo>
                  <a:cubicBezTo>
                    <a:pt x="204" y="73"/>
                    <a:pt x="160" y="114"/>
                    <a:pt x="155" y="167"/>
                  </a:cubicBezTo>
                  <a:cubicBezTo>
                    <a:pt x="136" y="170"/>
                    <a:pt x="119" y="178"/>
                    <a:pt x="105" y="190"/>
                  </a:cubicBezTo>
                  <a:cubicBezTo>
                    <a:pt x="95" y="175"/>
                    <a:pt x="78" y="166"/>
                    <a:pt x="58" y="166"/>
                  </a:cubicBezTo>
                  <a:cubicBezTo>
                    <a:pt x="26" y="166"/>
                    <a:pt x="0" y="192"/>
                    <a:pt x="0" y="224"/>
                  </a:cubicBezTo>
                  <a:cubicBezTo>
                    <a:pt x="0" y="256"/>
                    <a:pt x="26" y="281"/>
                    <a:pt x="58" y="281"/>
                  </a:cubicBezTo>
                  <a:cubicBezTo>
                    <a:pt x="74" y="281"/>
                    <a:pt x="74" y="281"/>
                    <a:pt x="74" y="281"/>
                  </a:cubicBezTo>
                  <a:cubicBezTo>
                    <a:pt x="264" y="281"/>
                    <a:pt x="264" y="281"/>
                    <a:pt x="264" y="281"/>
                  </a:cubicBezTo>
                  <a:cubicBezTo>
                    <a:pt x="370" y="281"/>
                    <a:pt x="370" y="281"/>
                    <a:pt x="370" y="281"/>
                  </a:cubicBezTo>
                  <a:cubicBezTo>
                    <a:pt x="626" y="281"/>
                    <a:pt x="626" y="281"/>
                    <a:pt x="626" y="281"/>
                  </a:cubicBezTo>
                  <a:cubicBezTo>
                    <a:pt x="626" y="281"/>
                    <a:pt x="626" y="281"/>
                    <a:pt x="626" y="281"/>
                  </a:cubicBezTo>
                  <a:cubicBezTo>
                    <a:pt x="665" y="279"/>
                    <a:pt x="696" y="247"/>
                    <a:pt x="696" y="207"/>
                  </a:cubicBezTo>
                  <a:cubicBezTo>
                    <a:pt x="696" y="166"/>
                    <a:pt x="662" y="132"/>
                    <a:pt x="621" y="132"/>
                  </a:cubicBezTo>
                  <a:close/>
                </a:path>
              </a:pathLst>
            </a:custGeom>
            <a:solidFill>
              <a:srgbClr val="0078D7"/>
            </a:solidFill>
            <a:ln>
              <a:noFill/>
            </a:ln>
          </p:spPr>
          <p:txBody>
            <a:bodyPr vert="horz" wrap="square" lIns="91440" tIns="45720" rIns="91440" bIns="45720" numCol="1" anchor="t" anchorCtr="0" compatLnSpc="1">
              <a:prstTxWarp prst="textNoShape">
                <a:avLst/>
              </a:prstTxWarp>
            </a:bodyPr>
            <a:lstStyle/>
            <a:p>
              <a:endParaRPr lang="en-US" sz="1765"/>
            </a:p>
          </p:txBody>
        </p:sp>
      </p:grpSp>
      <p:pic>
        <p:nvPicPr>
          <p:cNvPr id="36" name="Picture 35"/>
          <p:cNvPicPr>
            <a:picLocks noChangeAspect="1"/>
          </p:cNvPicPr>
          <p:nvPr userDrawn="1"/>
        </p:nvPicPr>
        <p:blipFill>
          <a:blip r:embed="rId3"/>
          <a:stretch>
            <a:fillRect/>
          </a:stretch>
        </p:blipFill>
        <p:spPr>
          <a:xfrm>
            <a:off x="389073" y="440493"/>
            <a:ext cx="5333417" cy="365382"/>
          </a:xfrm>
          <a:prstGeom prst="rect">
            <a:avLst/>
          </a:prstGeom>
        </p:spPr>
      </p:pic>
    </p:spTree>
    <p:extLst>
      <p:ext uri="{BB962C8B-B14F-4D97-AF65-F5344CB8AC3E}">
        <p14:creationId xmlns:p14="http://schemas.microsoft.com/office/powerpoint/2010/main" val="68818115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2" name="Title 1"/>
          <p:cNvSpPr>
            <a:spLocks noGrp="1"/>
          </p:cNvSpPr>
          <p:nvPr>
            <p:ph type="title"/>
          </p:nvPr>
        </p:nvSpPr>
        <p:spPr>
          <a:xfrm>
            <a:off x="217714" y="201707"/>
            <a:ext cx="7837714" cy="529407"/>
          </a:xfrm>
        </p:spPr>
        <p:txBody>
          <a:bodyPr lIns="0" rIns="0"/>
          <a:lstStyle>
            <a:lvl1pPr>
              <a:defRPr>
                <a:solidFill>
                  <a:srgbClr val="000000"/>
                </a:solidFill>
              </a:defRPr>
            </a:lvl1pPr>
          </a:lstStyle>
          <a:p>
            <a:r>
              <a:rPr lang="en-US"/>
              <a:t>Click to edit Master title style</a:t>
            </a:r>
          </a:p>
        </p:txBody>
      </p:sp>
      <p:sp>
        <p:nvSpPr>
          <p:cNvPr id="3" name="Footer Placeholder 2"/>
          <p:cNvSpPr>
            <a:spLocks noGrp="1"/>
          </p:cNvSpPr>
          <p:nvPr>
            <p:ph type="ftr" sz="quarter" idx="10"/>
          </p:nvPr>
        </p:nvSpPr>
        <p:spPr>
          <a:xfrm rot="5400000">
            <a:off x="8951573" y="3225297"/>
            <a:ext cx="3859795" cy="304801"/>
          </a:xfrm>
          <a:prstGeom prst="rect">
            <a:avLst/>
          </a:prstGeom>
        </p:spPr>
        <p:txBody>
          <a:bodyPr/>
          <a:lstStyle/>
          <a:p>
            <a:endParaRPr lang="en-US">
              <a:solidFill>
                <a:srgbClr val="505050"/>
              </a:solidFill>
            </a:endParaRPr>
          </a:p>
        </p:txBody>
      </p:sp>
      <p:sp>
        <p:nvSpPr>
          <p:cNvPr id="4" name="Slide Number Placeholder 3"/>
          <p:cNvSpPr>
            <a:spLocks noGrp="1"/>
          </p:cNvSpPr>
          <p:nvPr>
            <p:ph type="sldNum" sz="quarter" idx="11"/>
          </p:nvPr>
        </p:nvSpPr>
        <p:spPr>
          <a:xfrm>
            <a:off x="10352540" y="295729"/>
            <a:ext cx="838199" cy="767687"/>
          </a:xfrm>
          <a:prstGeom prst="rect">
            <a:avLst/>
          </a:prstGeom>
        </p:spPr>
        <p:txBody>
          <a:bodyPr/>
          <a:lstStyle/>
          <a:p>
            <a:fld id="{77A80767-0168-4202-AF54-9FDB461E3B29}" type="slidenum">
              <a:rPr lang="en-US" smtClean="0">
                <a:gradFill>
                  <a:gsLst>
                    <a:gs pos="5000">
                      <a:srgbClr val="505050"/>
                    </a:gs>
                    <a:gs pos="31000">
                      <a:srgbClr val="505050"/>
                    </a:gs>
                  </a:gsLst>
                  <a:lin ang="5400000" scaled="0"/>
                </a:gradFill>
              </a:rPr>
              <a:pPr/>
              <a:t>‹#›</a:t>
            </a:fld>
            <a:endParaRPr lang="en-US">
              <a:gradFill>
                <a:gsLst>
                  <a:gs pos="5000">
                    <a:srgbClr val="505050"/>
                  </a:gs>
                  <a:gs pos="31000">
                    <a:srgbClr val="505050"/>
                  </a:gs>
                </a:gsLst>
                <a:lin ang="5400000" scaled="0"/>
              </a:gradFill>
            </a:endParaRPr>
          </a:p>
        </p:txBody>
      </p:sp>
      <p:sp>
        <p:nvSpPr>
          <p:cNvPr id="7" name="Text Placeholder 6"/>
          <p:cNvSpPr>
            <a:spLocks noGrp="1"/>
          </p:cNvSpPr>
          <p:nvPr>
            <p:ph type="body" sz="quarter" idx="12" hasCustomPrompt="1"/>
          </p:nvPr>
        </p:nvSpPr>
        <p:spPr>
          <a:xfrm>
            <a:off x="8055432" y="201710"/>
            <a:ext cx="3918857" cy="311727"/>
          </a:xfrm>
        </p:spPr>
        <p:txBody>
          <a:bodyPr vert="horz" wrap="square" lIns="127337" tIns="79586" rIns="127337" bIns="79586" rtlCol="0" anchor="t">
            <a:noAutofit/>
          </a:bodyPr>
          <a:lstStyle>
            <a:lvl1pPr marL="0" indent="0" algn="r">
              <a:buFontTx/>
              <a:buNone/>
              <a:defRPr lang="en-US" sz="1309" b="0" cap="none" dirty="0">
                <a:ln w="3175">
                  <a:noFill/>
                </a:ln>
                <a:solidFill>
                  <a:srgbClr val="000000"/>
                </a:solidFill>
                <a:effectLst/>
                <a:latin typeface="+mn-lt"/>
                <a:cs typeface="Segoe UI" pitchFamily="34" charset="0"/>
              </a:defRPr>
            </a:lvl1pPr>
          </a:lstStyle>
          <a:p>
            <a:pPr lvl="0">
              <a:spcBef>
                <a:spcPct val="0"/>
              </a:spcBef>
            </a:pPr>
            <a:r>
              <a:rPr lang="en-US"/>
              <a:t>Presenter: First Name, Last Name</a:t>
            </a:r>
          </a:p>
        </p:txBody>
      </p:sp>
    </p:spTree>
    <p:extLst>
      <p:ext uri="{BB962C8B-B14F-4D97-AF65-F5344CB8AC3E}">
        <p14:creationId xmlns:p14="http://schemas.microsoft.com/office/powerpoint/2010/main" val="2847240197"/>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_Closing logo slide">
    <p:bg>
      <p:bgRef idx="1001">
        <a:schemeClr val="bg2"/>
      </p:bgRef>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39" y="6171616"/>
            <a:ext cx="11653522" cy="395317"/>
          </a:xfrm>
          <a:prstGeom prst="rect">
            <a:avLst/>
          </a:prstGeom>
          <a:noFill/>
          <a:ln w="12700">
            <a:noFill/>
            <a:miter lim="800000"/>
            <a:headEnd type="none" w="sm" len="sm"/>
            <a:tailEnd type="none" w="sm" len="sm"/>
          </a:ln>
          <a:effectLst/>
        </p:spPr>
        <p:txBody>
          <a:bodyPr vert="horz" wrap="square" lIns="179285" tIns="143428" rIns="179285" bIns="143428" numCol="1" anchor="t" anchorCtr="0" compatLnSpc="1">
            <a:prstTxWarp prst="textNoShape">
              <a:avLst/>
            </a:prstTxWarp>
            <a:spAutoFit/>
          </a:bodyPr>
          <a:lstStyle/>
          <a:p>
            <a:pPr defTabSz="913924" eaLnBrk="0" hangingPunct="0"/>
            <a:r>
              <a:rPr lang="en-US" sz="686">
                <a:gradFill>
                  <a:gsLst>
                    <a:gs pos="0">
                      <a:srgbClr val="FFFFFF"/>
                    </a:gs>
                    <a:gs pos="100000">
                      <a:srgbClr val="FFFFFF"/>
                    </a:gs>
                  </a:gsLst>
                  <a:lin ang="5400000" scaled="0"/>
                </a:gradFill>
                <a:cs typeface="Segoe UI" pitchFamily="34" charset="0"/>
              </a:rPr>
              <a:t>© 2015 Microsoft Corporation. All rights reserved. </a:t>
            </a:r>
          </a:p>
        </p:txBody>
      </p:sp>
      <p:pic>
        <p:nvPicPr>
          <p:cNvPr id="4" name="Picture 3"/>
          <p:cNvPicPr>
            <a:picLocks noChangeAspect="1"/>
          </p:cNvPicPr>
          <p:nvPr userDrawn="1"/>
        </p:nvPicPr>
        <p:blipFill>
          <a:blip r:embed="rId2"/>
          <a:stretch>
            <a:fillRect/>
          </a:stretch>
        </p:blipFill>
        <p:spPr bwMode="invGray">
          <a:xfrm>
            <a:off x="450205" y="3083652"/>
            <a:ext cx="3227129" cy="692059"/>
          </a:xfrm>
          <a:prstGeom prst="rect">
            <a:avLst/>
          </a:prstGeom>
        </p:spPr>
      </p:pic>
    </p:spTree>
    <p:extLst>
      <p:ext uri="{BB962C8B-B14F-4D97-AF65-F5344CB8AC3E}">
        <p14:creationId xmlns:p14="http://schemas.microsoft.com/office/powerpoint/2010/main" val="288402616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Blank Slide (No Title)">
    <p:spTree>
      <p:nvGrpSpPr>
        <p:cNvPr id="1" name=""/>
        <p:cNvGrpSpPr/>
        <p:nvPr/>
      </p:nvGrpSpPr>
      <p:grpSpPr>
        <a:xfrm>
          <a:off x="0" y="0"/>
          <a:ext cx="0" cy="0"/>
          <a:chOff x="0" y="0"/>
          <a:chExt cx="0" cy="0"/>
        </a:xfrm>
      </p:grpSpPr>
      <p:sp>
        <p:nvSpPr>
          <p:cNvPr id="9" name="Title 1"/>
          <p:cNvSpPr txBox="1">
            <a:spLocks/>
          </p:cNvSpPr>
          <p:nvPr userDrawn="1"/>
        </p:nvSpPr>
        <p:spPr>
          <a:xfrm>
            <a:off x="0" y="6733311"/>
            <a:ext cx="12192000" cy="124691"/>
          </a:xfrm>
          <a:prstGeom prst="rect">
            <a:avLst/>
          </a:prstGeom>
          <a:solidFill>
            <a:schemeClr val="tx1">
              <a:lumMod val="75000"/>
              <a:lumOff val="25000"/>
            </a:schemeClr>
          </a:solidFill>
        </p:spPr>
        <p:txBody>
          <a:bodyPr vert="horz" lIns="62327" tIns="31164" rIns="62327" bIns="31164" rtlCol="0" anchor="ctr">
            <a:normAutofit fontScale="25000" lnSpcReduction="20000"/>
          </a:bodyPr>
          <a:lstStyle>
            <a:lvl1pPr algn="l" defTabSz="1341150" rtl="0" eaLnBrk="1" latinLnBrk="0" hangingPunct="1">
              <a:lnSpc>
                <a:spcPct val="90000"/>
              </a:lnSpc>
              <a:spcBef>
                <a:spcPct val="0"/>
              </a:spcBef>
              <a:buNone/>
              <a:defRPr sz="6453" kern="1200">
                <a:solidFill>
                  <a:schemeClr val="tx1"/>
                </a:solidFill>
                <a:latin typeface="+mj-lt"/>
                <a:ea typeface="+mj-ea"/>
                <a:cs typeface="+mj-cs"/>
              </a:defRPr>
            </a:lvl1pPr>
          </a:lstStyle>
          <a:p>
            <a:endParaRPr lang="en-US" sz="1909">
              <a:solidFill>
                <a:prstClr val="white"/>
              </a:solidFill>
              <a:cs typeface="Segoe UI Light" panose="020B0502040204020203" pitchFamily="34" charset="0"/>
            </a:endParaRPr>
          </a:p>
        </p:txBody>
      </p:sp>
      <p:sp>
        <p:nvSpPr>
          <p:cNvPr id="5" name="Footer Placeholder 4"/>
          <p:cNvSpPr>
            <a:spLocks noGrp="1"/>
          </p:cNvSpPr>
          <p:nvPr>
            <p:ph type="ftr" sz="quarter" idx="11"/>
          </p:nvPr>
        </p:nvSpPr>
        <p:spPr>
          <a:xfrm>
            <a:off x="3" y="6730349"/>
            <a:ext cx="2804965" cy="124691"/>
          </a:xfrm>
          <a:prstGeom prst="rect">
            <a:avLst/>
          </a:prstGeom>
        </p:spPr>
        <p:txBody>
          <a:bodyPr/>
          <a:lstStyle>
            <a:lvl1pPr>
              <a:defRPr sz="818">
                <a:solidFill>
                  <a:schemeClr val="bg1"/>
                </a:solidFill>
              </a:defRPr>
            </a:lvl1pPr>
          </a:lstStyle>
          <a:p>
            <a:r>
              <a:rPr lang="en-US">
                <a:solidFill>
                  <a:prstClr val="white"/>
                </a:solidFill>
              </a:rPr>
              <a:t>MICROSOFT CONFIDENTIAL | INTERNAL USE ONLY</a:t>
            </a:r>
          </a:p>
        </p:txBody>
      </p:sp>
      <p:sp>
        <p:nvSpPr>
          <p:cNvPr id="6" name="Slide Number Placeholder 5"/>
          <p:cNvSpPr>
            <a:spLocks noGrp="1"/>
          </p:cNvSpPr>
          <p:nvPr>
            <p:ph type="sldNum" sz="quarter" idx="12"/>
          </p:nvPr>
        </p:nvSpPr>
        <p:spPr>
          <a:xfrm>
            <a:off x="11403106" y="6730349"/>
            <a:ext cx="788894" cy="124691"/>
          </a:xfrm>
          <a:prstGeom prst="rect">
            <a:avLst/>
          </a:prstGeom>
        </p:spPr>
        <p:txBody>
          <a:bodyPr/>
          <a:lstStyle>
            <a:lvl1pPr>
              <a:defRPr sz="818">
                <a:solidFill>
                  <a:schemeClr val="bg1"/>
                </a:solidFill>
              </a:defRPr>
            </a:lvl1pPr>
          </a:lstStyle>
          <a:p>
            <a:fld id="{E501BD5D-2F98-4DB4-B4DD-6E8D2B30FC11}"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458790255"/>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Section Title Accent Color 2">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a:t>Section title</a:t>
            </a:r>
          </a:p>
        </p:txBody>
      </p:sp>
    </p:spTree>
    <p:extLst>
      <p:ext uri="{BB962C8B-B14F-4D97-AF65-F5344CB8AC3E}">
        <p14:creationId xmlns:p14="http://schemas.microsoft.com/office/powerpoint/2010/main" val="208236362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3_Title Slide Option 1">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bwMode="auto">
          <a:xfrm>
            <a:off x="269302" y="1613794"/>
            <a:ext cx="6274911" cy="1793104"/>
          </a:xfrm>
          <a:noFill/>
        </p:spPr>
        <p:txBody>
          <a:bodyPr lIns="146304" tIns="91440" rIns="146304" bIns="91440" anchor="t" anchorCtr="0"/>
          <a:lstStyle>
            <a:lvl1pPr>
              <a:defRPr sz="5294" spc="-98" baseline="0">
                <a:gradFill>
                  <a:gsLst>
                    <a:gs pos="76852">
                      <a:schemeClr val="tx1"/>
                    </a:gs>
                    <a:gs pos="57576">
                      <a:schemeClr val="tx1"/>
                    </a:gs>
                  </a:gsLst>
                  <a:lin ang="5400000" scaled="0"/>
                </a:gradFill>
              </a:defRPr>
            </a:lvl1pPr>
          </a:lstStyle>
          <a:p>
            <a:r>
              <a:rPr lang="en-US"/>
              <a:t>Presentation title</a:t>
            </a:r>
          </a:p>
        </p:txBody>
      </p:sp>
      <p:sp>
        <p:nvSpPr>
          <p:cNvPr id="3" name="Text Placeholder 2"/>
          <p:cNvSpPr>
            <a:spLocks noGrp="1"/>
          </p:cNvSpPr>
          <p:nvPr>
            <p:ph type="body" sz="quarter" idx="14" hasCustomPrompt="1"/>
          </p:nvPr>
        </p:nvSpPr>
        <p:spPr bwMode="auto">
          <a:xfrm>
            <a:off x="267683" y="3406897"/>
            <a:ext cx="6276530" cy="1793104"/>
          </a:xfrm>
        </p:spPr>
        <p:txBody>
          <a:bodyPr tIns="109728" bIns="109728">
            <a:noAutofit/>
          </a:bodyPr>
          <a:lstStyle>
            <a:lvl1pPr marL="0" indent="0">
              <a:spcBef>
                <a:spcPts val="0"/>
              </a:spcBef>
              <a:buNone/>
              <a:defRPr sz="3137">
                <a:gradFill>
                  <a:gsLst>
                    <a:gs pos="76852">
                      <a:schemeClr val="tx1"/>
                    </a:gs>
                    <a:gs pos="57576">
                      <a:schemeClr val="tx1"/>
                    </a:gs>
                  </a:gsLst>
                  <a:lin ang="5400000" scaled="0"/>
                </a:gradFill>
              </a:defRPr>
            </a:lvl1pPr>
          </a:lstStyle>
          <a:p>
            <a:pPr lvl="0"/>
            <a:r>
              <a:rPr lang="en-US"/>
              <a:t>Speaker Name</a:t>
            </a:r>
          </a:p>
        </p:txBody>
      </p:sp>
      <p:grpSp>
        <p:nvGrpSpPr>
          <p:cNvPr id="8" name="Group 7"/>
          <p:cNvGrpSpPr>
            <a:grpSpLocks noChangeAspect="1"/>
          </p:cNvGrpSpPr>
          <p:nvPr userDrawn="1"/>
        </p:nvGrpSpPr>
        <p:grpSpPr bwMode="gray">
          <a:xfrm>
            <a:off x="448213" y="6034000"/>
            <a:ext cx="1648360" cy="353933"/>
            <a:chOff x="457200" y="1643393"/>
            <a:chExt cx="4492753" cy="964540"/>
          </a:xfrm>
        </p:grpSpPr>
        <p:pic>
          <p:nvPicPr>
            <p:cNvPr id="12" name="Picture 11"/>
            <p:cNvPicPr>
              <a:picLocks noChangeAspect="1"/>
            </p:cNvPicPr>
            <p:nvPr/>
          </p:nvPicPr>
          <p:blipFill>
            <a:blip r:embed="rId2"/>
            <a:stretch>
              <a:fillRect/>
            </a:stretch>
          </p:blipFill>
          <p:spPr bwMode="gray">
            <a:xfrm>
              <a:off x="457200" y="1643393"/>
              <a:ext cx="964540" cy="964540"/>
            </a:xfrm>
            <a:prstGeom prst="rect">
              <a:avLst/>
            </a:prstGeom>
          </p:spPr>
        </p:pic>
        <p:sp>
          <p:nvSpPr>
            <p:cNvPr id="14"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sz="1765"/>
            </a:p>
          </p:txBody>
        </p:sp>
      </p:grpSp>
      <p:grpSp>
        <p:nvGrpSpPr>
          <p:cNvPr id="28" name="Group 27"/>
          <p:cNvGrpSpPr/>
          <p:nvPr userDrawn="1"/>
        </p:nvGrpSpPr>
        <p:grpSpPr>
          <a:xfrm>
            <a:off x="5647788" y="3463739"/>
            <a:ext cx="6548878" cy="3415534"/>
            <a:chOff x="-1" y="2506985"/>
            <a:chExt cx="1462502" cy="762652"/>
          </a:xfrm>
        </p:grpSpPr>
        <p:grpSp>
          <p:nvGrpSpPr>
            <p:cNvPr id="29" name="Group 28"/>
            <p:cNvGrpSpPr>
              <a:grpSpLocks noChangeAspect="1"/>
            </p:cNvGrpSpPr>
            <p:nvPr/>
          </p:nvGrpSpPr>
          <p:grpSpPr>
            <a:xfrm>
              <a:off x="-1" y="2626805"/>
              <a:ext cx="1462502" cy="642832"/>
              <a:chOff x="-12967953" y="6185934"/>
              <a:chExt cx="5632011" cy="2475511"/>
            </a:xfrm>
          </p:grpSpPr>
          <p:sp>
            <p:nvSpPr>
              <p:cNvPr id="31" name="Freeform 87"/>
              <p:cNvSpPr>
                <a:spLocks noEditPoints="1"/>
              </p:cNvSpPr>
              <p:nvPr/>
            </p:nvSpPr>
            <p:spPr bwMode="auto">
              <a:xfrm>
                <a:off x="-10692122" y="6794402"/>
                <a:ext cx="719098" cy="719098"/>
              </a:xfrm>
              <a:custGeom>
                <a:avLst/>
                <a:gdLst>
                  <a:gd name="T0" fmla="*/ 50 w 221"/>
                  <a:gd name="T1" fmla="*/ 202 h 220"/>
                  <a:gd name="T2" fmla="*/ 73 w 221"/>
                  <a:gd name="T3" fmla="*/ 186 h 220"/>
                  <a:gd name="T4" fmla="*/ 86 w 221"/>
                  <a:gd name="T5" fmla="*/ 183 h 220"/>
                  <a:gd name="T6" fmla="*/ 95 w 221"/>
                  <a:gd name="T7" fmla="*/ 185 h 220"/>
                  <a:gd name="T8" fmla="*/ 109 w 221"/>
                  <a:gd name="T9" fmla="*/ 214 h 220"/>
                  <a:gd name="T10" fmla="*/ 133 w 221"/>
                  <a:gd name="T11" fmla="*/ 218 h 220"/>
                  <a:gd name="T12" fmla="*/ 138 w 221"/>
                  <a:gd name="T13" fmla="*/ 191 h 220"/>
                  <a:gd name="T14" fmla="*/ 145 w 221"/>
                  <a:gd name="T15" fmla="*/ 179 h 220"/>
                  <a:gd name="T16" fmla="*/ 153 w 221"/>
                  <a:gd name="T17" fmla="*/ 174 h 220"/>
                  <a:gd name="T18" fmla="*/ 183 w 221"/>
                  <a:gd name="T19" fmla="*/ 184 h 220"/>
                  <a:gd name="T20" fmla="*/ 202 w 221"/>
                  <a:gd name="T21" fmla="*/ 170 h 220"/>
                  <a:gd name="T22" fmla="*/ 187 w 221"/>
                  <a:gd name="T23" fmla="*/ 148 h 220"/>
                  <a:gd name="T24" fmla="*/ 183 w 221"/>
                  <a:gd name="T25" fmla="*/ 134 h 220"/>
                  <a:gd name="T26" fmla="*/ 186 w 221"/>
                  <a:gd name="T27" fmla="*/ 125 h 220"/>
                  <a:gd name="T28" fmla="*/ 215 w 221"/>
                  <a:gd name="T29" fmla="*/ 111 h 220"/>
                  <a:gd name="T30" fmla="*/ 218 w 221"/>
                  <a:gd name="T31" fmla="*/ 88 h 220"/>
                  <a:gd name="T32" fmla="*/ 191 w 221"/>
                  <a:gd name="T33" fmla="*/ 83 h 220"/>
                  <a:gd name="T34" fmla="*/ 179 w 221"/>
                  <a:gd name="T35" fmla="*/ 76 h 220"/>
                  <a:gd name="T36" fmla="*/ 175 w 221"/>
                  <a:gd name="T37" fmla="*/ 67 h 220"/>
                  <a:gd name="T38" fmla="*/ 185 w 221"/>
                  <a:gd name="T39" fmla="*/ 37 h 220"/>
                  <a:gd name="T40" fmla="*/ 171 w 221"/>
                  <a:gd name="T41" fmla="*/ 18 h 220"/>
                  <a:gd name="T42" fmla="*/ 148 w 221"/>
                  <a:gd name="T43" fmla="*/ 34 h 220"/>
                  <a:gd name="T44" fmla="*/ 135 w 221"/>
                  <a:gd name="T45" fmla="*/ 37 h 220"/>
                  <a:gd name="T46" fmla="*/ 126 w 221"/>
                  <a:gd name="T47" fmla="*/ 34 h 220"/>
                  <a:gd name="T48" fmla="*/ 112 w 221"/>
                  <a:gd name="T49" fmla="*/ 6 h 220"/>
                  <a:gd name="T50" fmla="*/ 88 w 221"/>
                  <a:gd name="T51" fmla="*/ 2 h 220"/>
                  <a:gd name="T52" fmla="*/ 83 w 221"/>
                  <a:gd name="T53" fmla="*/ 29 h 220"/>
                  <a:gd name="T54" fmla="*/ 68 w 221"/>
                  <a:gd name="T55" fmla="*/ 46 h 220"/>
                  <a:gd name="T56" fmla="*/ 38 w 221"/>
                  <a:gd name="T57" fmla="*/ 35 h 220"/>
                  <a:gd name="T58" fmla="*/ 19 w 221"/>
                  <a:gd name="T59" fmla="*/ 49 h 220"/>
                  <a:gd name="T60" fmla="*/ 34 w 221"/>
                  <a:gd name="T61" fmla="*/ 72 h 220"/>
                  <a:gd name="T62" fmla="*/ 35 w 221"/>
                  <a:gd name="T63" fmla="*/ 96 h 220"/>
                  <a:gd name="T64" fmla="*/ 6 w 221"/>
                  <a:gd name="T65" fmla="*/ 109 h 220"/>
                  <a:gd name="T66" fmla="*/ 3 w 221"/>
                  <a:gd name="T67" fmla="*/ 132 h 220"/>
                  <a:gd name="T68" fmla="*/ 30 w 221"/>
                  <a:gd name="T69" fmla="*/ 137 h 220"/>
                  <a:gd name="T70" fmla="*/ 46 w 221"/>
                  <a:gd name="T71" fmla="*/ 152 h 220"/>
                  <a:gd name="T72" fmla="*/ 46 w 221"/>
                  <a:gd name="T73" fmla="*/ 166 h 220"/>
                  <a:gd name="T74" fmla="*/ 37 w 221"/>
                  <a:gd name="T75" fmla="*/ 192 h 220"/>
                  <a:gd name="T76" fmla="*/ 78 w 221"/>
                  <a:gd name="T77" fmla="*/ 85 h 220"/>
                  <a:gd name="T78" fmla="*/ 142 w 221"/>
                  <a:gd name="T79" fmla="*/ 13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21" h="220">
                    <a:moveTo>
                      <a:pt x="37" y="192"/>
                    </a:moveTo>
                    <a:cubicBezTo>
                      <a:pt x="50" y="202"/>
                      <a:pt x="50" y="202"/>
                      <a:pt x="50" y="202"/>
                    </a:cubicBezTo>
                    <a:cubicBezTo>
                      <a:pt x="52" y="203"/>
                      <a:pt x="56" y="203"/>
                      <a:pt x="59" y="201"/>
                    </a:cubicBezTo>
                    <a:cubicBezTo>
                      <a:pt x="73" y="186"/>
                      <a:pt x="73" y="186"/>
                      <a:pt x="73" y="186"/>
                    </a:cubicBezTo>
                    <a:cubicBezTo>
                      <a:pt x="78" y="181"/>
                      <a:pt x="82" y="181"/>
                      <a:pt x="85" y="183"/>
                    </a:cubicBezTo>
                    <a:cubicBezTo>
                      <a:pt x="86" y="183"/>
                      <a:pt x="86" y="183"/>
                      <a:pt x="86" y="183"/>
                    </a:cubicBezTo>
                    <a:cubicBezTo>
                      <a:pt x="89" y="184"/>
                      <a:pt x="92" y="185"/>
                      <a:pt x="95" y="185"/>
                    </a:cubicBezTo>
                    <a:cubicBezTo>
                      <a:pt x="95" y="185"/>
                      <a:pt x="95" y="185"/>
                      <a:pt x="95" y="185"/>
                    </a:cubicBezTo>
                    <a:cubicBezTo>
                      <a:pt x="99" y="186"/>
                      <a:pt x="103" y="188"/>
                      <a:pt x="105" y="195"/>
                    </a:cubicBezTo>
                    <a:cubicBezTo>
                      <a:pt x="109" y="214"/>
                      <a:pt x="109" y="214"/>
                      <a:pt x="109" y="214"/>
                    </a:cubicBezTo>
                    <a:cubicBezTo>
                      <a:pt x="110" y="218"/>
                      <a:pt x="114" y="220"/>
                      <a:pt x="116" y="220"/>
                    </a:cubicBezTo>
                    <a:cubicBezTo>
                      <a:pt x="133" y="218"/>
                      <a:pt x="133" y="218"/>
                      <a:pt x="133" y="218"/>
                    </a:cubicBezTo>
                    <a:cubicBezTo>
                      <a:pt x="135" y="217"/>
                      <a:pt x="138" y="214"/>
                      <a:pt x="138" y="210"/>
                    </a:cubicBezTo>
                    <a:cubicBezTo>
                      <a:pt x="138" y="191"/>
                      <a:pt x="138" y="191"/>
                      <a:pt x="138" y="191"/>
                    </a:cubicBezTo>
                    <a:cubicBezTo>
                      <a:pt x="138" y="184"/>
                      <a:pt x="141" y="181"/>
                      <a:pt x="144" y="179"/>
                    </a:cubicBezTo>
                    <a:cubicBezTo>
                      <a:pt x="144" y="179"/>
                      <a:pt x="145" y="179"/>
                      <a:pt x="145" y="179"/>
                    </a:cubicBezTo>
                    <a:cubicBezTo>
                      <a:pt x="147" y="177"/>
                      <a:pt x="150" y="176"/>
                      <a:pt x="153" y="174"/>
                    </a:cubicBezTo>
                    <a:cubicBezTo>
                      <a:pt x="153" y="174"/>
                      <a:pt x="153" y="174"/>
                      <a:pt x="153" y="174"/>
                    </a:cubicBezTo>
                    <a:cubicBezTo>
                      <a:pt x="156" y="172"/>
                      <a:pt x="161" y="171"/>
                      <a:pt x="167" y="174"/>
                    </a:cubicBezTo>
                    <a:cubicBezTo>
                      <a:pt x="183" y="184"/>
                      <a:pt x="183" y="184"/>
                      <a:pt x="183" y="184"/>
                    </a:cubicBezTo>
                    <a:cubicBezTo>
                      <a:pt x="187" y="186"/>
                      <a:pt x="191" y="185"/>
                      <a:pt x="192" y="183"/>
                    </a:cubicBezTo>
                    <a:cubicBezTo>
                      <a:pt x="202" y="170"/>
                      <a:pt x="202" y="170"/>
                      <a:pt x="202" y="170"/>
                    </a:cubicBezTo>
                    <a:cubicBezTo>
                      <a:pt x="204" y="169"/>
                      <a:pt x="204" y="164"/>
                      <a:pt x="201" y="161"/>
                    </a:cubicBezTo>
                    <a:cubicBezTo>
                      <a:pt x="187" y="148"/>
                      <a:pt x="187" y="148"/>
                      <a:pt x="187" y="148"/>
                    </a:cubicBezTo>
                    <a:cubicBezTo>
                      <a:pt x="182" y="143"/>
                      <a:pt x="182" y="139"/>
                      <a:pt x="183" y="135"/>
                    </a:cubicBezTo>
                    <a:cubicBezTo>
                      <a:pt x="183" y="135"/>
                      <a:pt x="183" y="135"/>
                      <a:pt x="183" y="134"/>
                    </a:cubicBezTo>
                    <a:cubicBezTo>
                      <a:pt x="184" y="131"/>
                      <a:pt x="185" y="128"/>
                      <a:pt x="186" y="126"/>
                    </a:cubicBezTo>
                    <a:cubicBezTo>
                      <a:pt x="186" y="125"/>
                      <a:pt x="186" y="125"/>
                      <a:pt x="186" y="125"/>
                    </a:cubicBezTo>
                    <a:cubicBezTo>
                      <a:pt x="187" y="121"/>
                      <a:pt x="189" y="117"/>
                      <a:pt x="196" y="116"/>
                    </a:cubicBezTo>
                    <a:cubicBezTo>
                      <a:pt x="215" y="111"/>
                      <a:pt x="215" y="111"/>
                      <a:pt x="215" y="111"/>
                    </a:cubicBezTo>
                    <a:cubicBezTo>
                      <a:pt x="218" y="110"/>
                      <a:pt x="221" y="106"/>
                      <a:pt x="220" y="104"/>
                    </a:cubicBezTo>
                    <a:cubicBezTo>
                      <a:pt x="218" y="88"/>
                      <a:pt x="218" y="88"/>
                      <a:pt x="218" y="88"/>
                    </a:cubicBezTo>
                    <a:cubicBezTo>
                      <a:pt x="218" y="85"/>
                      <a:pt x="215" y="82"/>
                      <a:pt x="211" y="82"/>
                    </a:cubicBezTo>
                    <a:cubicBezTo>
                      <a:pt x="191" y="83"/>
                      <a:pt x="191" y="83"/>
                      <a:pt x="191" y="83"/>
                    </a:cubicBezTo>
                    <a:cubicBezTo>
                      <a:pt x="184" y="83"/>
                      <a:pt x="181" y="80"/>
                      <a:pt x="180" y="76"/>
                    </a:cubicBezTo>
                    <a:cubicBezTo>
                      <a:pt x="180" y="76"/>
                      <a:pt x="179" y="76"/>
                      <a:pt x="179" y="76"/>
                    </a:cubicBezTo>
                    <a:cubicBezTo>
                      <a:pt x="178" y="73"/>
                      <a:pt x="176" y="70"/>
                      <a:pt x="175" y="68"/>
                    </a:cubicBezTo>
                    <a:cubicBezTo>
                      <a:pt x="175" y="67"/>
                      <a:pt x="175" y="67"/>
                      <a:pt x="175" y="67"/>
                    </a:cubicBezTo>
                    <a:cubicBezTo>
                      <a:pt x="172" y="64"/>
                      <a:pt x="171" y="60"/>
                      <a:pt x="175" y="53"/>
                    </a:cubicBezTo>
                    <a:cubicBezTo>
                      <a:pt x="185" y="37"/>
                      <a:pt x="185" y="37"/>
                      <a:pt x="185" y="37"/>
                    </a:cubicBezTo>
                    <a:cubicBezTo>
                      <a:pt x="187" y="34"/>
                      <a:pt x="186" y="29"/>
                      <a:pt x="184" y="28"/>
                    </a:cubicBezTo>
                    <a:cubicBezTo>
                      <a:pt x="171" y="18"/>
                      <a:pt x="171" y="18"/>
                      <a:pt x="171" y="18"/>
                    </a:cubicBezTo>
                    <a:cubicBezTo>
                      <a:pt x="169" y="17"/>
                      <a:pt x="164" y="16"/>
                      <a:pt x="162" y="19"/>
                    </a:cubicBezTo>
                    <a:cubicBezTo>
                      <a:pt x="148" y="34"/>
                      <a:pt x="148" y="34"/>
                      <a:pt x="148" y="34"/>
                    </a:cubicBezTo>
                    <a:cubicBezTo>
                      <a:pt x="143" y="38"/>
                      <a:pt x="139" y="38"/>
                      <a:pt x="135" y="37"/>
                    </a:cubicBezTo>
                    <a:cubicBezTo>
                      <a:pt x="135" y="37"/>
                      <a:pt x="135" y="37"/>
                      <a:pt x="135" y="37"/>
                    </a:cubicBezTo>
                    <a:cubicBezTo>
                      <a:pt x="132" y="36"/>
                      <a:pt x="129" y="35"/>
                      <a:pt x="126" y="34"/>
                    </a:cubicBezTo>
                    <a:cubicBezTo>
                      <a:pt x="126" y="34"/>
                      <a:pt x="126" y="34"/>
                      <a:pt x="126" y="34"/>
                    </a:cubicBezTo>
                    <a:cubicBezTo>
                      <a:pt x="121" y="34"/>
                      <a:pt x="118" y="32"/>
                      <a:pt x="116" y="24"/>
                    </a:cubicBezTo>
                    <a:cubicBezTo>
                      <a:pt x="112" y="6"/>
                      <a:pt x="112" y="6"/>
                      <a:pt x="112" y="6"/>
                    </a:cubicBezTo>
                    <a:cubicBezTo>
                      <a:pt x="111" y="2"/>
                      <a:pt x="107" y="0"/>
                      <a:pt x="104" y="0"/>
                    </a:cubicBezTo>
                    <a:cubicBezTo>
                      <a:pt x="88" y="2"/>
                      <a:pt x="88" y="2"/>
                      <a:pt x="88" y="2"/>
                    </a:cubicBezTo>
                    <a:cubicBezTo>
                      <a:pt x="86" y="2"/>
                      <a:pt x="83" y="6"/>
                      <a:pt x="83" y="9"/>
                    </a:cubicBezTo>
                    <a:cubicBezTo>
                      <a:pt x="83" y="29"/>
                      <a:pt x="83" y="29"/>
                      <a:pt x="83" y="29"/>
                    </a:cubicBezTo>
                    <a:cubicBezTo>
                      <a:pt x="83" y="36"/>
                      <a:pt x="80" y="39"/>
                      <a:pt x="77" y="41"/>
                    </a:cubicBezTo>
                    <a:cubicBezTo>
                      <a:pt x="73" y="42"/>
                      <a:pt x="70" y="44"/>
                      <a:pt x="68" y="46"/>
                    </a:cubicBezTo>
                    <a:cubicBezTo>
                      <a:pt x="64" y="48"/>
                      <a:pt x="60" y="49"/>
                      <a:pt x="54" y="46"/>
                    </a:cubicBezTo>
                    <a:cubicBezTo>
                      <a:pt x="38" y="35"/>
                      <a:pt x="38" y="35"/>
                      <a:pt x="38" y="35"/>
                    </a:cubicBezTo>
                    <a:cubicBezTo>
                      <a:pt x="34" y="33"/>
                      <a:pt x="30" y="35"/>
                      <a:pt x="29" y="36"/>
                    </a:cubicBezTo>
                    <a:cubicBezTo>
                      <a:pt x="19" y="49"/>
                      <a:pt x="19" y="49"/>
                      <a:pt x="19" y="49"/>
                    </a:cubicBezTo>
                    <a:cubicBezTo>
                      <a:pt x="17" y="51"/>
                      <a:pt x="17" y="56"/>
                      <a:pt x="20" y="59"/>
                    </a:cubicBezTo>
                    <a:cubicBezTo>
                      <a:pt x="34" y="72"/>
                      <a:pt x="34" y="72"/>
                      <a:pt x="34" y="72"/>
                    </a:cubicBezTo>
                    <a:cubicBezTo>
                      <a:pt x="38" y="76"/>
                      <a:pt x="39" y="80"/>
                      <a:pt x="38" y="83"/>
                    </a:cubicBezTo>
                    <a:cubicBezTo>
                      <a:pt x="37" y="87"/>
                      <a:pt x="36" y="91"/>
                      <a:pt x="35" y="96"/>
                    </a:cubicBezTo>
                    <a:cubicBezTo>
                      <a:pt x="34" y="99"/>
                      <a:pt x="32" y="103"/>
                      <a:pt x="25" y="104"/>
                    </a:cubicBezTo>
                    <a:cubicBezTo>
                      <a:pt x="6" y="109"/>
                      <a:pt x="6" y="109"/>
                      <a:pt x="6" y="109"/>
                    </a:cubicBezTo>
                    <a:cubicBezTo>
                      <a:pt x="2" y="110"/>
                      <a:pt x="0" y="113"/>
                      <a:pt x="1" y="116"/>
                    </a:cubicBezTo>
                    <a:cubicBezTo>
                      <a:pt x="3" y="132"/>
                      <a:pt x="3" y="132"/>
                      <a:pt x="3" y="132"/>
                    </a:cubicBezTo>
                    <a:cubicBezTo>
                      <a:pt x="3" y="134"/>
                      <a:pt x="6" y="138"/>
                      <a:pt x="10" y="138"/>
                    </a:cubicBezTo>
                    <a:cubicBezTo>
                      <a:pt x="30" y="137"/>
                      <a:pt x="30" y="137"/>
                      <a:pt x="30" y="137"/>
                    </a:cubicBezTo>
                    <a:cubicBezTo>
                      <a:pt x="37" y="137"/>
                      <a:pt x="40" y="140"/>
                      <a:pt x="41" y="144"/>
                    </a:cubicBezTo>
                    <a:cubicBezTo>
                      <a:pt x="43" y="147"/>
                      <a:pt x="44" y="150"/>
                      <a:pt x="46" y="152"/>
                    </a:cubicBezTo>
                    <a:cubicBezTo>
                      <a:pt x="46" y="153"/>
                      <a:pt x="46" y="153"/>
                      <a:pt x="46" y="153"/>
                    </a:cubicBezTo>
                    <a:cubicBezTo>
                      <a:pt x="49" y="156"/>
                      <a:pt x="50" y="160"/>
                      <a:pt x="46" y="166"/>
                    </a:cubicBezTo>
                    <a:cubicBezTo>
                      <a:pt x="36" y="183"/>
                      <a:pt x="36" y="183"/>
                      <a:pt x="36" y="183"/>
                    </a:cubicBezTo>
                    <a:cubicBezTo>
                      <a:pt x="34" y="186"/>
                      <a:pt x="35" y="190"/>
                      <a:pt x="37" y="192"/>
                    </a:cubicBezTo>
                    <a:close/>
                    <a:moveTo>
                      <a:pt x="86" y="142"/>
                    </a:moveTo>
                    <a:cubicBezTo>
                      <a:pt x="68" y="128"/>
                      <a:pt x="65" y="103"/>
                      <a:pt x="78" y="85"/>
                    </a:cubicBezTo>
                    <a:cubicBezTo>
                      <a:pt x="92" y="68"/>
                      <a:pt x="117" y="64"/>
                      <a:pt x="135" y="78"/>
                    </a:cubicBezTo>
                    <a:cubicBezTo>
                      <a:pt x="152" y="92"/>
                      <a:pt x="156" y="117"/>
                      <a:pt x="142" y="134"/>
                    </a:cubicBezTo>
                    <a:cubicBezTo>
                      <a:pt x="129" y="152"/>
                      <a:pt x="103" y="155"/>
                      <a:pt x="86" y="14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32" name="Freeform 88"/>
              <p:cNvSpPr>
                <a:spLocks noEditPoints="1"/>
              </p:cNvSpPr>
              <p:nvPr/>
            </p:nvSpPr>
            <p:spPr bwMode="auto">
              <a:xfrm>
                <a:off x="-11379612" y="7308045"/>
                <a:ext cx="987775" cy="987775"/>
              </a:xfrm>
              <a:custGeom>
                <a:avLst/>
                <a:gdLst>
                  <a:gd name="T0" fmla="*/ 264 w 302"/>
                  <a:gd name="T1" fmla="*/ 100 h 302"/>
                  <a:gd name="T2" fmla="*/ 274 w 302"/>
                  <a:gd name="T3" fmla="*/ 69 h 302"/>
                  <a:gd name="T4" fmla="*/ 248 w 302"/>
                  <a:gd name="T5" fmla="*/ 61 h 302"/>
                  <a:gd name="T6" fmla="*/ 233 w 302"/>
                  <a:gd name="T7" fmla="*/ 47 h 302"/>
                  <a:gd name="T8" fmla="*/ 224 w 302"/>
                  <a:gd name="T9" fmla="*/ 22 h 302"/>
                  <a:gd name="T10" fmla="*/ 196 w 302"/>
                  <a:gd name="T11" fmla="*/ 35 h 302"/>
                  <a:gd name="T12" fmla="*/ 180 w 302"/>
                  <a:gd name="T13" fmla="*/ 6 h 302"/>
                  <a:gd name="T14" fmla="*/ 157 w 302"/>
                  <a:gd name="T15" fmla="*/ 19 h 302"/>
                  <a:gd name="T16" fmla="*/ 136 w 302"/>
                  <a:gd name="T17" fmla="*/ 20 h 302"/>
                  <a:gd name="T18" fmla="*/ 112 w 302"/>
                  <a:gd name="T19" fmla="*/ 8 h 302"/>
                  <a:gd name="T20" fmla="*/ 101 w 302"/>
                  <a:gd name="T21" fmla="*/ 38 h 302"/>
                  <a:gd name="T22" fmla="*/ 69 w 302"/>
                  <a:gd name="T23" fmla="*/ 28 h 302"/>
                  <a:gd name="T24" fmla="*/ 62 w 302"/>
                  <a:gd name="T25" fmla="*/ 54 h 302"/>
                  <a:gd name="T26" fmla="*/ 48 w 302"/>
                  <a:gd name="T27" fmla="*/ 69 h 302"/>
                  <a:gd name="T28" fmla="*/ 23 w 302"/>
                  <a:gd name="T29" fmla="*/ 78 h 302"/>
                  <a:gd name="T30" fmla="*/ 36 w 302"/>
                  <a:gd name="T31" fmla="*/ 107 h 302"/>
                  <a:gd name="T32" fmla="*/ 6 w 302"/>
                  <a:gd name="T33" fmla="*/ 122 h 302"/>
                  <a:gd name="T34" fmla="*/ 20 w 302"/>
                  <a:gd name="T35" fmla="*/ 145 h 302"/>
                  <a:gd name="T36" fmla="*/ 20 w 302"/>
                  <a:gd name="T37" fmla="*/ 166 h 302"/>
                  <a:gd name="T38" fmla="*/ 9 w 302"/>
                  <a:gd name="T39" fmla="*/ 190 h 302"/>
                  <a:gd name="T40" fmla="*/ 38 w 302"/>
                  <a:gd name="T41" fmla="*/ 201 h 302"/>
                  <a:gd name="T42" fmla="*/ 28 w 302"/>
                  <a:gd name="T43" fmla="*/ 233 h 302"/>
                  <a:gd name="T44" fmla="*/ 54 w 302"/>
                  <a:gd name="T45" fmla="*/ 240 h 302"/>
                  <a:gd name="T46" fmla="*/ 69 w 302"/>
                  <a:gd name="T47" fmla="*/ 254 h 302"/>
                  <a:gd name="T48" fmla="*/ 78 w 302"/>
                  <a:gd name="T49" fmla="*/ 279 h 302"/>
                  <a:gd name="T50" fmla="*/ 107 w 302"/>
                  <a:gd name="T51" fmla="*/ 266 h 302"/>
                  <a:gd name="T52" fmla="*/ 123 w 302"/>
                  <a:gd name="T53" fmla="*/ 296 h 302"/>
                  <a:gd name="T54" fmla="*/ 146 w 302"/>
                  <a:gd name="T55" fmla="*/ 282 h 302"/>
                  <a:gd name="T56" fmla="*/ 166 w 302"/>
                  <a:gd name="T57" fmla="*/ 282 h 302"/>
                  <a:gd name="T58" fmla="*/ 191 w 302"/>
                  <a:gd name="T59" fmla="*/ 293 h 302"/>
                  <a:gd name="T60" fmla="*/ 202 w 302"/>
                  <a:gd name="T61" fmla="*/ 264 h 302"/>
                  <a:gd name="T62" fmla="*/ 233 w 302"/>
                  <a:gd name="T63" fmla="*/ 274 h 302"/>
                  <a:gd name="T64" fmla="*/ 241 w 302"/>
                  <a:gd name="T65" fmla="*/ 248 h 302"/>
                  <a:gd name="T66" fmla="*/ 255 w 302"/>
                  <a:gd name="T67" fmla="*/ 233 h 302"/>
                  <a:gd name="T68" fmla="*/ 280 w 302"/>
                  <a:gd name="T69" fmla="*/ 224 h 302"/>
                  <a:gd name="T70" fmla="*/ 267 w 302"/>
                  <a:gd name="T71" fmla="*/ 195 h 302"/>
                  <a:gd name="T72" fmla="*/ 296 w 302"/>
                  <a:gd name="T73" fmla="*/ 180 h 302"/>
                  <a:gd name="T74" fmla="*/ 283 w 302"/>
                  <a:gd name="T75" fmla="*/ 156 h 302"/>
                  <a:gd name="T76" fmla="*/ 282 w 302"/>
                  <a:gd name="T77" fmla="*/ 136 h 302"/>
                  <a:gd name="T78" fmla="*/ 294 w 302"/>
                  <a:gd name="T79" fmla="*/ 111 h 302"/>
                  <a:gd name="T80" fmla="*/ 147 w 302"/>
                  <a:gd name="T81" fmla="*/ 176 h 302"/>
                  <a:gd name="T82" fmla="*/ 156 w 302"/>
                  <a:gd name="T83" fmla="*/ 125 h 302"/>
                  <a:gd name="T84" fmla="*/ 147 w 302"/>
                  <a:gd name="T85" fmla="*/ 17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2" h="302">
                    <a:moveTo>
                      <a:pt x="275" y="105"/>
                    </a:moveTo>
                    <a:cubicBezTo>
                      <a:pt x="270" y="103"/>
                      <a:pt x="265" y="101"/>
                      <a:pt x="264" y="100"/>
                    </a:cubicBezTo>
                    <a:cubicBezTo>
                      <a:pt x="264" y="99"/>
                      <a:pt x="264" y="92"/>
                      <a:pt x="267" y="87"/>
                    </a:cubicBezTo>
                    <a:cubicBezTo>
                      <a:pt x="274" y="69"/>
                      <a:pt x="274" y="69"/>
                      <a:pt x="274" y="69"/>
                    </a:cubicBezTo>
                    <a:cubicBezTo>
                      <a:pt x="276" y="63"/>
                      <a:pt x="274" y="60"/>
                      <a:pt x="268" y="60"/>
                    </a:cubicBezTo>
                    <a:cubicBezTo>
                      <a:pt x="248" y="61"/>
                      <a:pt x="248" y="61"/>
                      <a:pt x="248" y="61"/>
                    </a:cubicBezTo>
                    <a:cubicBezTo>
                      <a:pt x="243" y="62"/>
                      <a:pt x="237" y="62"/>
                      <a:pt x="237" y="61"/>
                    </a:cubicBezTo>
                    <a:cubicBezTo>
                      <a:pt x="236" y="60"/>
                      <a:pt x="233" y="53"/>
                      <a:pt x="233" y="47"/>
                    </a:cubicBezTo>
                    <a:cubicBezTo>
                      <a:pt x="233" y="28"/>
                      <a:pt x="233" y="28"/>
                      <a:pt x="233" y="28"/>
                    </a:cubicBezTo>
                    <a:cubicBezTo>
                      <a:pt x="233" y="22"/>
                      <a:pt x="229" y="20"/>
                      <a:pt x="224" y="22"/>
                    </a:cubicBezTo>
                    <a:cubicBezTo>
                      <a:pt x="207" y="31"/>
                      <a:pt x="207" y="31"/>
                      <a:pt x="207" y="31"/>
                    </a:cubicBezTo>
                    <a:cubicBezTo>
                      <a:pt x="202" y="34"/>
                      <a:pt x="197" y="35"/>
                      <a:pt x="196" y="35"/>
                    </a:cubicBezTo>
                    <a:cubicBezTo>
                      <a:pt x="194" y="34"/>
                      <a:pt x="190" y="29"/>
                      <a:pt x="188" y="24"/>
                    </a:cubicBezTo>
                    <a:cubicBezTo>
                      <a:pt x="180" y="6"/>
                      <a:pt x="180" y="6"/>
                      <a:pt x="180" y="6"/>
                    </a:cubicBezTo>
                    <a:cubicBezTo>
                      <a:pt x="178" y="1"/>
                      <a:pt x="173" y="0"/>
                      <a:pt x="170" y="4"/>
                    </a:cubicBezTo>
                    <a:cubicBezTo>
                      <a:pt x="157" y="19"/>
                      <a:pt x="157" y="19"/>
                      <a:pt x="157" y="19"/>
                    </a:cubicBezTo>
                    <a:cubicBezTo>
                      <a:pt x="153" y="23"/>
                      <a:pt x="149" y="27"/>
                      <a:pt x="148" y="27"/>
                    </a:cubicBezTo>
                    <a:cubicBezTo>
                      <a:pt x="147" y="27"/>
                      <a:pt x="140" y="24"/>
                      <a:pt x="136" y="20"/>
                    </a:cubicBezTo>
                    <a:cubicBezTo>
                      <a:pt x="122" y="6"/>
                      <a:pt x="122" y="6"/>
                      <a:pt x="122" y="6"/>
                    </a:cubicBezTo>
                    <a:cubicBezTo>
                      <a:pt x="118" y="2"/>
                      <a:pt x="114" y="3"/>
                      <a:pt x="112" y="8"/>
                    </a:cubicBezTo>
                    <a:cubicBezTo>
                      <a:pt x="106" y="27"/>
                      <a:pt x="106" y="27"/>
                      <a:pt x="106" y="27"/>
                    </a:cubicBezTo>
                    <a:cubicBezTo>
                      <a:pt x="104" y="32"/>
                      <a:pt x="102" y="37"/>
                      <a:pt x="101" y="38"/>
                    </a:cubicBezTo>
                    <a:cubicBezTo>
                      <a:pt x="100" y="38"/>
                      <a:pt x="93" y="38"/>
                      <a:pt x="88" y="35"/>
                    </a:cubicBezTo>
                    <a:cubicBezTo>
                      <a:pt x="69" y="28"/>
                      <a:pt x="69" y="28"/>
                      <a:pt x="69" y="28"/>
                    </a:cubicBezTo>
                    <a:cubicBezTo>
                      <a:pt x="64" y="26"/>
                      <a:pt x="60" y="28"/>
                      <a:pt x="61" y="34"/>
                    </a:cubicBezTo>
                    <a:cubicBezTo>
                      <a:pt x="62" y="54"/>
                      <a:pt x="62" y="54"/>
                      <a:pt x="62" y="54"/>
                    </a:cubicBezTo>
                    <a:cubicBezTo>
                      <a:pt x="63" y="59"/>
                      <a:pt x="62" y="65"/>
                      <a:pt x="61" y="66"/>
                    </a:cubicBezTo>
                    <a:cubicBezTo>
                      <a:pt x="61" y="66"/>
                      <a:pt x="54" y="69"/>
                      <a:pt x="48" y="69"/>
                    </a:cubicBezTo>
                    <a:cubicBezTo>
                      <a:pt x="28" y="69"/>
                      <a:pt x="28" y="69"/>
                      <a:pt x="28" y="69"/>
                    </a:cubicBezTo>
                    <a:cubicBezTo>
                      <a:pt x="23" y="69"/>
                      <a:pt x="20" y="73"/>
                      <a:pt x="23" y="78"/>
                    </a:cubicBezTo>
                    <a:cubicBezTo>
                      <a:pt x="32" y="95"/>
                      <a:pt x="32" y="95"/>
                      <a:pt x="32" y="95"/>
                    </a:cubicBezTo>
                    <a:cubicBezTo>
                      <a:pt x="34" y="100"/>
                      <a:pt x="36" y="105"/>
                      <a:pt x="36" y="107"/>
                    </a:cubicBezTo>
                    <a:cubicBezTo>
                      <a:pt x="35" y="108"/>
                      <a:pt x="30" y="112"/>
                      <a:pt x="25" y="114"/>
                    </a:cubicBezTo>
                    <a:cubicBezTo>
                      <a:pt x="6" y="122"/>
                      <a:pt x="6" y="122"/>
                      <a:pt x="6" y="122"/>
                    </a:cubicBezTo>
                    <a:cubicBezTo>
                      <a:pt x="1" y="124"/>
                      <a:pt x="0" y="129"/>
                      <a:pt x="5" y="132"/>
                    </a:cubicBezTo>
                    <a:cubicBezTo>
                      <a:pt x="20" y="145"/>
                      <a:pt x="20" y="145"/>
                      <a:pt x="20" y="145"/>
                    </a:cubicBezTo>
                    <a:cubicBezTo>
                      <a:pt x="24" y="149"/>
                      <a:pt x="27" y="153"/>
                      <a:pt x="27" y="154"/>
                    </a:cubicBezTo>
                    <a:cubicBezTo>
                      <a:pt x="28" y="155"/>
                      <a:pt x="24" y="162"/>
                      <a:pt x="20" y="166"/>
                    </a:cubicBezTo>
                    <a:cubicBezTo>
                      <a:pt x="6" y="180"/>
                      <a:pt x="6" y="180"/>
                      <a:pt x="6" y="180"/>
                    </a:cubicBezTo>
                    <a:cubicBezTo>
                      <a:pt x="2" y="184"/>
                      <a:pt x="4" y="188"/>
                      <a:pt x="9" y="190"/>
                    </a:cubicBezTo>
                    <a:cubicBezTo>
                      <a:pt x="28" y="196"/>
                      <a:pt x="28" y="196"/>
                      <a:pt x="28" y="196"/>
                    </a:cubicBezTo>
                    <a:cubicBezTo>
                      <a:pt x="33" y="198"/>
                      <a:pt x="38" y="200"/>
                      <a:pt x="38" y="201"/>
                    </a:cubicBezTo>
                    <a:cubicBezTo>
                      <a:pt x="39" y="202"/>
                      <a:pt x="38" y="209"/>
                      <a:pt x="36" y="214"/>
                    </a:cubicBezTo>
                    <a:cubicBezTo>
                      <a:pt x="28" y="233"/>
                      <a:pt x="28" y="233"/>
                      <a:pt x="28" y="233"/>
                    </a:cubicBezTo>
                    <a:cubicBezTo>
                      <a:pt x="26" y="238"/>
                      <a:pt x="29" y="242"/>
                      <a:pt x="35" y="241"/>
                    </a:cubicBezTo>
                    <a:cubicBezTo>
                      <a:pt x="54" y="240"/>
                      <a:pt x="54" y="240"/>
                      <a:pt x="54" y="240"/>
                    </a:cubicBezTo>
                    <a:cubicBezTo>
                      <a:pt x="60" y="240"/>
                      <a:pt x="65" y="240"/>
                      <a:pt x="66" y="241"/>
                    </a:cubicBezTo>
                    <a:cubicBezTo>
                      <a:pt x="67" y="242"/>
                      <a:pt x="69" y="248"/>
                      <a:pt x="69" y="254"/>
                    </a:cubicBezTo>
                    <a:cubicBezTo>
                      <a:pt x="69" y="274"/>
                      <a:pt x="69" y="274"/>
                      <a:pt x="69" y="274"/>
                    </a:cubicBezTo>
                    <a:cubicBezTo>
                      <a:pt x="69" y="279"/>
                      <a:pt x="73" y="282"/>
                      <a:pt x="78" y="279"/>
                    </a:cubicBezTo>
                    <a:cubicBezTo>
                      <a:pt x="96" y="270"/>
                      <a:pt x="96" y="270"/>
                      <a:pt x="96" y="270"/>
                    </a:cubicBezTo>
                    <a:cubicBezTo>
                      <a:pt x="101" y="268"/>
                      <a:pt x="106" y="266"/>
                      <a:pt x="107" y="266"/>
                    </a:cubicBezTo>
                    <a:cubicBezTo>
                      <a:pt x="108" y="267"/>
                      <a:pt x="113" y="272"/>
                      <a:pt x="115" y="277"/>
                    </a:cubicBezTo>
                    <a:cubicBezTo>
                      <a:pt x="123" y="296"/>
                      <a:pt x="123" y="296"/>
                      <a:pt x="123" y="296"/>
                    </a:cubicBezTo>
                    <a:cubicBezTo>
                      <a:pt x="125" y="301"/>
                      <a:pt x="129" y="302"/>
                      <a:pt x="133" y="297"/>
                    </a:cubicBezTo>
                    <a:cubicBezTo>
                      <a:pt x="146" y="282"/>
                      <a:pt x="146" y="282"/>
                      <a:pt x="146" y="282"/>
                    </a:cubicBezTo>
                    <a:cubicBezTo>
                      <a:pt x="150" y="278"/>
                      <a:pt x="154" y="275"/>
                      <a:pt x="155" y="275"/>
                    </a:cubicBezTo>
                    <a:cubicBezTo>
                      <a:pt x="156" y="275"/>
                      <a:pt x="162" y="278"/>
                      <a:pt x="166" y="282"/>
                    </a:cubicBezTo>
                    <a:cubicBezTo>
                      <a:pt x="180" y="296"/>
                      <a:pt x="180" y="296"/>
                      <a:pt x="180" y="296"/>
                    </a:cubicBezTo>
                    <a:cubicBezTo>
                      <a:pt x="184" y="300"/>
                      <a:pt x="189" y="298"/>
                      <a:pt x="191" y="293"/>
                    </a:cubicBezTo>
                    <a:cubicBezTo>
                      <a:pt x="197" y="274"/>
                      <a:pt x="197" y="274"/>
                      <a:pt x="197" y="274"/>
                    </a:cubicBezTo>
                    <a:cubicBezTo>
                      <a:pt x="199" y="269"/>
                      <a:pt x="201" y="264"/>
                      <a:pt x="202" y="264"/>
                    </a:cubicBezTo>
                    <a:cubicBezTo>
                      <a:pt x="203" y="263"/>
                      <a:pt x="210" y="264"/>
                      <a:pt x="215" y="266"/>
                    </a:cubicBezTo>
                    <a:cubicBezTo>
                      <a:pt x="233" y="274"/>
                      <a:pt x="233" y="274"/>
                      <a:pt x="233" y="274"/>
                    </a:cubicBezTo>
                    <a:cubicBezTo>
                      <a:pt x="239" y="276"/>
                      <a:pt x="243" y="273"/>
                      <a:pt x="242" y="267"/>
                    </a:cubicBezTo>
                    <a:cubicBezTo>
                      <a:pt x="241" y="248"/>
                      <a:pt x="241" y="248"/>
                      <a:pt x="241" y="248"/>
                    </a:cubicBezTo>
                    <a:cubicBezTo>
                      <a:pt x="240" y="242"/>
                      <a:pt x="241" y="237"/>
                      <a:pt x="241" y="236"/>
                    </a:cubicBezTo>
                    <a:cubicBezTo>
                      <a:pt x="242" y="235"/>
                      <a:pt x="249" y="233"/>
                      <a:pt x="255" y="233"/>
                    </a:cubicBezTo>
                    <a:cubicBezTo>
                      <a:pt x="274" y="233"/>
                      <a:pt x="274" y="233"/>
                      <a:pt x="274" y="233"/>
                    </a:cubicBezTo>
                    <a:cubicBezTo>
                      <a:pt x="280" y="233"/>
                      <a:pt x="283" y="229"/>
                      <a:pt x="280" y="224"/>
                    </a:cubicBezTo>
                    <a:cubicBezTo>
                      <a:pt x="271" y="206"/>
                      <a:pt x="271" y="206"/>
                      <a:pt x="271" y="206"/>
                    </a:cubicBezTo>
                    <a:cubicBezTo>
                      <a:pt x="268" y="201"/>
                      <a:pt x="267" y="196"/>
                      <a:pt x="267" y="195"/>
                    </a:cubicBezTo>
                    <a:cubicBezTo>
                      <a:pt x="268" y="194"/>
                      <a:pt x="273" y="189"/>
                      <a:pt x="278" y="187"/>
                    </a:cubicBezTo>
                    <a:cubicBezTo>
                      <a:pt x="296" y="180"/>
                      <a:pt x="296" y="180"/>
                      <a:pt x="296" y="180"/>
                    </a:cubicBezTo>
                    <a:cubicBezTo>
                      <a:pt x="302" y="177"/>
                      <a:pt x="302" y="173"/>
                      <a:pt x="298" y="169"/>
                    </a:cubicBezTo>
                    <a:cubicBezTo>
                      <a:pt x="283" y="156"/>
                      <a:pt x="283" y="156"/>
                      <a:pt x="283" y="156"/>
                    </a:cubicBezTo>
                    <a:cubicBezTo>
                      <a:pt x="279" y="152"/>
                      <a:pt x="275" y="148"/>
                      <a:pt x="275" y="147"/>
                    </a:cubicBezTo>
                    <a:cubicBezTo>
                      <a:pt x="275" y="146"/>
                      <a:pt x="278" y="140"/>
                      <a:pt x="282" y="136"/>
                    </a:cubicBezTo>
                    <a:cubicBezTo>
                      <a:pt x="296" y="122"/>
                      <a:pt x="296" y="122"/>
                      <a:pt x="296" y="122"/>
                    </a:cubicBezTo>
                    <a:cubicBezTo>
                      <a:pt x="300" y="118"/>
                      <a:pt x="299" y="113"/>
                      <a:pt x="294" y="111"/>
                    </a:cubicBezTo>
                    <a:lnTo>
                      <a:pt x="275" y="105"/>
                    </a:lnTo>
                    <a:close/>
                    <a:moveTo>
                      <a:pt x="147" y="176"/>
                    </a:moveTo>
                    <a:cubicBezTo>
                      <a:pt x="133" y="174"/>
                      <a:pt x="123" y="161"/>
                      <a:pt x="126" y="147"/>
                    </a:cubicBezTo>
                    <a:cubicBezTo>
                      <a:pt x="128" y="132"/>
                      <a:pt x="141" y="123"/>
                      <a:pt x="156" y="125"/>
                    </a:cubicBezTo>
                    <a:cubicBezTo>
                      <a:pt x="170" y="127"/>
                      <a:pt x="179" y="141"/>
                      <a:pt x="177" y="155"/>
                    </a:cubicBezTo>
                    <a:cubicBezTo>
                      <a:pt x="175" y="169"/>
                      <a:pt x="161" y="179"/>
                      <a:pt x="147" y="176"/>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33" name="Freeform 89"/>
              <p:cNvSpPr>
                <a:spLocks noEditPoints="1"/>
              </p:cNvSpPr>
              <p:nvPr/>
            </p:nvSpPr>
            <p:spPr bwMode="auto">
              <a:xfrm>
                <a:off x="-10210088" y="7023564"/>
                <a:ext cx="1438200" cy="1438197"/>
              </a:xfrm>
              <a:custGeom>
                <a:avLst/>
                <a:gdLst>
                  <a:gd name="T0" fmla="*/ 434 w 441"/>
                  <a:gd name="T1" fmla="*/ 201 h 441"/>
                  <a:gd name="T2" fmla="*/ 425 w 441"/>
                  <a:gd name="T3" fmla="*/ 156 h 441"/>
                  <a:gd name="T4" fmla="*/ 410 w 441"/>
                  <a:gd name="T5" fmla="*/ 120 h 441"/>
                  <a:gd name="T6" fmla="*/ 385 w 441"/>
                  <a:gd name="T7" fmla="*/ 84 h 441"/>
                  <a:gd name="T8" fmla="*/ 357 w 441"/>
                  <a:gd name="T9" fmla="*/ 56 h 441"/>
                  <a:gd name="T10" fmla="*/ 320 w 441"/>
                  <a:gd name="T11" fmla="*/ 30 h 441"/>
                  <a:gd name="T12" fmla="*/ 283 w 441"/>
                  <a:gd name="T13" fmla="*/ 16 h 441"/>
                  <a:gd name="T14" fmla="*/ 240 w 441"/>
                  <a:gd name="T15" fmla="*/ 7 h 441"/>
                  <a:gd name="T16" fmla="*/ 201 w 441"/>
                  <a:gd name="T17" fmla="*/ 7 h 441"/>
                  <a:gd name="T18" fmla="*/ 156 w 441"/>
                  <a:gd name="T19" fmla="*/ 16 h 441"/>
                  <a:gd name="T20" fmla="*/ 120 w 441"/>
                  <a:gd name="T21" fmla="*/ 31 h 441"/>
                  <a:gd name="T22" fmla="*/ 84 w 441"/>
                  <a:gd name="T23" fmla="*/ 56 h 441"/>
                  <a:gd name="T24" fmla="*/ 56 w 441"/>
                  <a:gd name="T25" fmla="*/ 84 h 441"/>
                  <a:gd name="T26" fmla="*/ 31 w 441"/>
                  <a:gd name="T27" fmla="*/ 122 h 441"/>
                  <a:gd name="T28" fmla="*/ 16 w 441"/>
                  <a:gd name="T29" fmla="*/ 158 h 441"/>
                  <a:gd name="T30" fmla="*/ 7 w 441"/>
                  <a:gd name="T31" fmla="*/ 201 h 441"/>
                  <a:gd name="T32" fmla="*/ 7 w 441"/>
                  <a:gd name="T33" fmla="*/ 240 h 441"/>
                  <a:gd name="T34" fmla="*/ 16 w 441"/>
                  <a:gd name="T35" fmla="*/ 285 h 441"/>
                  <a:gd name="T36" fmla="*/ 32 w 441"/>
                  <a:gd name="T37" fmla="*/ 321 h 441"/>
                  <a:gd name="T38" fmla="*/ 56 w 441"/>
                  <a:gd name="T39" fmla="*/ 357 h 441"/>
                  <a:gd name="T40" fmla="*/ 84 w 441"/>
                  <a:gd name="T41" fmla="*/ 385 h 441"/>
                  <a:gd name="T42" fmla="*/ 122 w 441"/>
                  <a:gd name="T43" fmla="*/ 411 h 441"/>
                  <a:gd name="T44" fmla="*/ 158 w 441"/>
                  <a:gd name="T45" fmla="*/ 425 h 441"/>
                  <a:gd name="T46" fmla="*/ 201 w 441"/>
                  <a:gd name="T47" fmla="*/ 434 h 441"/>
                  <a:gd name="T48" fmla="*/ 240 w 441"/>
                  <a:gd name="T49" fmla="*/ 434 h 441"/>
                  <a:gd name="T50" fmla="*/ 285 w 441"/>
                  <a:gd name="T51" fmla="*/ 425 h 441"/>
                  <a:gd name="T52" fmla="*/ 321 w 441"/>
                  <a:gd name="T53" fmla="*/ 410 h 441"/>
                  <a:gd name="T54" fmla="*/ 357 w 441"/>
                  <a:gd name="T55" fmla="*/ 385 h 441"/>
                  <a:gd name="T56" fmla="*/ 385 w 441"/>
                  <a:gd name="T57" fmla="*/ 357 h 441"/>
                  <a:gd name="T58" fmla="*/ 411 w 441"/>
                  <a:gd name="T59" fmla="*/ 319 h 441"/>
                  <a:gd name="T60" fmla="*/ 426 w 441"/>
                  <a:gd name="T61" fmla="*/ 283 h 441"/>
                  <a:gd name="T62" fmla="*/ 434 w 441"/>
                  <a:gd name="T63" fmla="*/ 240 h 441"/>
                  <a:gd name="T64" fmla="*/ 356 w 441"/>
                  <a:gd name="T65" fmla="*/ 256 h 441"/>
                  <a:gd name="T66" fmla="*/ 284 w 441"/>
                  <a:gd name="T67" fmla="*/ 213 h 441"/>
                  <a:gd name="T68" fmla="*/ 361 w 441"/>
                  <a:gd name="T69" fmla="*/ 220 h 441"/>
                  <a:gd name="T70" fmla="*/ 275 w 441"/>
                  <a:gd name="T71" fmla="*/ 335 h 441"/>
                  <a:gd name="T72" fmla="*/ 335 w 441"/>
                  <a:gd name="T73" fmla="*/ 276 h 441"/>
                  <a:gd name="T74" fmla="*/ 178 w 441"/>
                  <a:gd name="T75" fmla="*/ 341 h 441"/>
                  <a:gd name="T76" fmla="*/ 263 w 441"/>
                  <a:gd name="T77" fmla="*/ 341 h 441"/>
                  <a:gd name="T78" fmla="*/ 185 w 441"/>
                  <a:gd name="T79" fmla="*/ 358 h 441"/>
                  <a:gd name="T80" fmla="*/ 186 w 441"/>
                  <a:gd name="T81" fmla="*/ 220 h 441"/>
                  <a:gd name="T82" fmla="*/ 221 w 441"/>
                  <a:gd name="T83" fmla="*/ 255 h 441"/>
                  <a:gd name="T84" fmla="*/ 106 w 441"/>
                  <a:gd name="T85" fmla="*/ 277 h 441"/>
                  <a:gd name="T86" fmla="*/ 165 w 441"/>
                  <a:gd name="T87" fmla="*/ 337 h 441"/>
                  <a:gd name="T88" fmla="*/ 100 w 441"/>
                  <a:gd name="T89" fmla="*/ 180 h 441"/>
                  <a:gd name="T90" fmla="*/ 100 w 441"/>
                  <a:gd name="T91" fmla="*/ 264 h 441"/>
                  <a:gd name="T92" fmla="*/ 83 w 441"/>
                  <a:gd name="T93" fmla="*/ 187 h 441"/>
                  <a:gd name="T94" fmla="*/ 148 w 441"/>
                  <a:gd name="T95" fmla="*/ 100 h 441"/>
                  <a:gd name="T96" fmla="*/ 168 w 441"/>
                  <a:gd name="T97" fmla="*/ 182 h 441"/>
                  <a:gd name="T98" fmla="*/ 119 w 441"/>
                  <a:gd name="T99" fmla="*/ 122 h 441"/>
                  <a:gd name="T100" fmla="*/ 211 w 441"/>
                  <a:gd name="T101" fmla="*/ 157 h 441"/>
                  <a:gd name="T102" fmla="*/ 219 w 441"/>
                  <a:gd name="T103" fmla="*/ 80 h 441"/>
                  <a:gd name="T104" fmla="*/ 319 w 441"/>
                  <a:gd name="T105" fmla="*/ 121 h 441"/>
                  <a:gd name="T106" fmla="*/ 270 w 441"/>
                  <a:gd name="T107" fmla="*/ 181 h 441"/>
                  <a:gd name="T108" fmla="*/ 290 w 441"/>
                  <a:gd name="T109" fmla="*/ 99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1" h="441">
                    <a:moveTo>
                      <a:pt x="441" y="232"/>
                    </a:moveTo>
                    <a:cubicBezTo>
                      <a:pt x="441" y="209"/>
                      <a:pt x="441" y="209"/>
                      <a:pt x="441" y="209"/>
                    </a:cubicBezTo>
                    <a:cubicBezTo>
                      <a:pt x="441" y="205"/>
                      <a:pt x="438" y="201"/>
                      <a:pt x="434" y="201"/>
                    </a:cubicBezTo>
                    <a:cubicBezTo>
                      <a:pt x="401" y="196"/>
                      <a:pt x="401" y="196"/>
                      <a:pt x="401" y="196"/>
                    </a:cubicBezTo>
                    <a:cubicBezTo>
                      <a:pt x="400" y="188"/>
                      <a:pt x="398" y="181"/>
                      <a:pt x="396" y="173"/>
                    </a:cubicBezTo>
                    <a:cubicBezTo>
                      <a:pt x="425" y="156"/>
                      <a:pt x="425" y="156"/>
                      <a:pt x="425" y="156"/>
                    </a:cubicBezTo>
                    <a:cubicBezTo>
                      <a:pt x="428" y="154"/>
                      <a:pt x="430" y="149"/>
                      <a:pt x="428" y="145"/>
                    </a:cubicBezTo>
                    <a:cubicBezTo>
                      <a:pt x="420" y="125"/>
                      <a:pt x="420" y="125"/>
                      <a:pt x="420" y="125"/>
                    </a:cubicBezTo>
                    <a:cubicBezTo>
                      <a:pt x="418" y="121"/>
                      <a:pt x="414" y="119"/>
                      <a:pt x="410" y="120"/>
                    </a:cubicBezTo>
                    <a:cubicBezTo>
                      <a:pt x="377" y="128"/>
                      <a:pt x="377" y="128"/>
                      <a:pt x="377" y="128"/>
                    </a:cubicBezTo>
                    <a:cubicBezTo>
                      <a:pt x="374" y="122"/>
                      <a:pt x="370" y="116"/>
                      <a:pt x="365" y="110"/>
                    </a:cubicBezTo>
                    <a:cubicBezTo>
                      <a:pt x="385" y="84"/>
                      <a:pt x="385" y="84"/>
                      <a:pt x="385" y="84"/>
                    </a:cubicBezTo>
                    <a:cubicBezTo>
                      <a:pt x="388" y="80"/>
                      <a:pt x="387" y="75"/>
                      <a:pt x="385" y="72"/>
                    </a:cubicBezTo>
                    <a:cubicBezTo>
                      <a:pt x="369" y="56"/>
                      <a:pt x="369" y="56"/>
                      <a:pt x="369" y="56"/>
                    </a:cubicBezTo>
                    <a:cubicBezTo>
                      <a:pt x="366" y="54"/>
                      <a:pt x="361" y="53"/>
                      <a:pt x="357" y="56"/>
                    </a:cubicBezTo>
                    <a:cubicBezTo>
                      <a:pt x="331" y="76"/>
                      <a:pt x="331" y="76"/>
                      <a:pt x="331" y="76"/>
                    </a:cubicBezTo>
                    <a:cubicBezTo>
                      <a:pt x="325" y="71"/>
                      <a:pt x="318" y="67"/>
                      <a:pt x="311" y="63"/>
                    </a:cubicBezTo>
                    <a:cubicBezTo>
                      <a:pt x="320" y="30"/>
                      <a:pt x="320" y="30"/>
                      <a:pt x="320" y="30"/>
                    </a:cubicBezTo>
                    <a:cubicBezTo>
                      <a:pt x="321" y="26"/>
                      <a:pt x="318" y="22"/>
                      <a:pt x="314" y="20"/>
                    </a:cubicBezTo>
                    <a:cubicBezTo>
                      <a:pt x="294" y="12"/>
                      <a:pt x="294" y="12"/>
                      <a:pt x="294" y="12"/>
                    </a:cubicBezTo>
                    <a:cubicBezTo>
                      <a:pt x="290" y="10"/>
                      <a:pt x="285" y="12"/>
                      <a:pt x="283" y="16"/>
                    </a:cubicBezTo>
                    <a:cubicBezTo>
                      <a:pt x="266" y="44"/>
                      <a:pt x="266" y="44"/>
                      <a:pt x="266" y="44"/>
                    </a:cubicBezTo>
                    <a:cubicBezTo>
                      <a:pt x="259" y="43"/>
                      <a:pt x="252" y="41"/>
                      <a:pt x="245" y="40"/>
                    </a:cubicBezTo>
                    <a:cubicBezTo>
                      <a:pt x="240" y="7"/>
                      <a:pt x="240" y="7"/>
                      <a:pt x="240" y="7"/>
                    </a:cubicBezTo>
                    <a:cubicBezTo>
                      <a:pt x="240" y="3"/>
                      <a:pt x="236" y="0"/>
                      <a:pt x="232" y="0"/>
                    </a:cubicBezTo>
                    <a:cubicBezTo>
                      <a:pt x="209" y="0"/>
                      <a:pt x="209" y="0"/>
                      <a:pt x="209" y="0"/>
                    </a:cubicBezTo>
                    <a:cubicBezTo>
                      <a:pt x="205" y="0"/>
                      <a:pt x="201" y="3"/>
                      <a:pt x="201" y="7"/>
                    </a:cubicBezTo>
                    <a:cubicBezTo>
                      <a:pt x="196" y="40"/>
                      <a:pt x="196" y="40"/>
                      <a:pt x="196" y="40"/>
                    </a:cubicBezTo>
                    <a:cubicBezTo>
                      <a:pt x="188" y="41"/>
                      <a:pt x="181" y="43"/>
                      <a:pt x="173" y="45"/>
                    </a:cubicBezTo>
                    <a:cubicBezTo>
                      <a:pt x="156" y="16"/>
                      <a:pt x="156" y="16"/>
                      <a:pt x="156" y="16"/>
                    </a:cubicBezTo>
                    <a:cubicBezTo>
                      <a:pt x="154" y="13"/>
                      <a:pt x="149" y="11"/>
                      <a:pt x="145" y="13"/>
                    </a:cubicBezTo>
                    <a:cubicBezTo>
                      <a:pt x="125" y="21"/>
                      <a:pt x="125" y="21"/>
                      <a:pt x="125" y="21"/>
                    </a:cubicBezTo>
                    <a:cubicBezTo>
                      <a:pt x="121" y="23"/>
                      <a:pt x="119" y="27"/>
                      <a:pt x="120" y="31"/>
                    </a:cubicBezTo>
                    <a:cubicBezTo>
                      <a:pt x="128" y="64"/>
                      <a:pt x="128" y="64"/>
                      <a:pt x="128" y="64"/>
                    </a:cubicBezTo>
                    <a:cubicBezTo>
                      <a:pt x="122" y="67"/>
                      <a:pt x="116" y="71"/>
                      <a:pt x="111" y="76"/>
                    </a:cubicBezTo>
                    <a:cubicBezTo>
                      <a:pt x="84" y="56"/>
                      <a:pt x="84" y="56"/>
                      <a:pt x="84" y="56"/>
                    </a:cubicBezTo>
                    <a:cubicBezTo>
                      <a:pt x="80" y="53"/>
                      <a:pt x="75" y="54"/>
                      <a:pt x="72" y="56"/>
                    </a:cubicBezTo>
                    <a:cubicBezTo>
                      <a:pt x="57" y="72"/>
                      <a:pt x="57" y="72"/>
                      <a:pt x="57" y="72"/>
                    </a:cubicBezTo>
                    <a:cubicBezTo>
                      <a:pt x="54" y="75"/>
                      <a:pt x="53" y="80"/>
                      <a:pt x="56" y="84"/>
                    </a:cubicBezTo>
                    <a:cubicBezTo>
                      <a:pt x="76" y="110"/>
                      <a:pt x="76" y="110"/>
                      <a:pt x="76" y="110"/>
                    </a:cubicBezTo>
                    <a:cubicBezTo>
                      <a:pt x="71" y="117"/>
                      <a:pt x="67" y="123"/>
                      <a:pt x="63" y="130"/>
                    </a:cubicBezTo>
                    <a:cubicBezTo>
                      <a:pt x="31" y="122"/>
                      <a:pt x="31" y="122"/>
                      <a:pt x="31" y="122"/>
                    </a:cubicBezTo>
                    <a:cubicBezTo>
                      <a:pt x="27" y="121"/>
                      <a:pt x="22" y="123"/>
                      <a:pt x="20" y="127"/>
                    </a:cubicBezTo>
                    <a:cubicBezTo>
                      <a:pt x="12" y="147"/>
                      <a:pt x="12" y="147"/>
                      <a:pt x="12" y="147"/>
                    </a:cubicBezTo>
                    <a:cubicBezTo>
                      <a:pt x="10" y="151"/>
                      <a:pt x="12" y="156"/>
                      <a:pt x="16" y="158"/>
                    </a:cubicBezTo>
                    <a:cubicBezTo>
                      <a:pt x="45" y="175"/>
                      <a:pt x="45" y="175"/>
                      <a:pt x="45" y="175"/>
                    </a:cubicBezTo>
                    <a:cubicBezTo>
                      <a:pt x="43" y="182"/>
                      <a:pt x="41" y="189"/>
                      <a:pt x="40" y="196"/>
                    </a:cubicBezTo>
                    <a:cubicBezTo>
                      <a:pt x="7" y="201"/>
                      <a:pt x="7" y="201"/>
                      <a:pt x="7" y="201"/>
                    </a:cubicBezTo>
                    <a:cubicBezTo>
                      <a:pt x="3" y="201"/>
                      <a:pt x="0" y="205"/>
                      <a:pt x="0" y="209"/>
                    </a:cubicBezTo>
                    <a:cubicBezTo>
                      <a:pt x="0" y="232"/>
                      <a:pt x="0" y="232"/>
                      <a:pt x="0" y="232"/>
                    </a:cubicBezTo>
                    <a:cubicBezTo>
                      <a:pt x="0" y="236"/>
                      <a:pt x="3" y="240"/>
                      <a:pt x="7" y="240"/>
                    </a:cubicBezTo>
                    <a:cubicBezTo>
                      <a:pt x="40" y="245"/>
                      <a:pt x="40" y="245"/>
                      <a:pt x="40" y="245"/>
                    </a:cubicBezTo>
                    <a:cubicBezTo>
                      <a:pt x="42" y="253"/>
                      <a:pt x="43" y="260"/>
                      <a:pt x="45" y="268"/>
                    </a:cubicBezTo>
                    <a:cubicBezTo>
                      <a:pt x="16" y="285"/>
                      <a:pt x="16" y="285"/>
                      <a:pt x="16" y="285"/>
                    </a:cubicBezTo>
                    <a:cubicBezTo>
                      <a:pt x="13" y="287"/>
                      <a:pt x="11" y="292"/>
                      <a:pt x="13" y="296"/>
                    </a:cubicBezTo>
                    <a:cubicBezTo>
                      <a:pt x="21" y="316"/>
                      <a:pt x="21" y="316"/>
                      <a:pt x="21" y="316"/>
                    </a:cubicBezTo>
                    <a:cubicBezTo>
                      <a:pt x="23" y="320"/>
                      <a:pt x="28" y="322"/>
                      <a:pt x="32" y="321"/>
                    </a:cubicBezTo>
                    <a:cubicBezTo>
                      <a:pt x="64" y="313"/>
                      <a:pt x="64" y="313"/>
                      <a:pt x="64" y="313"/>
                    </a:cubicBezTo>
                    <a:cubicBezTo>
                      <a:pt x="68" y="319"/>
                      <a:pt x="72" y="325"/>
                      <a:pt x="76" y="331"/>
                    </a:cubicBezTo>
                    <a:cubicBezTo>
                      <a:pt x="56" y="357"/>
                      <a:pt x="56" y="357"/>
                      <a:pt x="56" y="357"/>
                    </a:cubicBezTo>
                    <a:cubicBezTo>
                      <a:pt x="53" y="361"/>
                      <a:pt x="54" y="366"/>
                      <a:pt x="57" y="369"/>
                    </a:cubicBezTo>
                    <a:cubicBezTo>
                      <a:pt x="72" y="384"/>
                      <a:pt x="72" y="384"/>
                      <a:pt x="72" y="384"/>
                    </a:cubicBezTo>
                    <a:cubicBezTo>
                      <a:pt x="75" y="387"/>
                      <a:pt x="80" y="388"/>
                      <a:pt x="84" y="385"/>
                    </a:cubicBezTo>
                    <a:cubicBezTo>
                      <a:pt x="111" y="365"/>
                      <a:pt x="111" y="365"/>
                      <a:pt x="111" y="365"/>
                    </a:cubicBezTo>
                    <a:cubicBezTo>
                      <a:pt x="117" y="370"/>
                      <a:pt x="123" y="374"/>
                      <a:pt x="130" y="378"/>
                    </a:cubicBezTo>
                    <a:cubicBezTo>
                      <a:pt x="122" y="411"/>
                      <a:pt x="122" y="411"/>
                      <a:pt x="122" y="411"/>
                    </a:cubicBezTo>
                    <a:cubicBezTo>
                      <a:pt x="121" y="415"/>
                      <a:pt x="123" y="419"/>
                      <a:pt x="127" y="421"/>
                    </a:cubicBezTo>
                    <a:cubicBezTo>
                      <a:pt x="147" y="429"/>
                      <a:pt x="147" y="429"/>
                      <a:pt x="147" y="429"/>
                    </a:cubicBezTo>
                    <a:cubicBezTo>
                      <a:pt x="151" y="431"/>
                      <a:pt x="156" y="429"/>
                      <a:pt x="158" y="425"/>
                    </a:cubicBezTo>
                    <a:cubicBezTo>
                      <a:pt x="175" y="397"/>
                      <a:pt x="175" y="397"/>
                      <a:pt x="175" y="397"/>
                    </a:cubicBezTo>
                    <a:cubicBezTo>
                      <a:pt x="182" y="398"/>
                      <a:pt x="189" y="400"/>
                      <a:pt x="196" y="401"/>
                    </a:cubicBezTo>
                    <a:cubicBezTo>
                      <a:pt x="201" y="434"/>
                      <a:pt x="201" y="434"/>
                      <a:pt x="201" y="434"/>
                    </a:cubicBezTo>
                    <a:cubicBezTo>
                      <a:pt x="201" y="438"/>
                      <a:pt x="205" y="441"/>
                      <a:pt x="209" y="441"/>
                    </a:cubicBezTo>
                    <a:cubicBezTo>
                      <a:pt x="232" y="441"/>
                      <a:pt x="232" y="441"/>
                      <a:pt x="232" y="441"/>
                    </a:cubicBezTo>
                    <a:cubicBezTo>
                      <a:pt x="236" y="441"/>
                      <a:pt x="240" y="438"/>
                      <a:pt x="240" y="434"/>
                    </a:cubicBezTo>
                    <a:cubicBezTo>
                      <a:pt x="245" y="401"/>
                      <a:pt x="245" y="401"/>
                      <a:pt x="245" y="401"/>
                    </a:cubicBezTo>
                    <a:cubicBezTo>
                      <a:pt x="253" y="400"/>
                      <a:pt x="260" y="398"/>
                      <a:pt x="268" y="396"/>
                    </a:cubicBezTo>
                    <a:cubicBezTo>
                      <a:pt x="285" y="425"/>
                      <a:pt x="285" y="425"/>
                      <a:pt x="285" y="425"/>
                    </a:cubicBezTo>
                    <a:cubicBezTo>
                      <a:pt x="287" y="428"/>
                      <a:pt x="292" y="430"/>
                      <a:pt x="296" y="428"/>
                    </a:cubicBezTo>
                    <a:cubicBezTo>
                      <a:pt x="316" y="420"/>
                      <a:pt x="316" y="420"/>
                      <a:pt x="316" y="420"/>
                    </a:cubicBezTo>
                    <a:cubicBezTo>
                      <a:pt x="320" y="418"/>
                      <a:pt x="322" y="414"/>
                      <a:pt x="321" y="410"/>
                    </a:cubicBezTo>
                    <a:cubicBezTo>
                      <a:pt x="313" y="377"/>
                      <a:pt x="313" y="377"/>
                      <a:pt x="313" y="377"/>
                    </a:cubicBezTo>
                    <a:cubicBezTo>
                      <a:pt x="319" y="373"/>
                      <a:pt x="325" y="369"/>
                      <a:pt x="331" y="365"/>
                    </a:cubicBezTo>
                    <a:cubicBezTo>
                      <a:pt x="357" y="385"/>
                      <a:pt x="357" y="385"/>
                      <a:pt x="357" y="385"/>
                    </a:cubicBezTo>
                    <a:cubicBezTo>
                      <a:pt x="361" y="388"/>
                      <a:pt x="366" y="387"/>
                      <a:pt x="369" y="384"/>
                    </a:cubicBezTo>
                    <a:cubicBezTo>
                      <a:pt x="385" y="369"/>
                      <a:pt x="385" y="369"/>
                      <a:pt x="385" y="369"/>
                    </a:cubicBezTo>
                    <a:cubicBezTo>
                      <a:pt x="387" y="366"/>
                      <a:pt x="388" y="361"/>
                      <a:pt x="385" y="357"/>
                    </a:cubicBezTo>
                    <a:cubicBezTo>
                      <a:pt x="365" y="331"/>
                      <a:pt x="365" y="331"/>
                      <a:pt x="365" y="331"/>
                    </a:cubicBezTo>
                    <a:cubicBezTo>
                      <a:pt x="370" y="324"/>
                      <a:pt x="374" y="318"/>
                      <a:pt x="378" y="311"/>
                    </a:cubicBezTo>
                    <a:cubicBezTo>
                      <a:pt x="411" y="319"/>
                      <a:pt x="411" y="319"/>
                      <a:pt x="411" y="319"/>
                    </a:cubicBezTo>
                    <a:cubicBezTo>
                      <a:pt x="415" y="320"/>
                      <a:pt x="419" y="318"/>
                      <a:pt x="421" y="314"/>
                    </a:cubicBezTo>
                    <a:cubicBezTo>
                      <a:pt x="429" y="294"/>
                      <a:pt x="429" y="294"/>
                      <a:pt x="429" y="294"/>
                    </a:cubicBezTo>
                    <a:cubicBezTo>
                      <a:pt x="431" y="290"/>
                      <a:pt x="429" y="285"/>
                      <a:pt x="426" y="283"/>
                    </a:cubicBezTo>
                    <a:cubicBezTo>
                      <a:pt x="397" y="266"/>
                      <a:pt x="397" y="266"/>
                      <a:pt x="397" y="266"/>
                    </a:cubicBezTo>
                    <a:cubicBezTo>
                      <a:pt x="398" y="259"/>
                      <a:pt x="400" y="252"/>
                      <a:pt x="401" y="245"/>
                    </a:cubicBezTo>
                    <a:cubicBezTo>
                      <a:pt x="434" y="240"/>
                      <a:pt x="434" y="240"/>
                      <a:pt x="434" y="240"/>
                    </a:cubicBezTo>
                    <a:cubicBezTo>
                      <a:pt x="438" y="240"/>
                      <a:pt x="441" y="236"/>
                      <a:pt x="441" y="232"/>
                    </a:cubicBezTo>
                    <a:close/>
                    <a:moveTo>
                      <a:pt x="361" y="220"/>
                    </a:moveTo>
                    <a:cubicBezTo>
                      <a:pt x="361" y="238"/>
                      <a:pt x="356" y="256"/>
                      <a:pt x="356" y="256"/>
                    </a:cubicBezTo>
                    <a:cubicBezTo>
                      <a:pt x="354" y="264"/>
                      <a:pt x="346" y="267"/>
                      <a:pt x="339" y="263"/>
                    </a:cubicBezTo>
                    <a:cubicBezTo>
                      <a:pt x="284" y="228"/>
                      <a:pt x="284" y="228"/>
                      <a:pt x="284" y="228"/>
                    </a:cubicBezTo>
                    <a:cubicBezTo>
                      <a:pt x="277" y="224"/>
                      <a:pt x="277" y="217"/>
                      <a:pt x="284" y="213"/>
                    </a:cubicBezTo>
                    <a:cubicBezTo>
                      <a:pt x="339" y="178"/>
                      <a:pt x="339" y="178"/>
                      <a:pt x="339" y="178"/>
                    </a:cubicBezTo>
                    <a:cubicBezTo>
                      <a:pt x="346" y="174"/>
                      <a:pt x="354" y="177"/>
                      <a:pt x="356" y="185"/>
                    </a:cubicBezTo>
                    <a:cubicBezTo>
                      <a:pt x="356" y="185"/>
                      <a:pt x="361" y="203"/>
                      <a:pt x="361" y="220"/>
                    </a:cubicBezTo>
                    <a:close/>
                    <a:moveTo>
                      <a:pt x="321" y="321"/>
                    </a:moveTo>
                    <a:cubicBezTo>
                      <a:pt x="308" y="333"/>
                      <a:pt x="292" y="343"/>
                      <a:pt x="292" y="343"/>
                    </a:cubicBezTo>
                    <a:cubicBezTo>
                      <a:pt x="285" y="347"/>
                      <a:pt x="277" y="343"/>
                      <a:pt x="275" y="335"/>
                    </a:cubicBezTo>
                    <a:cubicBezTo>
                      <a:pt x="260" y="272"/>
                      <a:pt x="260" y="272"/>
                      <a:pt x="260" y="272"/>
                    </a:cubicBezTo>
                    <a:cubicBezTo>
                      <a:pt x="258" y="264"/>
                      <a:pt x="263" y="259"/>
                      <a:pt x="271" y="260"/>
                    </a:cubicBezTo>
                    <a:cubicBezTo>
                      <a:pt x="335" y="276"/>
                      <a:pt x="335" y="276"/>
                      <a:pt x="335" y="276"/>
                    </a:cubicBezTo>
                    <a:cubicBezTo>
                      <a:pt x="343" y="278"/>
                      <a:pt x="346" y="285"/>
                      <a:pt x="342" y="292"/>
                    </a:cubicBezTo>
                    <a:cubicBezTo>
                      <a:pt x="342" y="292"/>
                      <a:pt x="333" y="309"/>
                      <a:pt x="321" y="321"/>
                    </a:cubicBezTo>
                    <a:close/>
                    <a:moveTo>
                      <a:pt x="178" y="341"/>
                    </a:moveTo>
                    <a:cubicBezTo>
                      <a:pt x="213" y="285"/>
                      <a:pt x="213" y="285"/>
                      <a:pt x="213" y="285"/>
                    </a:cubicBezTo>
                    <a:cubicBezTo>
                      <a:pt x="217" y="278"/>
                      <a:pt x="224" y="278"/>
                      <a:pt x="228" y="285"/>
                    </a:cubicBezTo>
                    <a:cubicBezTo>
                      <a:pt x="263" y="341"/>
                      <a:pt x="263" y="341"/>
                      <a:pt x="263" y="341"/>
                    </a:cubicBezTo>
                    <a:cubicBezTo>
                      <a:pt x="267" y="348"/>
                      <a:pt x="264" y="356"/>
                      <a:pt x="256" y="358"/>
                    </a:cubicBezTo>
                    <a:cubicBezTo>
                      <a:pt x="256" y="358"/>
                      <a:pt x="238" y="363"/>
                      <a:pt x="221" y="363"/>
                    </a:cubicBezTo>
                    <a:cubicBezTo>
                      <a:pt x="203" y="363"/>
                      <a:pt x="185" y="358"/>
                      <a:pt x="185" y="358"/>
                    </a:cubicBezTo>
                    <a:cubicBezTo>
                      <a:pt x="177" y="356"/>
                      <a:pt x="174" y="348"/>
                      <a:pt x="178" y="341"/>
                    </a:cubicBezTo>
                    <a:close/>
                    <a:moveTo>
                      <a:pt x="221" y="255"/>
                    </a:moveTo>
                    <a:cubicBezTo>
                      <a:pt x="202" y="255"/>
                      <a:pt x="186" y="240"/>
                      <a:pt x="186" y="220"/>
                    </a:cubicBezTo>
                    <a:cubicBezTo>
                      <a:pt x="186" y="201"/>
                      <a:pt x="202" y="186"/>
                      <a:pt x="221" y="186"/>
                    </a:cubicBezTo>
                    <a:cubicBezTo>
                      <a:pt x="240" y="186"/>
                      <a:pt x="255" y="201"/>
                      <a:pt x="255" y="220"/>
                    </a:cubicBezTo>
                    <a:cubicBezTo>
                      <a:pt x="255" y="240"/>
                      <a:pt x="240" y="255"/>
                      <a:pt x="221" y="255"/>
                    </a:cubicBezTo>
                    <a:close/>
                    <a:moveTo>
                      <a:pt x="120" y="322"/>
                    </a:moveTo>
                    <a:cubicBezTo>
                      <a:pt x="108" y="310"/>
                      <a:pt x="99" y="294"/>
                      <a:pt x="99" y="294"/>
                    </a:cubicBezTo>
                    <a:cubicBezTo>
                      <a:pt x="95" y="286"/>
                      <a:pt x="98" y="279"/>
                      <a:pt x="106" y="277"/>
                    </a:cubicBezTo>
                    <a:cubicBezTo>
                      <a:pt x="170" y="262"/>
                      <a:pt x="170" y="262"/>
                      <a:pt x="170" y="262"/>
                    </a:cubicBezTo>
                    <a:cubicBezTo>
                      <a:pt x="178" y="260"/>
                      <a:pt x="182" y="265"/>
                      <a:pt x="181" y="273"/>
                    </a:cubicBezTo>
                    <a:cubicBezTo>
                      <a:pt x="165" y="337"/>
                      <a:pt x="165" y="337"/>
                      <a:pt x="165" y="337"/>
                    </a:cubicBezTo>
                    <a:cubicBezTo>
                      <a:pt x="163" y="345"/>
                      <a:pt x="156" y="348"/>
                      <a:pt x="149" y="344"/>
                    </a:cubicBezTo>
                    <a:cubicBezTo>
                      <a:pt x="149" y="344"/>
                      <a:pt x="133" y="335"/>
                      <a:pt x="120" y="322"/>
                    </a:cubicBezTo>
                    <a:close/>
                    <a:moveTo>
                      <a:pt x="100" y="180"/>
                    </a:moveTo>
                    <a:cubicBezTo>
                      <a:pt x="156" y="215"/>
                      <a:pt x="156" y="215"/>
                      <a:pt x="156" y="215"/>
                    </a:cubicBezTo>
                    <a:cubicBezTo>
                      <a:pt x="163" y="219"/>
                      <a:pt x="163" y="226"/>
                      <a:pt x="156" y="230"/>
                    </a:cubicBezTo>
                    <a:cubicBezTo>
                      <a:pt x="100" y="264"/>
                      <a:pt x="100" y="264"/>
                      <a:pt x="100" y="264"/>
                    </a:cubicBezTo>
                    <a:cubicBezTo>
                      <a:pt x="93" y="269"/>
                      <a:pt x="85" y="266"/>
                      <a:pt x="83" y="258"/>
                    </a:cubicBezTo>
                    <a:cubicBezTo>
                      <a:pt x="83" y="258"/>
                      <a:pt x="78" y="240"/>
                      <a:pt x="78" y="222"/>
                    </a:cubicBezTo>
                    <a:cubicBezTo>
                      <a:pt x="78" y="205"/>
                      <a:pt x="83" y="187"/>
                      <a:pt x="83" y="187"/>
                    </a:cubicBezTo>
                    <a:cubicBezTo>
                      <a:pt x="85" y="179"/>
                      <a:pt x="93" y="176"/>
                      <a:pt x="100" y="180"/>
                    </a:cubicBezTo>
                    <a:close/>
                    <a:moveTo>
                      <a:pt x="119" y="122"/>
                    </a:moveTo>
                    <a:cubicBezTo>
                      <a:pt x="131" y="109"/>
                      <a:pt x="148" y="100"/>
                      <a:pt x="148" y="100"/>
                    </a:cubicBezTo>
                    <a:cubicBezTo>
                      <a:pt x="155" y="96"/>
                      <a:pt x="162" y="100"/>
                      <a:pt x="164" y="108"/>
                    </a:cubicBezTo>
                    <a:cubicBezTo>
                      <a:pt x="179" y="171"/>
                      <a:pt x="179" y="171"/>
                      <a:pt x="179" y="171"/>
                    </a:cubicBezTo>
                    <a:cubicBezTo>
                      <a:pt x="181" y="179"/>
                      <a:pt x="176" y="184"/>
                      <a:pt x="168" y="182"/>
                    </a:cubicBezTo>
                    <a:cubicBezTo>
                      <a:pt x="104" y="167"/>
                      <a:pt x="104" y="167"/>
                      <a:pt x="104" y="167"/>
                    </a:cubicBezTo>
                    <a:cubicBezTo>
                      <a:pt x="96" y="165"/>
                      <a:pt x="93" y="158"/>
                      <a:pt x="97" y="151"/>
                    </a:cubicBezTo>
                    <a:cubicBezTo>
                      <a:pt x="97" y="151"/>
                      <a:pt x="106" y="134"/>
                      <a:pt x="119" y="122"/>
                    </a:cubicBezTo>
                    <a:close/>
                    <a:moveTo>
                      <a:pt x="261" y="102"/>
                    </a:moveTo>
                    <a:cubicBezTo>
                      <a:pt x="227" y="157"/>
                      <a:pt x="227" y="157"/>
                      <a:pt x="227" y="157"/>
                    </a:cubicBezTo>
                    <a:cubicBezTo>
                      <a:pt x="222" y="164"/>
                      <a:pt x="215" y="164"/>
                      <a:pt x="211" y="157"/>
                    </a:cubicBezTo>
                    <a:cubicBezTo>
                      <a:pt x="177" y="102"/>
                      <a:pt x="177" y="102"/>
                      <a:pt x="177" y="102"/>
                    </a:cubicBezTo>
                    <a:cubicBezTo>
                      <a:pt x="172" y="95"/>
                      <a:pt x="175" y="87"/>
                      <a:pt x="183" y="85"/>
                    </a:cubicBezTo>
                    <a:cubicBezTo>
                      <a:pt x="183" y="85"/>
                      <a:pt x="201" y="80"/>
                      <a:pt x="219" y="80"/>
                    </a:cubicBezTo>
                    <a:cubicBezTo>
                      <a:pt x="236" y="80"/>
                      <a:pt x="254" y="85"/>
                      <a:pt x="254" y="85"/>
                    </a:cubicBezTo>
                    <a:cubicBezTo>
                      <a:pt x="262" y="87"/>
                      <a:pt x="265" y="95"/>
                      <a:pt x="261" y="102"/>
                    </a:cubicBezTo>
                    <a:close/>
                    <a:moveTo>
                      <a:pt x="319" y="121"/>
                    </a:moveTo>
                    <a:cubicBezTo>
                      <a:pt x="332" y="133"/>
                      <a:pt x="341" y="149"/>
                      <a:pt x="341" y="149"/>
                    </a:cubicBezTo>
                    <a:cubicBezTo>
                      <a:pt x="345" y="156"/>
                      <a:pt x="342" y="164"/>
                      <a:pt x="334" y="166"/>
                    </a:cubicBezTo>
                    <a:cubicBezTo>
                      <a:pt x="270" y="181"/>
                      <a:pt x="270" y="181"/>
                      <a:pt x="270" y="181"/>
                    </a:cubicBezTo>
                    <a:cubicBezTo>
                      <a:pt x="262" y="183"/>
                      <a:pt x="257" y="178"/>
                      <a:pt x="259" y="170"/>
                    </a:cubicBezTo>
                    <a:cubicBezTo>
                      <a:pt x="274" y="106"/>
                      <a:pt x="274" y="106"/>
                      <a:pt x="274" y="106"/>
                    </a:cubicBezTo>
                    <a:cubicBezTo>
                      <a:pt x="276" y="98"/>
                      <a:pt x="283" y="95"/>
                      <a:pt x="290" y="99"/>
                    </a:cubicBezTo>
                    <a:cubicBezTo>
                      <a:pt x="290" y="99"/>
                      <a:pt x="307" y="108"/>
                      <a:pt x="319" y="121"/>
                    </a:cubicBezTo>
                    <a:close/>
                  </a:path>
                </a:pathLst>
              </a:custGeom>
              <a:solidFill>
                <a:srgbClr val="0078D7"/>
              </a:solidFill>
              <a:ln>
                <a:noFill/>
                <a:headEnd type="none" w="med" len="med"/>
                <a:tailEnd type="none" w="med" len="med"/>
              </a:ln>
              <a:ex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182880" rIns="0" bIns="0" numCol="1" rtlCol="0" anchor="t" anchorCtr="0" compatLnSpc="1">
                <a:prstTxWarp prst="textNoShape">
                  <a:avLst/>
                </a:prstTxWarp>
              </a:bodyPr>
              <a:lstStyle/>
              <a:p>
                <a:pPr fontAlgn="base">
                  <a:spcBef>
                    <a:spcPct val="0"/>
                  </a:spcBef>
                  <a:spcAft>
                    <a:spcPct val="0"/>
                  </a:spcAft>
                </a:pPr>
                <a:endParaRPr lang="en-US" sz="1372">
                  <a:latin typeface="Segoe UI" panose="020B0502040204020203" pitchFamily="34" charset="0"/>
                  <a:cs typeface="Segoe UI" panose="020B0502040204020203" pitchFamily="34" charset="0"/>
                </a:endParaRPr>
              </a:p>
            </p:txBody>
          </p:sp>
          <p:sp>
            <p:nvSpPr>
              <p:cNvPr id="34" name="Freeform 90"/>
              <p:cNvSpPr>
                <a:spLocks/>
              </p:cNvSpPr>
              <p:nvPr/>
            </p:nvSpPr>
            <p:spPr bwMode="auto">
              <a:xfrm>
                <a:off x="-12967953" y="6581045"/>
                <a:ext cx="1951843" cy="2070371"/>
              </a:xfrm>
              <a:custGeom>
                <a:avLst/>
                <a:gdLst>
                  <a:gd name="T0" fmla="*/ 516 w 601"/>
                  <a:gd name="T1" fmla="*/ 0 h 635"/>
                  <a:gd name="T2" fmla="*/ 296 w 601"/>
                  <a:gd name="T3" fmla="*/ 208 h 635"/>
                  <a:gd name="T4" fmla="*/ 220 w 601"/>
                  <a:gd name="T5" fmla="*/ 195 h 635"/>
                  <a:gd name="T6" fmla="*/ 0 w 601"/>
                  <a:gd name="T7" fmla="*/ 415 h 635"/>
                  <a:gd name="T8" fmla="*/ 220 w 601"/>
                  <a:gd name="T9" fmla="*/ 635 h 635"/>
                  <a:gd name="T10" fmla="*/ 601 w 601"/>
                  <a:gd name="T11" fmla="*/ 635 h 635"/>
                  <a:gd name="T12" fmla="*/ 601 w 601"/>
                  <a:gd name="T13" fmla="*/ 17 h 635"/>
                  <a:gd name="T14" fmla="*/ 516 w 601"/>
                  <a:gd name="T15" fmla="*/ 0 h 6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1" h="635">
                    <a:moveTo>
                      <a:pt x="516" y="0"/>
                    </a:moveTo>
                    <a:cubicBezTo>
                      <a:pt x="398" y="0"/>
                      <a:pt x="302" y="92"/>
                      <a:pt x="296" y="208"/>
                    </a:cubicBezTo>
                    <a:cubicBezTo>
                      <a:pt x="272" y="200"/>
                      <a:pt x="247" y="195"/>
                      <a:pt x="220" y="195"/>
                    </a:cubicBezTo>
                    <a:cubicBezTo>
                      <a:pt x="99" y="195"/>
                      <a:pt x="0" y="293"/>
                      <a:pt x="0" y="415"/>
                    </a:cubicBezTo>
                    <a:cubicBezTo>
                      <a:pt x="0" y="536"/>
                      <a:pt x="99" y="635"/>
                      <a:pt x="220" y="635"/>
                    </a:cubicBezTo>
                    <a:cubicBezTo>
                      <a:pt x="601" y="635"/>
                      <a:pt x="601" y="635"/>
                      <a:pt x="601" y="635"/>
                    </a:cubicBezTo>
                    <a:cubicBezTo>
                      <a:pt x="601" y="17"/>
                      <a:pt x="601" y="17"/>
                      <a:pt x="601" y="17"/>
                    </a:cubicBezTo>
                    <a:cubicBezTo>
                      <a:pt x="575" y="6"/>
                      <a:pt x="546" y="0"/>
                      <a:pt x="516" y="0"/>
                    </a:cubicBezTo>
                    <a:close/>
                  </a:path>
                </a:pathLst>
              </a:custGeom>
              <a:solidFill>
                <a:srgbClr val="BAD80A"/>
              </a:solidFill>
              <a:ln>
                <a:noFill/>
                <a:headEnd type="none" w="med" len="med"/>
                <a:tailEnd type="none" w="med" len="med"/>
              </a:ln>
              <a:ex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182880" rIns="0" bIns="0" numCol="1" rtlCol="0" anchor="t" anchorCtr="0" compatLnSpc="1">
                <a:prstTxWarp prst="textNoShape">
                  <a:avLst/>
                </a:prstTxWarp>
              </a:bodyPr>
              <a:lstStyle/>
              <a:p>
                <a:pPr fontAlgn="base">
                  <a:spcBef>
                    <a:spcPct val="0"/>
                  </a:spcBef>
                  <a:spcAft>
                    <a:spcPct val="0"/>
                  </a:spcAft>
                </a:pPr>
                <a:endParaRPr lang="en-US" sz="1372">
                  <a:solidFill>
                    <a:schemeClr val="lt1"/>
                  </a:solidFill>
                  <a:latin typeface="Segoe UI" panose="020B0502040204020203" pitchFamily="34" charset="0"/>
                  <a:cs typeface="Segoe UI" panose="020B0502040204020203" pitchFamily="34" charset="0"/>
                </a:endParaRPr>
              </a:p>
            </p:txBody>
          </p:sp>
          <p:sp>
            <p:nvSpPr>
              <p:cNvPr id="35" name="Freeform 34"/>
              <p:cNvSpPr>
                <a:spLocks/>
              </p:cNvSpPr>
              <p:nvPr/>
            </p:nvSpPr>
            <p:spPr bwMode="auto">
              <a:xfrm>
                <a:off x="-9119586" y="6185934"/>
                <a:ext cx="1783644" cy="2475511"/>
              </a:xfrm>
              <a:custGeom>
                <a:avLst/>
                <a:gdLst>
                  <a:gd name="connsiteX0" fmla="*/ 966766 w 1780376"/>
                  <a:gd name="connsiteY0" fmla="*/ 0 h 2465482"/>
                  <a:gd name="connsiteX1" fmla="*/ 1686144 w 1780376"/>
                  <a:gd name="connsiteY1" fmla="*/ 719778 h 2465482"/>
                  <a:gd name="connsiteX2" fmla="*/ 1611277 w 1780376"/>
                  <a:gd name="connsiteY2" fmla="*/ 1035698 h 2465482"/>
                  <a:gd name="connsiteX3" fmla="*/ 1686144 w 1780376"/>
                  <a:gd name="connsiteY3" fmla="*/ 1032441 h 2465482"/>
                  <a:gd name="connsiteX4" fmla="*/ 1780376 w 1780376"/>
                  <a:gd name="connsiteY4" fmla="*/ 1041933 h 2465482"/>
                  <a:gd name="connsiteX5" fmla="*/ 1780376 w 1780376"/>
                  <a:gd name="connsiteY5" fmla="*/ 2455903 h 2465482"/>
                  <a:gd name="connsiteX6" fmla="*/ 1686144 w 1780376"/>
                  <a:gd name="connsiteY6" fmla="*/ 2465482 h 2465482"/>
                  <a:gd name="connsiteX7" fmla="*/ 0 w 1780376"/>
                  <a:gd name="connsiteY7" fmla="*/ 2465482 h 2465482"/>
                  <a:gd name="connsiteX8" fmla="*/ 0 w 1780376"/>
                  <a:gd name="connsiteY8" fmla="*/ 452711 h 2465482"/>
                  <a:gd name="connsiteX9" fmla="*/ 257153 w 1780376"/>
                  <a:gd name="connsiteY9" fmla="*/ 631841 h 2465482"/>
                  <a:gd name="connsiteX10" fmla="*/ 966766 w 1780376"/>
                  <a:gd name="connsiteY10" fmla="*/ 0 h 2465482"/>
                  <a:gd name="connsiteX0" fmla="*/ 966766 w 1783644"/>
                  <a:gd name="connsiteY0" fmla="*/ 0 h 2475511"/>
                  <a:gd name="connsiteX1" fmla="*/ 1686144 w 1783644"/>
                  <a:gd name="connsiteY1" fmla="*/ 719778 h 2475511"/>
                  <a:gd name="connsiteX2" fmla="*/ 1611277 w 1783644"/>
                  <a:gd name="connsiteY2" fmla="*/ 1035698 h 2475511"/>
                  <a:gd name="connsiteX3" fmla="*/ 1686144 w 1783644"/>
                  <a:gd name="connsiteY3" fmla="*/ 1032441 h 2475511"/>
                  <a:gd name="connsiteX4" fmla="*/ 1780376 w 1783644"/>
                  <a:gd name="connsiteY4" fmla="*/ 1041933 h 2475511"/>
                  <a:gd name="connsiteX5" fmla="*/ 1783644 w 1783644"/>
                  <a:gd name="connsiteY5" fmla="*/ 2475511 h 2475511"/>
                  <a:gd name="connsiteX6" fmla="*/ 1686144 w 1783644"/>
                  <a:gd name="connsiteY6" fmla="*/ 2465482 h 2475511"/>
                  <a:gd name="connsiteX7" fmla="*/ 0 w 1783644"/>
                  <a:gd name="connsiteY7" fmla="*/ 2465482 h 2475511"/>
                  <a:gd name="connsiteX8" fmla="*/ 0 w 1783644"/>
                  <a:gd name="connsiteY8" fmla="*/ 452711 h 2475511"/>
                  <a:gd name="connsiteX9" fmla="*/ 257153 w 1783644"/>
                  <a:gd name="connsiteY9" fmla="*/ 631841 h 2475511"/>
                  <a:gd name="connsiteX10" fmla="*/ 966766 w 1783644"/>
                  <a:gd name="connsiteY10" fmla="*/ 0 h 2475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83644" h="2475511">
                    <a:moveTo>
                      <a:pt x="966766" y="0"/>
                    </a:moveTo>
                    <a:cubicBezTo>
                      <a:pt x="1363889" y="0"/>
                      <a:pt x="1686144" y="322434"/>
                      <a:pt x="1686144" y="719778"/>
                    </a:cubicBezTo>
                    <a:cubicBezTo>
                      <a:pt x="1686144" y="833769"/>
                      <a:pt x="1656848" y="941248"/>
                      <a:pt x="1611277" y="1035698"/>
                    </a:cubicBezTo>
                    <a:cubicBezTo>
                      <a:pt x="1634062" y="1032441"/>
                      <a:pt x="1660103" y="1032441"/>
                      <a:pt x="1686144" y="1032441"/>
                    </a:cubicBezTo>
                    <a:lnTo>
                      <a:pt x="1780376" y="1041933"/>
                    </a:lnTo>
                    <a:cubicBezTo>
                      <a:pt x="1781465" y="1519792"/>
                      <a:pt x="1782555" y="1997652"/>
                      <a:pt x="1783644" y="2475511"/>
                    </a:cubicBezTo>
                    <a:lnTo>
                      <a:pt x="1686144" y="2465482"/>
                    </a:lnTo>
                    <a:lnTo>
                      <a:pt x="0" y="2465482"/>
                    </a:lnTo>
                    <a:lnTo>
                      <a:pt x="0" y="452711"/>
                    </a:lnTo>
                    <a:cubicBezTo>
                      <a:pt x="100908" y="491794"/>
                      <a:pt x="185541" y="556932"/>
                      <a:pt x="257153" y="631841"/>
                    </a:cubicBezTo>
                    <a:cubicBezTo>
                      <a:pt x="299470" y="276838"/>
                      <a:pt x="602194" y="0"/>
                      <a:pt x="966766" y="0"/>
                    </a:cubicBezTo>
                    <a:close/>
                  </a:path>
                </a:pathLst>
              </a:custGeom>
              <a:solidFill>
                <a:srgbClr val="BAD80A"/>
              </a:solidFill>
              <a:ln>
                <a:noFill/>
                <a:headEnd type="none" w="med" len="med"/>
                <a:tailEnd type="none" w="med" len="med"/>
              </a:ln>
              <a:ex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182880" rIns="0" bIns="0" numCol="1" rtlCol="0" anchor="t" anchorCtr="0" compatLnSpc="1">
                <a:prstTxWarp prst="textNoShape">
                  <a:avLst/>
                </a:prstTxWarp>
              </a:bodyPr>
              <a:lstStyle/>
              <a:p>
                <a:pPr fontAlgn="base">
                  <a:spcBef>
                    <a:spcPct val="0"/>
                  </a:spcBef>
                  <a:spcAft>
                    <a:spcPct val="0"/>
                  </a:spcAft>
                </a:pPr>
                <a:endParaRPr lang="en-US" sz="1372">
                  <a:solidFill>
                    <a:schemeClr val="lt1"/>
                  </a:solidFill>
                  <a:latin typeface="Segoe UI" panose="020B0502040204020203" pitchFamily="34" charset="0"/>
                  <a:cs typeface="Segoe UI" panose="020B0502040204020203" pitchFamily="34" charset="0"/>
                </a:endParaRPr>
              </a:p>
            </p:txBody>
          </p:sp>
        </p:grpSp>
        <p:sp>
          <p:nvSpPr>
            <p:cNvPr id="30" name="Freeform 95"/>
            <p:cNvSpPr>
              <a:spLocks/>
            </p:cNvSpPr>
            <p:nvPr/>
          </p:nvSpPr>
          <p:spPr bwMode="auto">
            <a:xfrm>
              <a:off x="306707" y="2506985"/>
              <a:ext cx="312041" cy="131865"/>
            </a:xfrm>
            <a:custGeom>
              <a:avLst/>
              <a:gdLst>
                <a:gd name="T0" fmla="*/ 621 w 696"/>
                <a:gd name="T1" fmla="*/ 132 h 281"/>
                <a:gd name="T2" fmla="*/ 609 w 696"/>
                <a:gd name="T3" fmla="*/ 133 h 281"/>
                <a:gd name="T4" fmla="*/ 469 w 696"/>
                <a:gd name="T5" fmla="*/ 0 h 281"/>
                <a:gd name="T6" fmla="*/ 333 w 696"/>
                <a:gd name="T7" fmla="*/ 104 h 281"/>
                <a:gd name="T8" fmla="*/ 258 w 696"/>
                <a:gd name="T9" fmla="*/ 73 h 281"/>
                <a:gd name="T10" fmla="*/ 155 w 696"/>
                <a:gd name="T11" fmla="*/ 167 h 281"/>
                <a:gd name="T12" fmla="*/ 105 w 696"/>
                <a:gd name="T13" fmla="*/ 190 h 281"/>
                <a:gd name="T14" fmla="*/ 58 w 696"/>
                <a:gd name="T15" fmla="*/ 166 h 281"/>
                <a:gd name="T16" fmla="*/ 0 w 696"/>
                <a:gd name="T17" fmla="*/ 224 h 281"/>
                <a:gd name="T18" fmla="*/ 58 w 696"/>
                <a:gd name="T19" fmla="*/ 281 h 281"/>
                <a:gd name="T20" fmla="*/ 74 w 696"/>
                <a:gd name="T21" fmla="*/ 281 h 281"/>
                <a:gd name="T22" fmla="*/ 264 w 696"/>
                <a:gd name="T23" fmla="*/ 281 h 281"/>
                <a:gd name="T24" fmla="*/ 370 w 696"/>
                <a:gd name="T25" fmla="*/ 281 h 281"/>
                <a:gd name="T26" fmla="*/ 626 w 696"/>
                <a:gd name="T27" fmla="*/ 281 h 281"/>
                <a:gd name="T28" fmla="*/ 626 w 696"/>
                <a:gd name="T29" fmla="*/ 281 h 281"/>
                <a:gd name="T30" fmla="*/ 696 w 696"/>
                <a:gd name="T31" fmla="*/ 207 h 281"/>
                <a:gd name="T32" fmla="*/ 621 w 696"/>
                <a:gd name="T33" fmla="*/ 132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96" h="281">
                  <a:moveTo>
                    <a:pt x="621" y="132"/>
                  </a:moveTo>
                  <a:cubicBezTo>
                    <a:pt x="617" y="132"/>
                    <a:pt x="613" y="133"/>
                    <a:pt x="609" y="133"/>
                  </a:cubicBezTo>
                  <a:cubicBezTo>
                    <a:pt x="606" y="59"/>
                    <a:pt x="544" y="0"/>
                    <a:pt x="469" y="0"/>
                  </a:cubicBezTo>
                  <a:cubicBezTo>
                    <a:pt x="403" y="0"/>
                    <a:pt x="349" y="44"/>
                    <a:pt x="333" y="104"/>
                  </a:cubicBezTo>
                  <a:cubicBezTo>
                    <a:pt x="314" y="85"/>
                    <a:pt x="287" y="73"/>
                    <a:pt x="258" y="73"/>
                  </a:cubicBezTo>
                  <a:cubicBezTo>
                    <a:pt x="204" y="73"/>
                    <a:pt x="160" y="114"/>
                    <a:pt x="155" y="167"/>
                  </a:cubicBezTo>
                  <a:cubicBezTo>
                    <a:pt x="136" y="170"/>
                    <a:pt x="119" y="178"/>
                    <a:pt x="105" y="190"/>
                  </a:cubicBezTo>
                  <a:cubicBezTo>
                    <a:pt x="95" y="175"/>
                    <a:pt x="78" y="166"/>
                    <a:pt x="58" y="166"/>
                  </a:cubicBezTo>
                  <a:cubicBezTo>
                    <a:pt x="26" y="166"/>
                    <a:pt x="0" y="192"/>
                    <a:pt x="0" y="224"/>
                  </a:cubicBezTo>
                  <a:cubicBezTo>
                    <a:pt x="0" y="256"/>
                    <a:pt x="26" y="281"/>
                    <a:pt x="58" y="281"/>
                  </a:cubicBezTo>
                  <a:cubicBezTo>
                    <a:pt x="74" y="281"/>
                    <a:pt x="74" y="281"/>
                    <a:pt x="74" y="281"/>
                  </a:cubicBezTo>
                  <a:cubicBezTo>
                    <a:pt x="264" y="281"/>
                    <a:pt x="264" y="281"/>
                    <a:pt x="264" y="281"/>
                  </a:cubicBezTo>
                  <a:cubicBezTo>
                    <a:pt x="370" y="281"/>
                    <a:pt x="370" y="281"/>
                    <a:pt x="370" y="281"/>
                  </a:cubicBezTo>
                  <a:cubicBezTo>
                    <a:pt x="626" y="281"/>
                    <a:pt x="626" y="281"/>
                    <a:pt x="626" y="281"/>
                  </a:cubicBezTo>
                  <a:cubicBezTo>
                    <a:pt x="626" y="281"/>
                    <a:pt x="626" y="281"/>
                    <a:pt x="626" y="281"/>
                  </a:cubicBezTo>
                  <a:cubicBezTo>
                    <a:pt x="665" y="279"/>
                    <a:pt x="696" y="247"/>
                    <a:pt x="696" y="207"/>
                  </a:cubicBezTo>
                  <a:cubicBezTo>
                    <a:pt x="696" y="166"/>
                    <a:pt x="662" y="132"/>
                    <a:pt x="621" y="132"/>
                  </a:cubicBezTo>
                  <a:close/>
                </a:path>
              </a:pathLst>
            </a:custGeom>
            <a:solidFill>
              <a:srgbClr val="0078D7"/>
            </a:solidFill>
            <a:ln>
              <a:noFill/>
            </a:ln>
          </p:spPr>
          <p:txBody>
            <a:bodyPr vert="horz" wrap="square" lIns="91440" tIns="45720" rIns="91440" bIns="45720" numCol="1" anchor="t" anchorCtr="0" compatLnSpc="1">
              <a:prstTxWarp prst="textNoShape">
                <a:avLst/>
              </a:prstTxWarp>
            </a:bodyPr>
            <a:lstStyle/>
            <a:p>
              <a:endParaRPr lang="en-US" sz="1765"/>
            </a:p>
          </p:txBody>
        </p:sp>
      </p:grpSp>
      <p:pic>
        <p:nvPicPr>
          <p:cNvPr id="36" name="Picture 35"/>
          <p:cNvPicPr>
            <a:picLocks noChangeAspect="1"/>
          </p:cNvPicPr>
          <p:nvPr userDrawn="1"/>
        </p:nvPicPr>
        <p:blipFill>
          <a:blip r:embed="rId3"/>
          <a:stretch>
            <a:fillRect/>
          </a:stretch>
        </p:blipFill>
        <p:spPr>
          <a:xfrm>
            <a:off x="389073" y="440493"/>
            <a:ext cx="5333417" cy="365382"/>
          </a:xfrm>
          <a:prstGeom prst="rect">
            <a:avLst/>
          </a:prstGeom>
        </p:spPr>
      </p:pic>
    </p:spTree>
    <p:extLst>
      <p:ext uri="{BB962C8B-B14F-4D97-AF65-F5344CB8AC3E}">
        <p14:creationId xmlns:p14="http://schemas.microsoft.com/office/powerpoint/2010/main" val="2543035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sp>
        <p:nvSpPr>
          <p:cNvPr id="2" name="Title 1"/>
          <p:cNvSpPr>
            <a:spLocks noGrp="1"/>
          </p:cNvSpPr>
          <p:nvPr>
            <p:ph type="title"/>
          </p:nvPr>
        </p:nvSpPr>
        <p:spPr>
          <a:xfrm>
            <a:off x="217714" y="201707"/>
            <a:ext cx="7837714" cy="529407"/>
          </a:xfrm>
        </p:spPr>
        <p:txBody>
          <a:bodyPr lIns="0" rIns="0"/>
          <a:lstStyle>
            <a:lvl1pPr>
              <a:defRPr>
                <a:solidFill>
                  <a:srgbClr val="000000"/>
                </a:solidFill>
              </a:defRPr>
            </a:lvl1pPr>
          </a:lstStyle>
          <a:p>
            <a:r>
              <a:rPr lang="en-US"/>
              <a:t>Click to edit Master title style</a:t>
            </a:r>
          </a:p>
        </p:txBody>
      </p:sp>
      <p:sp>
        <p:nvSpPr>
          <p:cNvPr id="3" name="Footer Placeholder 2"/>
          <p:cNvSpPr>
            <a:spLocks noGrp="1"/>
          </p:cNvSpPr>
          <p:nvPr>
            <p:ph type="ftr" sz="quarter" idx="10"/>
          </p:nvPr>
        </p:nvSpPr>
        <p:spPr>
          <a:xfrm>
            <a:off x="4038600" y="6356350"/>
            <a:ext cx="4114800" cy="365125"/>
          </a:xfrm>
          <a:prstGeom prst="rect">
            <a:avLst/>
          </a:prstGeom>
        </p:spPr>
        <p:txBody>
          <a:bodyPr/>
          <a:lstStyle/>
          <a:p>
            <a:endParaRPr lang="en-US">
              <a:solidFill>
                <a:srgbClr val="505050"/>
              </a:solidFill>
            </a:endParaRPr>
          </a:p>
        </p:txBody>
      </p:sp>
      <p:sp>
        <p:nvSpPr>
          <p:cNvPr id="4" name="Slide Number Placeholder 3"/>
          <p:cNvSpPr>
            <a:spLocks noGrp="1"/>
          </p:cNvSpPr>
          <p:nvPr>
            <p:ph type="sldNum" sz="quarter" idx="11"/>
          </p:nvPr>
        </p:nvSpPr>
        <p:spPr>
          <a:xfrm>
            <a:off x="8610600" y="6356350"/>
            <a:ext cx="2743200" cy="365125"/>
          </a:xfrm>
          <a:prstGeom prst="rect">
            <a:avLst/>
          </a:prstGeom>
        </p:spPr>
        <p:txBody>
          <a:bodyPr/>
          <a:lstStyle/>
          <a:p>
            <a:fld id="{77A80767-0168-4202-AF54-9FDB461E3B29}" type="slidenum">
              <a:rPr lang="en-US" smtClean="0">
                <a:gradFill>
                  <a:gsLst>
                    <a:gs pos="5000">
                      <a:srgbClr val="505050"/>
                    </a:gs>
                    <a:gs pos="31000">
                      <a:srgbClr val="505050"/>
                    </a:gs>
                  </a:gsLst>
                  <a:lin ang="5400000" scaled="0"/>
                </a:gradFill>
              </a:rPr>
              <a:pPr/>
              <a:t>‹#›</a:t>
            </a:fld>
            <a:endParaRPr lang="en-US">
              <a:gradFill>
                <a:gsLst>
                  <a:gs pos="5000">
                    <a:srgbClr val="505050"/>
                  </a:gs>
                  <a:gs pos="31000">
                    <a:srgbClr val="505050"/>
                  </a:gs>
                </a:gsLst>
                <a:lin ang="5400000" scaled="0"/>
              </a:gradFill>
            </a:endParaRPr>
          </a:p>
        </p:txBody>
      </p:sp>
      <p:sp>
        <p:nvSpPr>
          <p:cNvPr id="7" name="Text Placeholder 6"/>
          <p:cNvSpPr>
            <a:spLocks noGrp="1"/>
          </p:cNvSpPr>
          <p:nvPr>
            <p:ph type="body" sz="quarter" idx="12" hasCustomPrompt="1"/>
          </p:nvPr>
        </p:nvSpPr>
        <p:spPr>
          <a:xfrm>
            <a:off x="8055432" y="201710"/>
            <a:ext cx="3918857" cy="311727"/>
          </a:xfrm>
        </p:spPr>
        <p:txBody>
          <a:bodyPr vert="horz" wrap="square" lIns="127337" tIns="79586" rIns="127337" bIns="79586" rtlCol="0" anchor="t">
            <a:noAutofit/>
          </a:bodyPr>
          <a:lstStyle>
            <a:lvl1pPr marL="0" indent="0" algn="r">
              <a:buFontTx/>
              <a:buNone/>
              <a:defRPr lang="en-US" sz="1309" b="0" cap="none" dirty="0">
                <a:ln w="3175">
                  <a:noFill/>
                </a:ln>
                <a:solidFill>
                  <a:srgbClr val="000000"/>
                </a:solidFill>
                <a:effectLst/>
                <a:latin typeface="+mn-lt"/>
                <a:cs typeface="Segoe UI" pitchFamily="34" charset="0"/>
              </a:defRPr>
            </a:lvl1pPr>
          </a:lstStyle>
          <a:p>
            <a:pPr lvl="0">
              <a:spcBef>
                <a:spcPct val="0"/>
              </a:spcBef>
            </a:pPr>
            <a:r>
              <a:rPr lang="en-US"/>
              <a:t>Presenter: First Name, Last Name</a:t>
            </a:r>
          </a:p>
        </p:txBody>
      </p:sp>
    </p:spTree>
    <p:extLst>
      <p:ext uri="{BB962C8B-B14F-4D97-AF65-F5344CB8AC3E}">
        <p14:creationId xmlns:p14="http://schemas.microsoft.com/office/powerpoint/2010/main" val="840426986"/>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3_Closing logo slide">
    <p:bg>
      <p:bgRef idx="1001">
        <a:schemeClr val="bg2"/>
      </p:bgRef>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39" y="6171616"/>
            <a:ext cx="11653522" cy="395317"/>
          </a:xfrm>
          <a:prstGeom prst="rect">
            <a:avLst/>
          </a:prstGeom>
          <a:noFill/>
          <a:ln w="12700">
            <a:noFill/>
            <a:miter lim="800000"/>
            <a:headEnd type="none" w="sm" len="sm"/>
            <a:tailEnd type="none" w="sm" len="sm"/>
          </a:ln>
          <a:effectLst/>
        </p:spPr>
        <p:txBody>
          <a:bodyPr vert="horz" wrap="square" lIns="179285" tIns="143428" rIns="179285" bIns="143428" numCol="1" anchor="t" anchorCtr="0" compatLnSpc="1">
            <a:prstTxWarp prst="textNoShape">
              <a:avLst/>
            </a:prstTxWarp>
            <a:spAutoFit/>
          </a:bodyPr>
          <a:lstStyle/>
          <a:p>
            <a:pPr defTabSz="913924" eaLnBrk="0" hangingPunct="0"/>
            <a:r>
              <a:rPr lang="en-US" sz="686">
                <a:gradFill>
                  <a:gsLst>
                    <a:gs pos="0">
                      <a:srgbClr val="FFFFFF"/>
                    </a:gs>
                    <a:gs pos="100000">
                      <a:srgbClr val="FFFFFF"/>
                    </a:gs>
                  </a:gsLst>
                  <a:lin ang="5400000" scaled="0"/>
                </a:gradFill>
                <a:cs typeface="Segoe UI" pitchFamily="34" charset="0"/>
              </a:rPr>
              <a:t>© 2015 Microsoft Corporation. All rights reserved. </a:t>
            </a:r>
          </a:p>
        </p:txBody>
      </p:sp>
      <p:pic>
        <p:nvPicPr>
          <p:cNvPr id="4" name="Picture 3"/>
          <p:cNvPicPr>
            <a:picLocks noChangeAspect="1"/>
          </p:cNvPicPr>
          <p:nvPr userDrawn="1"/>
        </p:nvPicPr>
        <p:blipFill>
          <a:blip r:embed="rId2"/>
          <a:stretch>
            <a:fillRect/>
          </a:stretch>
        </p:blipFill>
        <p:spPr bwMode="invGray">
          <a:xfrm>
            <a:off x="450205" y="3083652"/>
            <a:ext cx="3227129" cy="692059"/>
          </a:xfrm>
          <a:prstGeom prst="rect">
            <a:avLst/>
          </a:prstGeom>
        </p:spPr>
      </p:pic>
    </p:spTree>
    <p:extLst>
      <p:ext uri="{BB962C8B-B14F-4D97-AF65-F5344CB8AC3E}">
        <p14:creationId xmlns:p14="http://schemas.microsoft.com/office/powerpoint/2010/main" val="262074429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4_Title Slide Option 1">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bwMode="auto">
          <a:xfrm>
            <a:off x="269302" y="1613794"/>
            <a:ext cx="6274911" cy="1793104"/>
          </a:xfrm>
          <a:noFill/>
        </p:spPr>
        <p:txBody>
          <a:bodyPr lIns="146304" tIns="91440" rIns="146304" bIns="91440" anchor="t" anchorCtr="0"/>
          <a:lstStyle>
            <a:lvl1pPr>
              <a:defRPr sz="5294" spc="-98" baseline="0">
                <a:gradFill>
                  <a:gsLst>
                    <a:gs pos="76852">
                      <a:schemeClr val="tx1"/>
                    </a:gs>
                    <a:gs pos="57576">
                      <a:schemeClr val="tx1"/>
                    </a:gs>
                  </a:gsLst>
                  <a:lin ang="5400000" scaled="0"/>
                </a:gradFill>
              </a:defRPr>
            </a:lvl1pPr>
          </a:lstStyle>
          <a:p>
            <a:r>
              <a:rPr lang="en-US"/>
              <a:t>Presentation title</a:t>
            </a:r>
          </a:p>
        </p:txBody>
      </p:sp>
      <p:sp>
        <p:nvSpPr>
          <p:cNvPr id="3" name="Text Placeholder 2"/>
          <p:cNvSpPr>
            <a:spLocks noGrp="1"/>
          </p:cNvSpPr>
          <p:nvPr>
            <p:ph type="body" sz="quarter" idx="14" hasCustomPrompt="1"/>
          </p:nvPr>
        </p:nvSpPr>
        <p:spPr bwMode="auto">
          <a:xfrm>
            <a:off x="267683" y="3406897"/>
            <a:ext cx="6276530" cy="1793104"/>
          </a:xfrm>
        </p:spPr>
        <p:txBody>
          <a:bodyPr tIns="109728" bIns="109728">
            <a:noAutofit/>
          </a:bodyPr>
          <a:lstStyle>
            <a:lvl1pPr marL="0" indent="0">
              <a:spcBef>
                <a:spcPts val="0"/>
              </a:spcBef>
              <a:buNone/>
              <a:defRPr sz="3137">
                <a:gradFill>
                  <a:gsLst>
                    <a:gs pos="76852">
                      <a:schemeClr val="tx1"/>
                    </a:gs>
                    <a:gs pos="57576">
                      <a:schemeClr val="tx1"/>
                    </a:gs>
                  </a:gsLst>
                  <a:lin ang="5400000" scaled="0"/>
                </a:gradFill>
              </a:defRPr>
            </a:lvl1pPr>
          </a:lstStyle>
          <a:p>
            <a:pPr lvl="0"/>
            <a:r>
              <a:rPr lang="en-US"/>
              <a:t>Speaker Name</a:t>
            </a:r>
          </a:p>
        </p:txBody>
      </p:sp>
      <p:grpSp>
        <p:nvGrpSpPr>
          <p:cNvPr id="8" name="Group 7"/>
          <p:cNvGrpSpPr>
            <a:grpSpLocks noChangeAspect="1"/>
          </p:cNvGrpSpPr>
          <p:nvPr userDrawn="1"/>
        </p:nvGrpSpPr>
        <p:grpSpPr bwMode="gray">
          <a:xfrm>
            <a:off x="448213" y="6034000"/>
            <a:ext cx="1648360" cy="353933"/>
            <a:chOff x="457200" y="1643393"/>
            <a:chExt cx="4492753" cy="964540"/>
          </a:xfrm>
        </p:grpSpPr>
        <p:pic>
          <p:nvPicPr>
            <p:cNvPr id="12" name="Picture 11"/>
            <p:cNvPicPr>
              <a:picLocks noChangeAspect="1"/>
            </p:cNvPicPr>
            <p:nvPr/>
          </p:nvPicPr>
          <p:blipFill>
            <a:blip r:embed="rId2"/>
            <a:stretch>
              <a:fillRect/>
            </a:stretch>
          </p:blipFill>
          <p:spPr bwMode="gray">
            <a:xfrm>
              <a:off x="457200" y="1643393"/>
              <a:ext cx="964540" cy="964540"/>
            </a:xfrm>
            <a:prstGeom prst="rect">
              <a:avLst/>
            </a:prstGeom>
          </p:spPr>
        </p:pic>
        <p:sp>
          <p:nvSpPr>
            <p:cNvPr id="14"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sz="1765"/>
            </a:p>
          </p:txBody>
        </p:sp>
      </p:grpSp>
      <p:grpSp>
        <p:nvGrpSpPr>
          <p:cNvPr id="28" name="Group 27"/>
          <p:cNvGrpSpPr/>
          <p:nvPr userDrawn="1"/>
        </p:nvGrpSpPr>
        <p:grpSpPr>
          <a:xfrm>
            <a:off x="5647788" y="3463739"/>
            <a:ext cx="6548878" cy="3415534"/>
            <a:chOff x="-1" y="2506985"/>
            <a:chExt cx="1462502" cy="762652"/>
          </a:xfrm>
        </p:grpSpPr>
        <p:grpSp>
          <p:nvGrpSpPr>
            <p:cNvPr id="29" name="Group 28"/>
            <p:cNvGrpSpPr>
              <a:grpSpLocks noChangeAspect="1"/>
            </p:cNvGrpSpPr>
            <p:nvPr/>
          </p:nvGrpSpPr>
          <p:grpSpPr>
            <a:xfrm>
              <a:off x="-1" y="2626805"/>
              <a:ext cx="1462502" cy="642832"/>
              <a:chOff x="-12967953" y="6185934"/>
              <a:chExt cx="5632011" cy="2475511"/>
            </a:xfrm>
          </p:grpSpPr>
          <p:sp>
            <p:nvSpPr>
              <p:cNvPr id="31" name="Freeform 87"/>
              <p:cNvSpPr>
                <a:spLocks noEditPoints="1"/>
              </p:cNvSpPr>
              <p:nvPr/>
            </p:nvSpPr>
            <p:spPr bwMode="auto">
              <a:xfrm>
                <a:off x="-10692122" y="6794402"/>
                <a:ext cx="719098" cy="719098"/>
              </a:xfrm>
              <a:custGeom>
                <a:avLst/>
                <a:gdLst>
                  <a:gd name="T0" fmla="*/ 50 w 221"/>
                  <a:gd name="T1" fmla="*/ 202 h 220"/>
                  <a:gd name="T2" fmla="*/ 73 w 221"/>
                  <a:gd name="T3" fmla="*/ 186 h 220"/>
                  <a:gd name="T4" fmla="*/ 86 w 221"/>
                  <a:gd name="T5" fmla="*/ 183 h 220"/>
                  <a:gd name="T6" fmla="*/ 95 w 221"/>
                  <a:gd name="T7" fmla="*/ 185 h 220"/>
                  <a:gd name="T8" fmla="*/ 109 w 221"/>
                  <a:gd name="T9" fmla="*/ 214 h 220"/>
                  <a:gd name="T10" fmla="*/ 133 w 221"/>
                  <a:gd name="T11" fmla="*/ 218 h 220"/>
                  <a:gd name="T12" fmla="*/ 138 w 221"/>
                  <a:gd name="T13" fmla="*/ 191 h 220"/>
                  <a:gd name="T14" fmla="*/ 145 w 221"/>
                  <a:gd name="T15" fmla="*/ 179 h 220"/>
                  <a:gd name="T16" fmla="*/ 153 w 221"/>
                  <a:gd name="T17" fmla="*/ 174 h 220"/>
                  <a:gd name="T18" fmla="*/ 183 w 221"/>
                  <a:gd name="T19" fmla="*/ 184 h 220"/>
                  <a:gd name="T20" fmla="*/ 202 w 221"/>
                  <a:gd name="T21" fmla="*/ 170 h 220"/>
                  <a:gd name="T22" fmla="*/ 187 w 221"/>
                  <a:gd name="T23" fmla="*/ 148 h 220"/>
                  <a:gd name="T24" fmla="*/ 183 w 221"/>
                  <a:gd name="T25" fmla="*/ 134 h 220"/>
                  <a:gd name="T26" fmla="*/ 186 w 221"/>
                  <a:gd name="T27" fmla="*/ 125 h 220"/>
                  <a:gd name="T28" fmla="*/ 215 w 221"/>
                  <a:gd name="T29" fmla="*/ 111 h 220"/>
                  <a:gd name="T30" fmla="*/ 218 w 221"/>
                  <a:gd name="T31" fmla="*/ 88 h 220"/>
                  <a:gd name="T32" fmla="*/ 191 w 221"/>
                  <a:gd name="T33" fmla="*/ 83 h 220"/>
                  <a:gd name="T34" fmla="*/ 179 w 221"/>
                  <a:gd name="T35" fmla="*/ 76 h 220"/>
                  <a:gd name="T36" fmla="*/ 175 w 221"/>
                  <a:gd name="T37" fmla="*/ 67 h 220"/>
                  <a:gd name="T38" fmla="*/ 185 w 221"/>
                  <a:gd name="T39" fmla="*/ 37 h 220"/>
                  <a:gd name="T40" fmla="*/ 171 w 221"/>
                  <a:gd name="T41" fmla="*/ 18 h 220"/>
                  <a:gd name="T42" fmla="*/ 148 w 221"/>
                  <a:gd name="T43" fmla="*/ 34 h 220"/>
                  <a:gd name="T44" fmla="*/ 135 w 221"/>
                  <a:gd name="T45" fmla="*/ 37 h 220"/>
                  <a:gd name="T46" fmla="*/ 126 w 221"/>
                  <a:gd name="T47" fmla="*/ 34 h 220"/>
                  <a:gd name="T48" fmla="*/ 112 w 221"/>
                  <a:gd name="T49" fmla="*/ 6 h 220"/>
                  <a:gd name="T50" fmla="*/ 88 w 221"/>
                  <a:gd name="T51" fmla="*/ 2 h 220"/>
                  <a:gd name="T52" fmla="*/ 83 w 221"/>
                  <a:gd name="T53" fmla="*/ 29 h 220"/>
                  <a:gd name="T54" fmla="*/ 68 w 221"/>
                  <a:gd name="T55" fmla="*/ 46 h 220"/>
                  <a:gd name="T56" fmla="*/ 38 w 221"/>
                  <a:gd name="T57" fmla="*/ 35 h 220"/>
                  <a:gd name="T58" fmla="*/ 19 w 221"/>
                  <a:gd name="T59" fmla="*/ 49 h 220"/>
                  <a:gd name="T60" fmla="*/ 34 w 221"/>
                  <a:gd name="T61" fmla="*/ 72 h 220"/>
                  <a:gd name="T62" fmla="*/ 35 w 221"/>
                  <a:gd name="T63" fmla="*/ 96 h 220"/>
                  <a:gd name="T64" fmla="*/ 6 w 221"/>
                  <a:gd name="T65" fmla="*/ 109 h 220"/>
                  <a:gd name="T66" fmla="*/ 3 w 221"/>
                  <a:gd name="T67" fmla="*/ 132 h 220"/>
                  <a:gd name="T68" fmla="*/ 30 w 221"/>
                  <a:gd name="T69" fmla="*/ 137 h 220"/>
                  <a:gd name="T70" fmla="*/ 46 w 221"/>
                  <a:gd name="T71" fmla="*/ 152 h 220"/>
                  <a:gd name="T72" fmla="*/ 46 w 221"/>
                  <a:gd name="T73" fmla="*/ 166 h 220"/>
                  <a:gd name="T74" fmla="*/ 37 w 221"/>
                  <a:gd name="T75" fmla="*/ 192 h 220"/>
                  <a:gd name="T76" fmla="*/ 78 w 221"/>
                  <a:gd name="T77" fmla="*/ 85 h 220"/>
                  <a:gd name="T78" fmla="*/ 142 w 221"/>
                  <a:gd name="T79" fmla="*/ 13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21" h="220">
                    <a:moveTo>
                      <a:pt x="37" y="192"/>
                    </a:moveTo>
                    <a:cubicBezTo>
                      <a:pt x="50" y="202"/>
                      <a:pt x="50" y="202"/>
                      <a:pt x="50" y="202"/>
                    </a:cubicBezTo>
                    <a:cubicBezTo>
                      <a:pt x="52" y="203"/>
                      <a:pt x="56" y="203"/>
                      <a:pt x="59" y="201"/>
                    </a:cubicBezTo>
                    <a:cubicBezTo>
                      <a:pt x="73" y="186"/>
                      <a:pt x="73" y="186"/>
                      <a:pt x="73" y="186"/>
                    </a:cubicBezTo>
                    <a:cubicBezTo>
                      <a:pt x="78" y="181"/>
                      <a:pt x="82" y="181"/>
                      <a:pt x="85" y="183"/>
                    </a:cubicBezTo>
                    <a:cubicBezTo>
                      <a:pt x="86" y="183"/>
                      <a:pt x="86" y="183"/>
                      <a:pt x="86" y="183"/>
                    </a:cubicBezTo>
                    <a:cubicBezTo>
                      <a:pt x="89" y="184"/>
                      <a:pt x="92" y="185"/>
                      <a:pt x="95" y="185"/>
                    </a:cubicBezTo>
                    <a:cubicBezTo>
                      <a:pt x="95" y="185"/>
                      <a:pt x="95" y="185"/>
                      <a:pt x="95" y="185"/>
                    </a:cubicBezTo>
                    <a:cubicBezTo>
                      <a:pt x="99" y="186"/>
                      <a:pt x="103" y="188"/>
                      <a:pt x="105" y="195"/>
                    </a:cubicBezTo>
                    <a:cubicBezTo>
                      <a:pt x="109" y="214"/>
                      <a:pt x="109" y="214"/>
                      <a:pt x="109" y="214"/>
                    </a:cubicBezTo>
                    <a:cubicBezTo>
                      <a:pt x="110" y="218"/>
                      <a:pt x="114" y="220"/>
                      <a:pt x="116" y="220"/>
                    </a:cubicBezTo>
                    <a:cubicBezTo>
                      <a:pt x="133" y="218"/>
                      <a:pt x="133" y="218"/>
                      <a:pt x="133" y="218"/>
                    </a:cubicBezTo>
                    <a:cubicBezTo>
                      <a:pt x="135" y="217"/>
                      <a:pt x="138" y="214"/>
                      <a:pt x="138" y="210"/>
                    </a:cubicBezTo>
                    <a:cubicBezTo>
                      <a:pt x="138" y="191"/>
                      <a:pt x="138" y="191"/>
                      <a:pt x="138" y="191"/>
                    </a:cubicBezTo>
                    <a:cubicBezTo>
                      <a:pt x="138" y="184"/>
                      <a:pt x="141" y="181"/>
                      <a:pt x="144" y="179"/>
                    </a:cubicBezTo>
                    <a:cubicBezTo>
                      <a:pt x="144" y="179"/>
                      <a:pt x="145" y="179"/>
                      <a:pt x="145" y="179"/>
                    </a:cubicBezTo>
                    <a:cubicBezTo>
                      <a:pt x="147" y="177"/>
                      <a:pt x="150" y="176"/>
                      <a:pt x="153" y="174"/>
                    </a:cubicBezTo>
                    <a:cubicBezTo>
                      <a:pt x="153" y="174"/>
                      <a:pt x="153" y="174"/>
                      <a:pt x="153" y="174"/>
                    </a:cubicBezTo>
                    <a:cubicBezTo>
                      <a:pt x="156" y="172"/>
                      <a:pt x="161" y="171"/>
                      <a:pt x="167" y="174"/>
                    </a:cubicBezTo>
                    <a:cubicBezTo>
                      <a:pt x="183" y="184"/>
                      <a:pt x="183" y="184"/>
                      <a:pt x="183" y="184"/>
                    </a:cubicBezTo>
                    <a:cubicBezTo>
                      <a:pt x="187" y="186"/>
                      <a:pt x="191" y="185"/>
                      <a:pt x="192" y="183"/>
                    </a:cubicBezTo>
                    <a:cubicBezTo>
                      <a:pt x="202" y="170"/>
                      <a:pt x="202" y="170"/>
                      <a:pt x="202" y="170"/>
                    </a:cubicBezTo>
                    <a:cubicBezTo>
                      <a:pt x="204" y="169"/>
                      <a:pt x="204" y="164"/>
                      <a:pt x="201" y="161"/>
                    </a:cubicBezTo>
                    <a:cubicBezTo>
                      <a:pt x="187" y="148"/>
                      <a:pt x="187" y="148"/>
                      <a:pt x="187" y="148"/>
                    </a:cubicBezTo>
                    <a:cubicBezTo>
                      <a:pt x="182" y="143"/>
                      <a:pt x="182" y="139"/>
                      <a:pt x="183" y="135"/>
                    </a:cubicBezTo>
                    <a:cubicBezTo>
                      <a:pt x="183" y="135"/>
                      <a:pt x="183" y="135"/>
                      <a:pt x="183" y="134"/>
                    </a:cubicBezTo>
                    <a:cubicBezTo>
                      <a:pt x="184" y="131"/>
                      <a:pt x="185" y="128"/>
                      <a:pt x="186" y="126"/>
                    </a:cubicBezTo>
                    <a:cubicBezTo>
                      <a:pt x="186" y="125"/>
                      <a:pt x="186" y="125"/>
                      <a:pt x="186" y="125"/>
                    </a:cubicBezTo>
                    <a:cubicBezTo>
                      <a:pt x="187" y="121"/>
                      <a:pt x="189" y="117"/>
                      <a:pt x="196" y="116"/>
                    </a:cubicBezTo>
                    <a:cubicBezTo>
                      <a:pt x="215" y="111"/>
                      <a:pt x="215" y="111"/>
                      <a:pt x="215" y="111"/>
                    </a:cubicBezTo>
                    <a:cubicBezTo>
                      <a:pt x="218" y="110"/>
                      <a:pt x="221" y="106"/>
                      <a:pt x="220" y="104"/>
                    </a:cubicBezTo>
                    <a:cubicBezTo>
                      <a:pt x="218" y="88"/>
                      <a:pt x="218" y="88"/>
                      <a:pt x="218" y="88"/>
                    </a:cubicBezTo>
                    <a:cubicBezTo>
                      <a:pt x="218" y="85"/>
                      <a:pt x="215" y="82"/>
                      <a:pt x="211" y="82"/>
                    </a:cubicBezTo>
                    <a:cubicBezTo>
                      <a:pt x="191" y="83"/>
                      <a:pt x="191" y="83"/>
                      <a:pt x="191" y="83"/>
                    </a:cubicBezTo>
                    <a:cubicBezTo>
                      <a:pt x="184" y="83"/>
                      <a:pt x="181" y="80"/>
                      <a:pt x="180" y="76"/>
                    </a:cubicBezTo>
                    <a:cubicBezTo>
                      <a:pt x="180" y="76"/>
                      <a:pt x="179" y="76"/>
                      <a:pt x="179" y="76"/>
                    </a:cubicBezTo>
                    <a:cubicBezTo>
                      <a:pt x="178" y="73"/>
                      <a:pt x="176" y="70"/>
                      <a:pt x="175" y="68"/>
                    </a:cubicBezTo>
                    <a:cubicBezTo>
                      <a:pt x="175" y="67"/>
                      <a:pt x="175" y="67"/>
                      <a:pt x="175" y="67"/>
                    </a:cubicBezTo>
                    <a:cubicBezTo>
                      <a:pt x="172" y="64"/>
                      <a:pt x="171" y="60"/>
                      <a:pt x="175" y="53"/>
                    </a:cubicBezTo>
                    <a:cubicBezTo>
                      <a:pt x="185" y="37"/>
                      <a:pt x="185" y="37"/>
                      <a:pt x="185" y="37"/>
                    </a:cubicBezTo>
                    <a:cubicBezTo>
                      <a:pt x="187" y="34"/>
                      <a:pt x="186" y="29"/>
                      <a:pt x="184" y="28"/>
                    </a:cubicBezTo>
                    <a:cubicBezTo>
                      <a:pt x="171" y="18"/>
                      <a:pt x="171" y="18"/>
                      <a:pt x="171" y="18"/>
                    </a:cubicBezTo>
                    <a:cubicBezTo>
                      <a:pt x="169" y="17"/>
                      <a:pt x="164" y="16"/>
                      <a:pt x="162" y="19"/>
                    </a:cubicBezTo>
                    <a:cubicBezTo>
                      <a:pt x="148" y="34"/>
                      <a:pt x="148" y="34"/>
                      <a:pt x="148" y="34"/>
                    </a:cubicBezTo>
                    <a:cubicBezTo>
                      <a:pt x="143" y="38"/>
                      <a:pt x="139" y="38"/>
                      <a:pt x="135" y="37"/>
                    </a:cubicBezTo>
                    <a:cubicBezTo>
                      <a:pt x="135" y="37"/>
                      <a:pt x="135" y="37"/>
                      <a:pt x="135" y="37"/>
                    </a:cubicBezTo>
                    <a:cubicBezTo>
                      <a:pt x="132" y="36"/>
                      <a:pt x="129" y="35"/>
                      <a:pt x="126" y="34"/>
                    </a:cubicBezTo>
                    <a:cubicBezTo>
                      <a:pt x="126" y="34"/>
                      <a:pt x="126" y="34"/>
                      <a:pt x="126" y="34"/>
                    </a:cubicBezTo>
                    <a:cubicBezTo>
                      <a:pt x="121" y="34"/>
                      <a:pt x="118" y="32"/>
                      <a:pt x="116" y="24"/>
                    </a:cubicBezTo>
                    <a:cubicBezTo>
                      <a:pt x="112" y="6"/>
                      <a:pt x="112" y="6"/>
                      <a:pt x="112" y="6"/>
                    </a:cubicBezTo>
                    <a:cubicBezTo>
                      <a:pt x="111" y="2"/>
                      <a:pt x="107" y="0"/>
                      <a:pt x="104" y="0"/>
                    </a:cubicBezTo>
                    <a:cubicBezTo>
                      <a:pt x="88" y="2"/>
                      <a:pt x="88" y="2"/>
                      <a:pt x="88" y="2"/>
                    </a:cubicBezTo>
                    <a:cubicBezTo>
                      <a:pt x="86" y="2"/>
                      <a:pt x="83" y="6"/>
                      <a:pt x="83" y="9"/>
                    </a:cubicBezTo>
                    <a:cubicBezTo>
                      <a:pt x="83" y="29"/>
                      <a:pt x="83" y="29"/>
                      <a:pt x="83" y="29"/>
                    </a:cubicBezTo>
                    <a:cubicBezTo>
                      <a:pt x="83" y="36"/>
                      <a:pt x="80" y="39"/>
                      <a:pt x="77" y="41"/>
                    </a:cubicBezTo>
                    <a:cubicBezTo>
                      <a:pt x="73" y="42"/>
                      <a:pt x="70" y="44"/>
                      <a:pt x="68" y="46"/>
                    </a:cubicBezTo>
                    <a:cubicBezTo>
                      <a:pt x="64" y="48"/>
                      <a:pt x="60" y="49"/>
                      <a:pt x="54" y="46"/>
                    </a:cubicBezTo>
                    <a:cubicBezTo>
                      <a:pt x="38" y="35"/>
                      <a:pt x="38" y="35"/>
                      <a:pt x="38" y="35"/>
                    </a:cubicBezTo>
                    <a:cubicBezTo>
                      <a:pt x="34" y="33"/>
                      <a:pt x="30" y="35"/>
                      <a:pt x="29" y="36"/>
                    </a:cubicBezTo>
                    <a:cubicBezTo>
                      <a:pt x="19" y="49"/>
                      <a:pt x="19" y="49"/>
                      <a:pt x="19" y="49"/>
                    </a:cubicBezTo>
                    <a:cubicBezTo>
                      <a:pt x="17" y="51"/>
                      <a:pt x="17" y="56"/>
                      <a:pt x="20" y="59"/>
                    </a:cubicBezTo>
                    <a:cubicBezTo>
                      <a:pt x="34" y="72"/>
                      <a:pt x="34" y="72"/>
                      <a:pt x="34" y="72"/>
                    </a:cubicBezTo>
                    <a:cubicBezTo>
                      <a:pt x="38" y="76"/>
                      <a:pt x="39" y="80"/>
                      <a:pt x="38" y="83"/>
                    </a:cubicBezTo>
                    <a:cubicBezTo>
                      <a:pt x="37" y="87"/>
                      <a:pt x="36" y="91"/>
                      <a:pt x="35" y="96"/>
                    </a:cubicBezTo>
                    <a:cubicBezTo>
                      <a:pt x="34" y="99"/>
                      <a:pt x="32" y="103"/>
                      <a:pt x="25" y="104"/>
                    </a:cubicBezTo>
                    <a:cubicBezTo>
                      <a:pt x="6" y="109"/>
                      <a:pt x="6" y="109"/>
                      <a:pt x="6" y="109"/>
                    </a:cubicBezTo>
                    <a:cubicBezTo>
                      <a:pt x="2" y="110"/>
                      <a:pt x="0" y="113"/>
                      <a:pt x="1" y="116"/>
                    </a:cubicBezTo>
                    <a:cubicBezTo>
                      <a:pt x="3" y="132"/>
                      <a:pt x="3" y="132"/>
                      <a:pt x="3" y="132"/>
                    </a:cubicBezTo>
                    <a:cubicBezTo>
                      <a:pt x="3" y="134"/>
                      <a:pt x="6" y="138"/>
                      <a:pt x="10" y="138"/>
                    </a:cubicBezTo>
                    <a:cubicBezTo>
                      <a:pt x="30" y="137"/>
                      <a:pt x="30" y="137"/>
                      <a:pt x="30" y="137"/>
                    </a:cubicBezTo>
                    <a:cubicBezTo>
                      <a:pt x="37" y="137"/>
                      <a:pt x="40" y="140"/>
                      <a:pt x="41" y="144"/>
                    </a:cubicBezTo>
                    <a:cubicBezTo>
                      <a:pt x="43" y="147"/>
                      <a:pt x="44" y="150"/>
                      <a:pt x="46" y="152"/>
                    </a:cubicBezTo>
                    <a:cubicBezTo>
                      <a:pt x="46" y="153"/>
                      <a:pt x="46" y="153"/>
                      <a:pt x="46" y="153"/>
                    </a:cubicBezTo>
                    <a:cubicBezTo>
                      <a:pt x="49" y="156"/>
                      <a:pt x="50" y="160"/>
                      <a:pt x="46" y="166"/>
                    </a:cubicBezTo>
                    <a:cubicBezTo>
                      <a:pt x="36" y="183"/>
                      <a:pt x="36" y="183"/>
                      <a:pt x="36" y="183"/>
                    </a:cubicBezTo>
                    <a:cubicBezTo>
                      <a:pt x="34" y="186"/>
                      <a:pt x="35" y="190"/>
                      <a:pt x="37" y="192"/>
                    </a:cubicBezTo>
                    <a:close/>
                    <a:moveTo>
                      <a:pt x="86" y="142"/>
                    </a:moveTo>
                    <a:cubicBezTo>
                      <a:pt x="68" y="128"/>
                      <a:pt x="65" y="103"/>
                      <a:pt x="78" y="85"/>
                    </a:cubicBezTo>
                    <a:cubicBezTo>
                      <a:pt x="92" y="68"/>
                      <a:pt x="117" y="64"/>
                      <a:pt x="135" y="78"/>
                    </a:cubicBezTo>
                    <a:cubicBezTo>
                      <a:pt x="152" y="92"/>
                      <a:pt x="156" y="117"/>
                      <a:pt x="142" y="134"/>
                    </a:cubicBezTo>
                    <a:cubicBezTo>
                      <a:pt x="129" y="152"/>
                      <a:pt x="103" y="155"/>
                      <a:pt x="86" y="14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32" name="Freeform 88"/>
              <p:cNvSpPr>
                <a:spLocks noEditPoints="1"/>
              </p:cNvSpPr>
              <p:nvPr/>
            </p:nvSpPr>
            <p:spPr bwMode="auto">
              <a:xfrm>
                <a:off x="-11379612" y="7308045"/>
                <a:ext cx="987775" cy="987775"/>
              </a:xfrm>
              <a:custGeom>
                <a:avLst/>
                <a:gdLst>
                  <a:gd name="T0" fmla="*/ 264 w 302"/>
                  <a:gd name="T1" fmla="*/ 100 h 302"/>
                  <a:gd name="T2" fmla="*/ 274 w 302"/>
                  <a:gd name="T3" fmla="*/ 69 h 302"/>
                  <a:gd name="T4" fmla="*/ 248 w 302"/>
                  <a:gd name="T5" fmla="*/ 61 h 302"/>
                  <a:gd name="T6" fmla="*/ 233 w 302"/>
                  <a:gd name="T7" fmla="*/ 47 h 302"/>
                  <a:gd name="T8" fmla="*/ 224 w 302"/>
                  <a:gd name="T9" fmla="*/ 22 h 302"/>
                  <a:gd name="T10" fmla="*/ 196 w 302"/>
                  <a:gd name="T11" fmla="*/ 35 h 302"/>
                  <a:gd name="T12" fmla="*/ 180 w 302"/>
                  <a:gd name="T13" fmla="*/ 6 h 302"/>
                  <a:gd name="T14" fmla="*/ 157 w 302"/>
                  <a:gd name="T15" fmla="*/ 19 h 302"/>
                  <a:gd name="T16" fmla="*/ 136 w 302"/>
                  <a:gd name="T17" fmla="*/ 20 h 302"/>
                  <a:gd name="T18" fmla="*/ 112 w 302"/>
                  <a:gd name="T19" fmla="*/ 8 h 302"/>
                  <a:gd name="T20" fmla="*/ 101 w 302"/>
                  <a:gd name="T21" fmla="*/ 38 h 302"/>
                  <a:gd name="T22" fmla="*/ 69 w 302"/>
                  <a:gd name="T23" fmla="*/ 28 h 302"/>
                  <a:gd name="T24" fmla="*/ 62 w 302"/>
                  <a:gd name="T25" fmla="*/ 54 h 302"/>
                  <a:gd name="T26" fmla="*/ 48 w 302"/>
                  <a:gd name="T27" fmla="*/ 69 h 302"/>
                  <a:gd name="T28" fmla="*/ 23 w 302"/>
                  <a:gd name="T29" fmla="*/ 78 h 302"/>
                  <a:gd name="T30" fmla="*/ 36 w 302"/>
                  <a:gd name="T31" fmla="*/ 107 h 302"/>
                  <a:gd name="T32" fmla="*/ 6 w 302"/>
                  <a:gd name="T33" fmla="*/ 122 h 302"/>
                  <a:gd name="T34" fmla="*/ 20 w 302"/>
                  <a:gd name="T35" fmla="*/ 145 h 302"/>
                  <a:gd name="T36" fmla="*/ 20 w 302"/>
                  <a:gd name="T37" fmla="*/ 166 h 302"/>
                  <a:gd name="T38" fmla="*/ 9 w 302"/>
                  <a:gd name="T39" fmla="*/ 190 h 302"/>
                  <a:gd name="T40" fmla="*/ 38 w 302"/>
                  <a:gd name="T41" fmla="*/ 201 h 302"/>
                  <a:gd name="T42" fmla="*/ 28 w 302"/>
                  <a:gd name="T43" fmla="*/ 233 h 302"/>
                  <a:gd name="T44" fmla="*/ 54 w 302"/>
                  <a:gd name="T45" fmla="*/ 240 h 302"/>
                  <a:gd name="T46" fmla="*/ 69 w 302"/>
                  <a:gd name="T47" fmla="*/ 254 h 302"/>
                  <a:gd name="T48" fmla="*/ 78 w 302"/>
                  <a:gd name="T49" fmla="*/ 279 h 302"/>
                  <a:gd name="T50" fmla="*/ 107 w 302"/>
                  <a:gd name="T51" fmla="*/ 266 h 302"/>
                  <a:gd name="T52" fmla="*/ 123 w 302"/>
                  <a:gd name="T53" fmla="*/ 296 h 302"/>
                  <a:gd name="T54" fmla="*/ 146 w 302"/>
                  <a:gd name="T55" fmla="*/ 282 h 302"/>
                  <a:gd name="T56" fmla="*/ 166 w 302"/>
                  <a:gd name="T57" fmla="*/ 282 h 302"/>
                  <a:gd name="T58" fmla="*/ 191 w 302"/>
                  <a:gd name="T59" fmla="*/ 293 h 302"/>
                  <a:gd name="T60" fmla="*/ 202 w 302"/>
                  <a:gd name="T61" fmla="*/ 264 h 302"/>
                  <a:gd name="T62" fmla="*/ 233 w 302"/>
                  <a:gd name="T63" fmla="*/ 274 h 302"/>
                  <a:gd name="T64" fmla="*/ 241 w 302"/>
                  <a:gd name="T65" fmla="*/ 248 h 302"/>
                  <a:gd name="T66" fmla="*/ 255 w 302"/>
                  <a:gd name="T67" fmla="*/ 233 h 302"/>
                  <a:gd name="T68" fmla="*/ 280 w 302"/>
                  <a:gd name="T69" fmla="*/ 224 h 302"/>
                  <a:gd name="T70" fmla="*/ 267 w 302"/>
                  <a:gd name="T71" fmla="*/ 195 h 302"/>
                  <a:gd name="T72" fmla="*/ 296 w 302"/>
                  <a:gd name="T73" fmla="*/ 180 h 302"/>
                  <a:gd name="T74" fmla="*/ 283 w 302"/>
                  <a:gd name="T75" fmla="*/ 156 h 302"/>
                  <a:gd name="T76" fmla="*/ 282 w 302"/>
                  <a:gd name="T77" fmla="*/ 136 h 302"/>
                  <a:gd name="T78" fmla="*/ 294 w 302"/>
                  <a:gd name="T79" fmla="*/ 111 h 302"/>
                  <a:gd name="T80" fmla="*/ 147 w 302"/>
                  <a:gd name="T81" fmla="*/ 176 h 302"/>
                  <a:gd name="T82" fmla="*/ 156 w 302"/>
                  <a:gd name="T83" fmla="*/ 125 h 302"/>
                  <a:gd name="T84" fmla="*/ 147 w 302"/>
                  <a:gd name="T85" fmla="*/ 17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2" h="302">
                    <a:moveTo>
                      <a:pt x="275" y="105"/>
                    </a:moveTo>
                    <a:cubicBezTo>
                      <a:pt x="270" y="103"/>
                      <a:pt x="265" y="101"/>
                      <a:pt x="264" y="100"/>
                    </a:cubicBezTo>
                    <a:cubicBezTo>
                      <a:pt x="264" y="99"/>
                      <a:pt x="264" y="92"/>
                      <a:pt x="267" y="87"/>
                    </a:cubicBezTo>
                    <a:cubicBezTo>
                      <a:pt x="274" y="69"/>
                      <a:pt x="274" y="69"/>
                      <a:pt x="274" y="69"/>
                    </a:cubicBezTo>
                    <a:cubicBezTo>
                      <a:pt x="276" y="63"/>
                      <a:pt x="274" y="60"/>
                      <a:pt x="268" y="60"/>
                    </a:cubicBezTo>
                    <a:cubicBezTo>
                      <a:pt x="248" y="61"/>
                      <a:pt x="248" y="61"/>
                      <a:pt x="248" y="61"/>
                    </a:cubicBezTo>
                    <a:cubicBezTo>
                      <a:pt x="243" y="62"/>
                      <a:pt x="237" y="62"/>
                      <a:pt x="237" y="61"/>
                    </a:cubicBezTo>
                    <a:cubicBezTo>
                      <a:pt x="236" y="60"/>
                      <a:pt x="233" y="53"/>
                      <a:pt x="233" y="47"/>
                    </a:cubicBezTo>
                    <a:cubicBezTo>
                      <a:pt x="233" y="28"/>
                      <a:pt x="233" y="28"/>
                      <a:pt x="233" y="28"/>
                    </a:cubicBezTo>
                    <a:cubicBezTo>
                      <a:pt x="233" y="22"/>
                      <a:pt x="229" y="20"/>
                      <a:pt x="224" y="22"/>
                    </a:cubicBezTo>
                    <a:cubicBezTo>
                      <a:pt x="207" y="31"/>
                      <a:pt x="207" y="31"/>
                      <a:pt x="207" y="31"/>
                    </a:cubicBezTo>
                    <a:cubicBezTo>
                      <a:pt x="202" y="34"/>
                      <a:pt x="197" y="35"/>
                      <a:pt x="196" y="35"/>
                    </a:cubicBezTo>
                    <a:cubicBezTo>
                      <a:pt x="194" y="34"/>
                      <a:pt x="190" y="29"/>
                      <a:pt x="188" y="24"/>
                    </a:cubicBezTo>
                    <a:cubicBezTo>
                      <a:pt x="180" y="6"/>
                      <a:pt x="180" y="6"/>
                      <a:pt x="180" y="6"/>
                    </a:cubicBezTo>
                    <a:cubicBezTo>
                      <a:pt x="178" y="1"/>
                      <a:pt x="173" y="0"/>
                      <a:pt x="170" y="4"/>
                    </a:cubicBezTo>
                    <a:cubicBezTo>
                      <a:pt x="157" y="19"/>
                      <a:pt x="157" y="19"/>
                      <a:pt x="157" y="19"/>
                    </a:cubicBezTo>
                    <a:cubicBezTo>
                      <a:pt x="153" y="23"/>
                      <a:pt x="149" y="27"/>
                      <a:pt x="148" y="27"/>
                    </a:cubicBezTo>
                    <a:cubicBezTo>
                      <a:pt x="147" y="27"/>
                      <a:pt x="140" y="24"/>
                      <a:pt x="136" y="20"/>
                    </a:cubicBezTo>
                    <a:cubicBezTo>
                      <a:pt x="122" y="6"/>
                      <a:pt x="122" y="6"/>
                      <a:pt x="122" y="6"/>
                    </a:cubicBezTo>
                    <a:cubicBezTo>
                      <a:pt x="118" y="2"/>
                      <a:pt x="114" y="3"/>
                      <a:pt x="112" y="8"/>
                    </a:cubicBezTo>
                    <a:cubicBezTo>
                      <a:pt x="106" y="27"/>
                      <a:pt x="106" y="27"/>
                      <a:pt x="106" y="27"/>
                    </a:cubicBezTo>
                    <a:cubicBezTo>
                      <a:pt x="104" y="32"/>
                      <a:pt x="102" y="37"/>
                      <a:pt x="101" y="38"/>
                    </a:cubicBezTo>
                    <a:cubicBezTo>
                      <a:pt x="100" y="38"/>
                      <a:pt x="93" y="38"/>
                      <a:pt x="88" y="35"/>
                    </a:cubicBezTo>
                    <a:cubicBezTo>
                      <a:pt x="69" y="28"/>
                      <a:pt x="69" y="28"/>
                      <a:pt x="69" y="28"/>
                    </a:cubicBezTo>
                    <a:cubicBezTo>
                      <a:pt x="64" y="26"/>
                      <a:pt x="60" y="28"/>
                      <a:pt x="61" y="34"/>
                    </a:cubicBezTo>
                    <a:cubicBezTo>
                      <a:pt x="62" y="54"/>
                      <a:pt x="62" y="54"/>
                      <a:pt x="62" y="54"/>
                    </a:cubicBezTo>
                    <a:cubicBezTo>
                      <a:pt x="63" y="59"/>
                      <a:pt x="62" y="65"/>
                      <a:pt x="61" y="66"/>
                    </a:cubicBezTo>
                    <a:cubicBezTo>
                      <a:pt x="61" y="66"/>
                      <a:pt x="54" y="69"/>
                      <a:pt x="48" y="69"/>
                    </a:cubicBezTo>
                    <a:cubicBezTo>
                      <a:pt x="28" y="69"/>
                      <a:pt x="28" y="69"/>
                      <a:pt x="28" y="69"/>
                    </a:cubicBezTo>
                    <a:cubicBezTo>
                      <a:pt x="23" y="69"/>
                      <a:pt x="20" y="73"/>
                      <a:pt x="23" y="78"/>
                    </a:cubicBezTo>
                    <a:cubicBezTo>
                      <a:pt x="32" y="95"/>
                      <a:pt x="32" y="95"/>
                      <a:pt x="32" y="95"/>
                    </a:cubicBezTo>
                    <a:cubicBezTo>
                      <a:pt x="34" y="100"/>
                      <a:pt x="36" y="105"/>
                      <a:pt x="36" y="107"/>
                    </a:cubicBezTo>
                    <a:cubicBezTo>
                      <a:pt x="35" y="108"/>
                      <a:pt x="30" y="112"/>
                      <a:pt x="25" y="114"/>
                    </a:cubicBezTo>
                    <a:cubicBezTo>
                      <a:pt x="6" y="122"/>
                      <a:pt x="6" y="122"/>
                      <a:pt x="6" y="122"/>
                    </a:cubicBezTo>
                    <a:cubicBezTo>
                      <a:pt x="1" y="124"/>
                      <a:pt x="0" y="129"/>
                      <a:pt x="5" y="132"/>
                    </a:cubicBezTo>
                    <a:cubicBezTo>
                      <a:pt x="20" y="145"/>
                      <a:pt x="20" y="145"/>
                      <a:pt x="20" y="145"/>
                    </a:cubicBezTo>
                    <a:cubicBezTo>
                      <a:pt x="24" y="149"/>
                      <a:pt x="27" y="153"/>
                      <a:pt x="27" y="154"/>
                    </a:cubicBezTo>
                    <a:cubicBezTo>
                      <a:pt x="28" y="155"/>
                      <a:pt x="24" y="162"/>
                      <a:pt x="20" y="166"/>
                    </a:cubicBezTo>
                    <a:cubicBezTo>
                      <a:pt x="6" y="180"/>
                      <a:pt x="6" y="180"/>
                      <a:pt x="6" y="180"/>
                    </a:cubicBezTo>
                    <a:cubicBezTo>
                      <a:pt x="2" y="184"/>
                      <a:pt x="4" y="188"/>
                      <a:pt x="9" y="190"/>
                    </a:cubicBezTo>
                    <a:cubicBezTo>
                      <a:pt x="28" y="196"/>
                      <a:pt x="28" y="196"/>
                      <a:pt x="28" y="196"/>
                    </a:cubicBezTo>
                    <a:cubicBezTo>
                      <a:pt x="33" y="198"/>
                      <a:pt x="38" y="200"/>
                      <a:pt x="38" y="201"/>
                    </a:cubicBezTo>
                    <a:cubicBezTo>
                      <a:pt x="39" y="202"/>
                      <a:pt x="38" y="209"/>
                      <a:pt x="36" y="214"/>
                    </a:cubicBezTo>
                    <a:cubicBezTo>
                      <a:pt x="28" y="233"/>
                      <a:pt x="28" y="233"/>
                      <a:pt x="28" y="233"/>
                    </a:cubicBezTo>
                    <a:cubicBezTo>
                      <a:pt x="26" y="238"/>
                      <a:pt x="29" y="242"/>
                      <a:pt x="35" y="241"/>
                    </a:cubicBezTo>
                    <a:cubicBezTo>
                      <a:pt x="54" y="240"/>
                      <a:pt x="54" y="240"/>
                      <a:pt x="54" y="240"/>
                    </a:cubicBezTo>
                    <a:cubicBezTo>
                      <a:pt x="60" y="240"/>
                      <a:pt x="65" y="240"/>
                      <a:pt x="66" y="241"/>
                    </a:cubicBezTo>
                    <a:cubicBezTo>
                      <a:pt x="67" y="242"/>
                      <a:pt x="69" y="248"/>
                      <a:pt x="69" y="254"/>
                    </a:cubicBezTo>
                    <a:cubicBezTo>
                      <a:pt x="69" y="274"/>
                      <a:pt x="69" y="274"/>
                      <a:pt x="69" y="274"/>
                    </a:cubicBezTo>
                    <a:cubicBezTo>
                      <a:pt x="69" y="279"/>
                      <a:pt x="73" y="282"/>
                      <a:pt x="78" y="279"/>
                    </a:cubicBezTo>
                    <a:cubicBezTo>
                      <a:pt x="96" y="270"/>
                      <a:pt x="96" y="270"/>
                      <a:pt x="96" y="270"/>
                    </a:cubicBezTo>
                    <a:cubicBezTo>
                      <a:pt x="101" y="268"/>
                      <a:pt x="106" y="266"/>
                      <a:pt x="107" y="266"/>
                    </a:cubicBezTo>
                    <a:cubicBezTo>
                      <a:pt x="108" y="267"/>
                      <a:pt x="113" y="272"/>
                      <a:pt x="115" y="277"/>
                    </a:cubicBezTo>
                    <a:cubicBezTo>
                      <a:pt x="123" y="296"/>
                      <a:pt x="123" y="296"/>
                      <a:pt x="123" y="296"/>
                    </a:cubicBezTo>
                    <a:cubicBezTo>
                      <a:pt x="125" y="301"/>
                      <a:pt x="129" y="302"/>
                      <a:pt x="133" y="297"/>
                    </a:cubicBezTo>
                    <a:cubicBezTo>
                      <a:pt x="146" y="282"/>
                      <a:pt x="146" y="282"/>
                      <a:pt x="146" y="282"/>
                    </a:cubicBezTo>
                    <a:cubicBezTo>
                      <a:pt x="150" y="278"/>
                      <a:pt x="154" y="275"/>
                      <a:pt x="155" y="275"/>
                    </a:cubicBezTo>
                    <a:cubicBezTo>
                      <a:pt x="156" y="275"/>
                      <a:pt x="162" y="278"/>
                      <a:pt x="166" y="282"/>
                    </a:cubicBezTo>
                    <a:cubicBezTo>
                      <a:pt x="180" y="296"/>
                      <a:pt x="180" y="296"/>
                      <a:pt x="180" y="296"/>
                    </a:cubicBezTo>
                    <a:cubicBezTo>
                      <a:pt x="184" y="300"/>
                      <a:pt x="189" y="298"/>
                      <a:pt x="191" y="293"/>
                    </a:cubicBezTo>
                    <a:cubicBezTo>
                      <a:pt x="197" y="274"/>
                      <a:pt x="197" y="274"/>
                      <a:pt x="197" y="274"/>
                    </a:cubicBezTo>
                    <a:cubicBezTo>
                      <a:pt x="199" y="269"/>
                      <a:pt x="201" y="264"/>
                      <a:pt x="202" y="264"/>
                    </a:cubicBezTo>
                    <a:cubicBezTo>
                      <a:pt x="203" y="263"/>
                      <a:pt x="210" y="264"/>
                      <a:pt x="215" y="266"/>
                    </a:cubicBezTo>
                    <a:cubicBezTo>
                      <a:pt x="233" y="274"/>
                      <a:pt x="233" y="274"/>
                      <a:pt x="233" y="274"/>
                    </a:cubicBezTo>
                    <a:cubicBezTo>
                      <a:pt x="239" y="276"/>
                      <a:pt x="243" y="273"/>
                      <a:pt x="242" y="267"/>
                    </a:cubicBezTo>
                    <a:cubicBezTo>
                      <a:pt x="241" y="248"/>
                      <a:pt x="241" y="248"/>
                      <a:pt x="241" y="248"/>
                    </a:cubicBezTo>
                    <a:cubicBezTo>
                      <a:pt x="240" y="242"/>
                      <a:pt x="241" y="237"/>
                      <a:pt x="241" y="236"/>
                    </a:cubicBezTo>
                    <a:cubicBezTo>
                      <a:pt x="242" y="235"/>
                      <a:pt x="249" y="233"/>
                      <a:pt x="255" y="233"/>
                    </a:cubicBezTo>
                    <a:cubicBezTo>
                      <a:pt x="274" y="233"/>
                      <a:pt x="274" y="233"/>
                      <a:pt x="274" y="233"/>
                    </a:cubicBezTo>
                    <a:cubicBezTo>
                      <a:pt x="280" y="233"/>
                      <a:pt x="283" y="229"/>
                      <a:pt x="280" y="224"/>
                    </a:cubicBezTo>
                    <a:cubicBezTo>
                      <a:pt x="271" y="206"/>
                      <a:pt x="271" y="206"/>
                      <a:pt x="271" y="206"/>
                    </a:cubicBezTo>
                    <a:cubicBezTo>
                      <a:pt x="268" y="201"/>
                      <a:pt x="267" y="196"/>
                      <a:pt x="267" y="195"/>
                    </a:cubicBezTo>
                    <a:cubicBezTo>
                      <a:pt x="268" y="194"/>
                      <a:pt x="273" y="189"/>
                      <a:pt x="278" y="187"/>
                    </a:cubicBezTo>
                    <a:cubicBezTo>
                      <a:pt x="296" y="180"/>
                      <a:pt x="296" y="180"/>
                      <a:pt x="296" y="180"/>
                    </a:cubicBezTo>
                    <a:cubicBezTo>
                      <a:pt x="302" y="177"/>
                      <a:pt x="302" y="173"/>
                      <a:pt x="298" y="169"/>
                    </a:cubicBezTo>
                    <a:cubicBezTo>
                      <a:pt x="283" y="156"/>
                      <a:pt x="283" y="156"/>
                      <a:pt x="283" y="156"/>
                    </a:cubicBezTo>
                    <a:cubicBezTo>
                      <a:pt x="279" y="152"/>
                      <a:pt x="275" y="148"/>
                      <a:pt x="275" y="147"/>
                    </a:cubicBezTo>
                    <a:cubicBezTo>
                      <a:pt x="275" y="146"/>
                      <a:pt x="278" y="140"/>
                      <a:pt x="282" y="136"/>
                    </a:cubicBezTo>
                    <a:cubicBezTo>
                      <a:pt x="296" y="122"/>
                      <a:pt x="296" y="122"/>
                      <a:pt x="296" y="122"/>
                    </a:cubicBezTo>
                    <a:cubicBezTo>
                      <a:pt x="300" y="118"/>
                      <a:pt x="299" y="113"/>
                      <a:pt x="294" y="111"/>
                    </a:cubicBezTo>
                    <a:lnTo>
                      <a:pt x="275" y="105"/>
                    </a:lnTo>
                    <a:close/>
                    <a:moveTo>
                      <a:pt x="147" y="176"/>
                    </a:moveTo>
                    <a:cubicBezTo>
                      <a:pt x="133" y="174"/>
                      <a:pt x="123" y="161"/>
                      <a:pt x="126" y="147"/>
                    </a:cubicBezTo>
                    <a:cubicBezTo>
                      <a:pt x="128" y="132"/>
                      <a:pt x="141" y="123"/>
                      <a:pt x="156" y="125"/>
                    </a:cubicBezTo>
                    <a:cubicBezTo>
                      <a:pt x="170" y="127"/>
                      <a:pt x="179" y="141"/>
                      <a:pt x="177" y="155"/>
                    </a:cubicBezTo>
                    <a:cubicBezTo>
                      <a:pt x="175" y="169"/>
                      <a:pt x="161" y="179"/>
                      <a:pt x="147" y="176"/>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33" name="Freeform 89"/>
              <p:cNvSpPr>
                <a:spLocks noEditPoints="1"/>
              </p:cNvSpPr>
              <p:nvPr/>
            </p:nvSpPr>
            <p:spPr bwMode="auto">
              <a:xfrm>
                <a:off x="-10210088" y="7023564"/>
                <a:ext cx="1438200" cy="1438197"/>
              </a:xfrm>
              <a:custGeom>
                <a:avLst/>
                <a:gdLst>
                  <a:gd name="T0" fmla="*/ 434 w 441"/>
                  <a:gd name="T1" fmla="*/ 201 h 441"/>
                  <a:gd name="T2" fmla="*/ 425 w 441"/>
                  <a:gd name="T3" fmla="*/ 156 h 441"/>
                  <a:gd name="T4" fmla="*/ 410 w 441"/>
                  <a:gd name="T5" fmla="*/ 120 h 441"/>
                  <a:gd name="T6" fmla="*/ 385 w 441"/>
                  <a:gd name="T7" fmla="*/ 84 h 441"/>
                  <a:gd name="T8" fmla="*/ 357 w 441"/>
                  <a:gd name="T9" fmla="*/ 56 h 441"/>
                  <a:gd name="T10" fmla="*/ 320 w 441"/>
                  <a:gd name="T11" fmla="*/ 30 h 441"/>
                  <a:gd name="T12" fmla="*/ 283 w 441"/>
                  <a:gd name="T13" fmla="*/ 16 h 441"/>
                  <a:gd name="T14" fmla="*/ 240 w 441"/>
                  <a:gd name="T15" fmla="*/ 7 h 441"/>
                  <a:gd name="T16" fmla="*/ 201 w 441"/>
                  <a:gd name="T17" fmla="*/ 7 h 441"/>
                  <a:gd name="T18" fmla="*/ 156 w 441"/>
                  <a:gd name="T19" fmla="*/ 16 h 441"/>
                  <a:gd name="T20" fmla="*/ 120 w 441"/>
                  <a:gd name="T21" fmla="*/ 31 h 441"/>
                  <a:gd name="T22" fmla="*/ 84 w 441"/>
                  <a:gd name="T23" fmla="*/ 56 h 441"/>
                  <a:gd name="T24" fmla="*/ 56 w 441"/>
                  <a:gd name="T25" fmla="*/ 84 h 441"/>
                  <a:gd name="T26" fmla="*/ 31 w 441"/>
                  <a:gd name="T27" fmla="*/ 122 h 441"/>
                  <a:gd name="T28" fmla="*/ 16 w 441"/>
                  <a:gd name="T29" fmla="*/ 158 h 441"/>
                  <a:gd name="T30" fmla="*/ 7 w 441"/>
                  <a:gd name="T31" fmla="*/ 201 h 441"/>
                  <a:gd name="T32" fmla="*/ 7 w 441"/>
                  <a:gd name="T33" fmla="*/ 240 h 441"/>
                  <a:gd name="T34" fmla="*/ 16 w 441"/>
                  <a:gd name="T35" fmla="*/ 285 h 441"/>
                  <a:gd name="T36" fmla="*/ 32 w 441"/>
                  <a:gd name="T37" fmla="*/ 321 h 441"/>
                  <a:gd name="T38" fmla="*/ 56 w 441"/>
                  <a:gd name="T39" fmla="*/ 357 h 441"/>
                  <a:gd name="T40" fmla="*/ 84 w 441"/>
                  <a:gd name="T41" fmla="*/ 385 h 441"/>
                  <a:gd name="T42" fmla="*/ 122 w 441"/>
                  <a:gd name="T43" fmla="*/ 411 h 441"/>
                  <a:gd name="T44" fmla="*/ 158 w 441"/>
                  <a:gd name="T45" fmla="*/ 425 h 441"/>
                  <a:gd name="T46" fmla="*/ 201 w 441"/>
                  <a:gd name="T47" fmla="*/ 434 h 441"/>
                  <a:gd name="T48" fmla="*/ 240 w 441"/>
                  <a:gd name="T49" fmla="*/ 434 h 441"/>
                  <a:gd name="T50" fmla="*/ 285 w 441"/>
                  <a:gd name="T51" fmla="*/ 425 h 441"/>
                  <a:gd name="T52" fmla="*/ 321 w 441"/>
                  <a:gd name="T53" fmla="*/ 410 h 441"/>
                  <a:gd name="T54" fmla="*/ 357 w 441"/>
                  <a:gd name="T55" fmla="*/ 385 h 441"/>
                  <a:gd name="T56" fmla="*/ 385 w 441"/>
                  <a:gd name="T57" fmla="*/ 357 h 441"/>
                  <a:gd name="T58" fmla="*/ 411 w 441"/>
                  <a:gd name="T59" fmla="*/ 319 h 441"/>
                  <a:gd name="T60" fmla="*/ 426 w 441"/>
                  <a:gd name="T61" fmla="*/ 283 h 441"/>
                  <a:gd name="T62" fmla="*/ 434 w 441"/>
                  <a:gd name="T63" fmla="*/ 240 h 441"/>
                  <a:gd name="T64" fmla="*/ 356 w 441"/>
                  <a:gd name="T65" fmla="*/ 256 h 441"/>
                  <a:gd name="T66" fmla="*/ 284 w 441"/>
                  <a:gd name="T67" fmla="*/ 213 h 441"/>
                  <a:gd name="T68" fmla="*/ 361 w 441"/>
                  <a:gd name="T69" fmla="*/ 220 h 441"/>
                  <a:gd name="T70" fmla="*/ 275 w 441"/>
                  <a:gd name="T71" fmla="*/ 335 h 441"/>
                  <a:gd name="T72" fmla="*/ 335 w 441"/>
                  <a:gd name="T73" fmla="*/ 276 h 441"/>
                  <a:gd name="T74" fmla="*/ 178 w 441"/>
                  <a:gd name="T75" fmla="*/ 341 h 441"/>
                  <a:gd name="T76" fmla="*/ 263 w 441"/>
                  <a:gd name="T77" fmla="*/ 341 h 441"/>
                  <a:gd name="T78" fmla="*/ 185 w 441"/>
                  <a:gd name="T79" fmla="*/ 358 h 441"/>
                  <a:gd name="T80" fmla="*/ 186 w 441"/>
                  <a:gd name="T81" fmla="*/ 220 h 441"/>
                  <a:gd name="T82" fmla="*/ 221 w 441"/>
                  <a:gd name="T83" fmla="*/ 255 h 441"/>
                  <a:gd name="T84" fmla="*/ 106 w 441"/>
                  <a:gd name="T85" fmla="*/ 277 h 441"/>
                  <a:gd name="T86" fmla="*/ 165 w 441"/>
                  <a:gd name="T87" fmla="*/ 337 h 441"/>
                  <a:gd name="T88" fmla="*/ 100 w 441"/>
                  <a:gd name="T89" fmla="*/ 180 h 441"/>
                  <a:gd name="T90" fmla="*/ 100 w 441"/>
                  <a:gd name="T91" fmla="*/ 264 h 441"/>
                  <a:gd name="T92" fmla="*/ 83 w 441"/>
                  <a:gd name="T93" fmla="*/ 187 h 441"/>
                  <a:gd name="T94" fmla="*/ 148 w 441"/>
                  <a:gd name="T95" fmla="*/ 100 h 441"/>
                  <a:gd name="T96" fmla="*/ 168 w 441"/>
                  <a:gd name="T97" fmla="*/ 182 h 441"/>
                  <a:gd name="T98" fmla="*/ 119 w 441"/>
                  <a:gd name="T99" fmla="*/ 122 h 441"/>
                  <a:gd name="T100" fmla="*/ 211 w 441"/>
                  <a:gd name="T101" fmla="*/ 157 h 441"/>
                  <a:gd name="T102" fmla="*/ 219 w 441"/>
                  <a:gd name="T103" fmla="*/ 80 h 441"/>
                  <a:gd name="T104" fmla="*/ 319 w 441"/>
                  <a:gd name="T105" fmla="*/ 121 h 441"/>
                  <a:gd name="T106" fmla="*/ 270 w 441"/>
                  <a:gd name="T107" fmla="*/ 181 h 441"/>
                  <a:gd name="T108" fmla="*/ 290 w 441"/>
                  <a:gd name="T109" fmla="*/ 99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1" h="441">
                    <a:moveTo>
                      <a:pt x="441" y="232"/>
                    </a:moveTo>
                    <a:cubicBezTo>
                      <a:pt x="441" y="209"/>
                      <a:pt x="441" y="209"/>
                      <a:pt x="441" y="209"/>
                    </a:cubicBezTo>
                    <a:cubicBezTo>
                      <a:pt x="441" y="205"/>
                      <a:pt x="438" y="201"/>
                      <a:pt x="434" y="201"/>
                    </a:cubicBezTo>
                    <a:cubicBezTo>
                      <a:pt x="401" y="196"/>
                      <a:pt x="401" y="196"/>
                      <a:pt x="401" y="196"/>
                    </a:cubicBezTo>
                    <a:cubicBezTo>
                      <a:pt x="400" y="188"/>
                      <a:pt x="398" y="181"/>
                      <a:pt x="396" y="173"/>
                    </a:cubicBezTo>
                    <a:cubicBezTo>
                      <a:pt x="425" y="156"/>
                      <a:pt x="425" y="156"/>
                      <a:pt x="425" y="156"/>
                    </a:cubicBezTo>
                    <a:cubicBezTo>
                      <a:pt x="428" y="154"/>
                      <a:pt x="430" y="149"/>
                      <a:pt x="428" y="145"/>
                    </a:cubicBezTo>
                    <a:cubicBezTo>
                      <a:pt x="420" y="125"/>
                      <a:pt x="420" y="125"/>
                      <a:pt x="420" y="125"/>
                    </a:cubicBezTo>
                    <a:cubicBezTo>
                      <a:pt x="418" y="121"/>
                      <a:pt x="414" y="119"/>
                      <a:pt x="410" y="120"/>
                    </a:cubicBezTo>
                    <a:cubicBezTo>
                      <a:pt x="377" y="128"/>
                      <a:pt x="377" y="128"/>
                      <a:pt x="377" y="128"/>
                    </a:cubicBezTo>
                    <a:cubicBezTo>
                      <a:pt x="374" y="122"/>
                      <a:pt x="370" y="116"/>
                      <a:pt x="365" y="110"/>
                    </a:cubicBezTo>
                    <a:cubicBezTo>
                      <a:pt x="385" y="84"/>
                      <a:pt x="385" y="84"/>
                      <a:pt x="385" y="84"/>
                    </a:cubicBezTo>
                    <a:cubicBezTo>
                      <a:pt x="388" y="80"/>
                      <a:pt x="387" y="75"/>
                      <a:pt x="385" y="72"/>
                    </a:cubicBezTo>
                    <a:cubicBezTo>
                      <a:pt x="369" y="56"/>
                      <a:pt x="369" y="56"/>
                      <a:pt x="369" y="56"/>
                    </a:cubicBezTo>
                    <a:cubicBezTo>
                      <a:pt x="366" y="54"/>
                      <a:pt x="361" y="53"/>
                      <a:pt x="357" y="56"/>
                    </a:cubicBezTo>
                    <a:cubicBezTo>
                      <a:pt x="331" y="76"/>
                      <a:pt x="331" y="76"/>
                      <a:pt x="331" y="76"/>
                    </a:cubicBezTo>
                    <a:cubicBezTo>
                      <a:pt x="325" y="71"/>
                      <a:pt x="318" y="67"/>
                      <a:pt x="311" y="63"/>
                    </a:cubicBezTo>
                    <a:cubicBezTo>
                      <a:pt x="320" y="30"/>
                      <a:pt x="320" y="30"/>
                      <a:pt x="320" y="30"/>
                    </a:cubicBezTo>
                    <a:cubicBezTo>
                      <a:pt x="321" y="26"/>
                      <a:pt x="318" y="22"/>
                      <a:pt x="314" y="20"/>
                    </a:cubicBezTo>
                    <a:cubicBezTo>
                      <a:pt x="294" y="12"/>
                      <a:pt x="294" y="12"/>
                      <a:pt x="294" y="12"/>
                    </a:cubicBezTo>
                    <a:cubicBezTo>
                      <a:pt x="290" y="10"/>
                      <a:pt x="285" y="12"/>
                      <a:pt x="283" y="16"/>
                    </a:cubicBezTo>
                    <a:cubicBezTo>
                      <a:pt x="266" y="44"/>
                      <a:pt x="266" y="44"/>
                      <a:pt x="266" y="44"/>
                    </a:cubicBezTo>
                    <a:cubicBezTo>
                      <a:pt x="259" y="43"/>
                      <a:pt x="252" y="41"/>
                      <a:pt x="245" y="40"/>
                    </a:cubicBezTo>
                    <a:cubicBezTo>
                      <a:pt x="240" y="7"/>
                      <a:pt x="240" y="7"/>
                      <a:pt x="240" y="7"/>
                    </a:cubicBezTo>
                    <a:cubicBezTo>
                      <a:pt x="240" y="3"/>
                      <a:pt x="236" y="0"/>
                      <a:pt x="232" y="0"/>
                    </a:cubicBezTo>
                    <a:cubicBezTo>
                      <a:pt x="209" y="0"/>
                      <a:pt x="209" y="0"/>
                      <a:pt x="209" y="0"/>
                    </a:cubicBezTo>
                    <a:cubicBezTo>
                      <a:pt x="205" y="0"/>
                      <a:pt x="201" y="3"/>
                      <a:pt x="201" y="7"/>
                    </a:cubicBezTo>
                    <a:cubicBezTo>
                      <a:pt x="196" y="40"/>
                      <a:pt x="196" y="40"/>
                      <a:pt x="196" y="40"/>
                    </a:cubicBezTo>
                    <a:cubicBezTo>
                      <a:pt x="188" y="41"/>
                      <a:pt x="181" y="43"/>
                      <a:pt x="173" y="45"/>
                    </a:cubicBezTo>
                    <a:cubicBezTo>
                      <a:pt x="156" y="16"/>
                      <a:pt x="156" y="16"/>
                      <a:pt x="156" y="16"/>
                    </a:cubicBezTo>
                    <a:cubicBezTo>
                      <a:pt x="154" y="13"/>
                      <a:pt x="149" y="11"/>
                      <a:pt x="145" y="13"/>
                    </a:cubicBezTo>
                    <a:cubicBezTo>
                      <a:pt x="125" y="21"/>
                      <a:pt x="125" y="21"/>
                      <a:pt x="125" y="21"/>
                    </a:cubicBezTo>
                    <a:cubicBezTo>
                      <a:pt x="121" y="23"/>
                      <a:pt x="119" y="27"/>
                      <a:pt x="120" y="31"/>
                    </a:cubicBezTo>
                    <a:cubicBezTo>
                      <a:pt x="128" y="64"/>
                      <a:pt x="128" y="64"/>
                      <a:pt x="128" y="64"/>
                    </a:cubicBezTo>
                    <a:cubicBezTo>
                      <a:pt x="122" y="67"/>
                      <a:pt x="116" y="71"/>
                      <a:pt x="111" y="76"/>
                    </a:cubicBezTo>
                    <a:cubicBezTo>
                      <a:pt x="84" y="56"/>
                      <a:pt x="84" y="56"/>
                      <a:pt x="84" y="56"/>
                    </a:cubicBezTo>
                    <a:cubicBezTo>
                      <a:pt x="80" y="53"/>
                      <a:pt x="75" y="54"/>
                      <a:pt x="72" y="56"/>
                    </a:cubicBezTo>
                    <a:cubicBezTo>
                      <a:pt x="57" y="72"/>
                      <a:pt x="57" y="72"/>
                      <a:pt x="57" y="72"/>
                    </a:cubicBezTo>
                    <a:cubicBezTo>
                      <a:pt x="54" y="75"/>
                      <a:pt x="53" y="80"/>
                      <a:pt x="56" y="84"/>
                    </a:cubicBezTo>
                    <a:cubicBezTo>
                      <a:pt x="76" y="110"/>
                      <a:pt x="76" y="110"/>
                      <a:pt x="76" y="110"/>
                    </a:cubicBezTo>
                    <a:cubicBezTo>
                      <a:pt x="71" y="117"/>
                      <a:pt x="67" y="123"/>
                      <a:pt x="63" y="130"/>
                    </a:cubicBezTo>
                    <a:cubicBezTo>
                      <a:pt x="31" y="122"/>
                      <a:pt x="31" y="122"/>
                      <a:pt x="31" y="122"/>
                    </a:cubicBezTo>
                    <a:cubicBezTo>
                      <a:pt x="27" y="121"/>
                      <a:pt x="22" y="123"/>
                      <a:pt x="20" y="127"/>
                    </a:cubicBezTo>
                    <a:cubicBezTo>
                      <a:pt x="12" y="147"/>
                      <a:pt x="12" y="147"/>
                      <a:pt x="12" y="147"/>
                    </a:cubicBezTo>
                    <a:cubicBezTo>
                      <a:pt x="10" y="151"/>
                      <a:pt x="12" y="156"/>
                      <a:pt x="16" y="158"/>
                    </a:cubicBezTo>
                    <a:cubicBezTo>
                      <a:pt x="45" y="175"/>
                      <a:pt x="45" y="175"/>
                      <a:pt x="45" y="175"/>
                    </a:cubicBezTo>
                    <a:cubicBezTo>
                      <a:pt x="43" y="182"/>
                      <a:pt x="41" y="189"/>
                      <a:pt x="40" y="196"/>
                    </a:cubicBezTo>
                    <a:cubicBezTo>
                      <a:pt x="7" y="201"/>
                      <a:pt x="7" y="201"/>
                      <a:pt x="7" y="201"/>
                    </a:cubicBezTo>
                    <a:cubicBezTo>
                      <a:pt x="3" y="201"/>
                      <a:pt x="0" y="205"/>
                      <a:pt x="0" y="209"/>
                    </a:cubicBezTo>
                    <a:cubicBezTo>
                      <a:pt x="0" y="232"/>
                      <a:pt x="0" y="232"/>
                      <a:pt x="0" y="232"/>
                    </a:cubicBezTo>
                    <a:cubicBezTo>
                      <a:pt x="0" y="236"/>
                      <a:pt x="3" y="240"/>
                      <a:pt x="7" y="240"/>
                    </a:cubicBezTo>
                    <a:cubicBezTo>
                      <a:pt x="40" y="245"/>
                      <a:pt x="40" y="245"/>
                      <a:pt x="40" y="245"/>
                    </a:cubicBezTo>
                    <a:cubicBezTo>
                      <a:pt x="42" y="253"/>
                      <a:pt x="43" y="260"/>
                      <a:pt x="45" y="268"/>
                    </a:cubicBezTo>
                    <a:cubicBezTo>
                      <a:pt x="16" y="285"/>
                      <a:pt x="16" y="285"/>
                      <a:pt x="16" y="285"/>
                    </a:cubicBezTo>
                    <a:cubicBezTo>
                      <a:pt x="13" y="287"/>
                      <a:pt x="11" y="292"/>
                      <a:pt x="13" y="296"/>
                    </a:cubicBezTo>
                    <a:cubicBezTo>
                      <a:pt x="21" y="316"/>
                      <a:pt x="21" y="316"/>
                      <a:pt x="21" y="316"/>
                    </a:cubicBezTo>
                    <a:cubicBezTo>
                      <a:pt x="23" y="320"/>
                      <a:pt x="28" y="322"/>
                      <a:pt x="32" y="321"/>
                    </a:cubicBezTo>
                    <a:cubicBezTo>
                      <a:pt x="64" y="313"/>
                      <a:pt x="64" y="313"/>
                      <a:pt x="64" y="313"/>
                    </a:cubicBezTo>
                    <a:cubicBezTo>
                      <a:pt x="68" y="319"/>
                      <a:pt x="72" y="325"/>
                      <a:pt x="76" y="331"/>
                    </a:cubicBezTo>
                    <a:cubicBezTo>
                      <a:pt x="56" y="357"/>
                      <a:pt x="56" y="357"/>
                      <a:pt x="56" y="357"/>
                    </a:cubicBezTo>
                    <a:cubicBezTo>
                      <a:pt x="53" y="361"/>
                      <a:pt x="54" y="366"/>
                      <a:pt x="57" y="369"/>
                    </a:cubicBezTo>
                    <a:cubicBezTo>
                      <a:pt x="72" y="384"/>
                      <a:pt x="72" y="384"/>
                      <a:pt x="72" y="384"/>
                    </a:cubicBezTo>
                    <a:cubicBezTo>
                      <a:pt x="75" y="387"/>
                      <a:pt x="80" y="388"/>
                      <a:pt x="84" y="385"/>
                    </a:cubicBezTo>
                    <a:cubicBezTo>
                      <a:pt x="111" y="365"/>
                      <a:pt x="111" y="365"/>
                      <a:pt x="111" y="365"/>
                    </a:cubicBezTo>
                    <a:cubicBezTo>
                      <a:pt x="117" y="370"/>
                      <a:pt x="123" y="374"/>
                      <a:pt x="130" y="378"/>
                    </a:cubicBezTo>
                    <a:cubicBezTo>
                      <a:pt x="122" y="411"/>
                      <a:pt x="122" y="411"/>
                      <a:pt x="122" y="411"/>
                    </a:cubicBezTo>
                    <a:cubicBezTo>
                      <a:pt x="121" y="415"/>
                      <a:pt x="123" y="419"/>
                      <a:pt x="127" y="421"/>
                    </a:cubicBezTo>
                    <a:cubicBezTo>
                      <a:pt x="147" y="429"/>
                      <a:pt x="147" y="429"/>
                      <a:pt x="147" y="429"/>
                    </a:cubicBezTo>
                    <a:cubicBezTo>
                      <a:pt x="151" y="431"/>
                      <a:pt x="156" y="429"/>
                      <a:pt x="158" y="425"/>
                    </a:cubicBezTo>
                    <a:cubicBezTo>
                      <a:pt x="175" y="397"/>
                      <a:pt x="175" y="397"/>
                      <a:pt x="175" y="397"/>
                    </a:cubicBezTo>
                    <a:cubicBezTo>
                      <a:pt x="182" y="398"/>
                      <a:pt x="189" y="400"/>
                      <a:pt x="196" y="401"/>
                    </a:cubicBezTo>
                    <a:cubicBezTo>
                      <a:pt x="201" y="434"/>
                      <a:pt x="201" y="434"/>
                      <a:pt x="201" y="434"/>
                    </a:cubicBezTo>
                    <a:cubicBezTo>
                      <a:pt x="201" y="438"/>
                      <a:pt x="205" y="441"/>
                      <a:pt x="209" y="441"/>
                    </a:cubicBezTo>
                    <a:cubicBezTo>
                      <a:pt x="232" y="441"/>
                      <a:pt x="232" y="441"/>
                      <a:pt x="232" y="441"/>
                    </a:cubicBezTo>
                    <a:cubicBezTo>
                      <a:pt x="236" y="441"/>
                      <a:pt x="240" y="438"/>
                      <a:pt x="240" y="434"/>
                    </a:cubicBezTo>
                    <a:cubicBezTo>
                      <a:pt x="245" y="401"/>
                      <a:pt x="245" y="401"/>
                      <a:pt x="245" y="401"/>
                    </a:cubicBezTo>
                    <a:cubicBezTo>
                      <a:pt x="253" y="400"/>
                      <a:pt x="260" y="398"/>
                      <a:pt x="268" y="396"/>
                    </a:cubicBezTo>
                    <a:cubicBezTo>
                      <a:pt x="285" y="425"/>
                      <a:pt x="285" y="425"/>
                      <a:pt x="285" y="425"/>
                    </a:cubicBezTo>
                    <a:cubicBezTo>
                      <a:pt x="287" y="428"/>
                      <a:pt x="292" y="430"/>
                      <a:pt x="296" y="428"/>
                    </a:cubicBezTo>
                    <a:cubicBezTo>
                      <a:pt x="316" y="420"/>
                      <a:pt x="316" y="420"/>
                      <a:pt x="316" y="420"/>
                    </a:cubicBezTo>
                    <a:cubicBezTo>
                      <a:pt x="320" y="418"/>
                      <a:pt x="322" y="414"/>
                      <a:pt x="321" y="410"/>
                    </a:cubicBezTo>
                    <a:cubicBezTo>
                      <a:pt x="313" y="377"/>
                      <a:pt x="313" y="377"/>
                      <a:pt x="313" y="377"/>
                    </a:cubicBezTo>
                    <a:cubicBezTo>
                      <a:pt x="319" y="373"/>
                      <a:pt x="325" y="369"/>
                      <a:pt x="331" y="365"/>
                    </a:cubicBezTo>
                    <a:cubicBezTo>
                      <a:pt x="357" y="385"/>
                      <a:pt x="357" y="385"/>
                      <a:pt x="357" y="385"/>
                    </a:cubicBezTo>
                    <a:cubicBezTo>
                      <a:pt x="361" y="388"/>
                      <a:pt x="366" y="387"/>
                      <a:pt x="369" y="384"/>
                    </a:cubicBezTo>
                    <a:cubicBezTo>
                      <a:pt x="385" y="369"/>
                      <a:pt x="385" y="369"/>
                      <a:pt x="385" y="369"/>
                    </a:cubicBezTo>
                    <a:cubicBezTo>
                      <a:pt x="387" y="366"/>
                      <a:pt x="388" y="361"/>
                      <a:pt x="385" y="357"/>
                    </a:cubicBezTo>
                    <a:cubicBezTo>
                      <a:pt x="365" y="331"/>
                      <a:pt x="365" y="331"/>
                      <a:pt x="365" y="331"/>
                    </a:cubicBezTo>
                    <a:cubicBezTo>
                      <a:pt x="370" y="324"/>
                      <a:pt x="374" y="318"/>
                      <a:pt x="378" y="311"/>
                    </a:cubicBezTo>
                    <a:cubicBezTo>
                      <a:pt x="411" y="319"/>
                      <a:pt x="411" y="319"/>
                      <a:pt x="411" y="319"/>
                    </a:cubicBezTo>
                    <a:cubicBezTo>
                      <a:pt x="415" y="320"/>
                      <a:pt x="419" y="318"/>
                      <a:pt x="421" y="314"/>
                    </a:cubicBezTo>
                    <a:cubicBezTo>
                      <a:pt x="429" y="294"/>
                      <a:pt x="429" y="294"/>
                      <a:pt x="429" y="294"/>
                    </a:cubicBezTo>
                    <a:cubicBezTo>
                      <a:pt x="431" y="290"/>
                      <a:pt x="429" y="285"/>
                      <a:pt x="426" y="283"/>
                    </a:cubicBezTo>
                    <a:cubicBezTo>
                      <a:pt x="397" y="266"/>
                      <a:pt x="397" y="266"/>
                      <a:pt x="397" y="266"/>
                    </a:cubicBezTo>
                    <a:cubicBezTo>
                      <a:pt x="398" y="259"/>
                      <a:pt x="400" y="252"/>
                      <a:pt x="401" y="245"/>
                    </a:cubicBezTo>
                    <a:cubicBezTo>
                      <a:pt x="434" y="240"/>
                      <a:pt x="434" y="240"/>
                      <a:pt x="434" y="240"/>
                    </a:cubicBezTo>
                    <a:cubicBezTo>
                      <a:pt x="438" y="240"/>
                      <a:pt x="441" y="236"/>
                      <a:pt x="441" y="232"/>
                    </a:cubicBezTo>
                    <a:close/>
                    <a:moveTo>
                      <a:pt x="361" y="220"/>
                    </a:moveTo>
                    <a:cubicBezTo>
                      <a:pt x="361" y="238"/>
                      <a:pt x="356" y="256"/>
                      <a:pt x="356" y="256"/>
                    </a:cubicBezTo>
                    <a:cubicBezTo>
                      <a:pt x="354" y="264"/>
                      <a:pt x="346" y="267"/>
                      <a:pt x="339" y="263"/>
                    </a:cubicBezTo>
                    <a:cubicBezTo>
                      <a:pt x="284" y="228"/>
                      <a:pt x="284" y="228"/>
                      <a:pt x="284" y="228"/>
                    </a:cubicBezTo>
                    <a:cubicBezTo>
                      <a:pt x="277" y="224"/>
                      <a:pt x="277" y="217"/>
                      <a:pt x="284" y="213"/>
                    </a:cubicBezTo>
                    <a:cubicBezTo>
                      <a:pt x="339" y="178"/>
                      <a:pt x="339" y="178"/>
                      <a:pt x="339" y="178"/>
                    </a:cubicBezTo>
                    <a:cubicBezTo>
                      <a:pt x="346" y="174"/>
                      <a:pt x="354" y="177"/>
                      <a:pt x="356" y="185"/>
                    </a:cubicBezTo>
                    <a:cubicBezTo>
                      <a:pt x="356" y="185"/>
                      <a:pt x="361" y="203"/>
                      <a:pt x="361" y="220"/>
                    </a:cubicBezTo>
                    <a:close/>
                    <a:moveTo>
                      <a:pt x="321" y="321"/>
                    </a:moveTo>
                    <a:cubicBezTo>
                      <a:pt x="308" y="333"/>
                      <a:pt x="292" y="343"/>
                      <a:pt x="292" y="343"/>
                    </a:cubicBezTo>
                    <a:cubicBezTo>
                      <a:pt x="285" y="347"/>
                      <a:pt x="277" y="343"/>
                      <a:pt x="275" y="335"/>
                    </a:cubicBezTo>
                    <a:cubicBezTo>
                      <a:pt x="260" y="272"/>
                      <a:pt x="260" y="272"/>
                      <a:pt x="260" y="272"/>
                    </a:cubicBezTo>
                    <a:cubicBezTo>
                      <a:pt x="258" y="264"/>
                      <a:pt x="263" y="259"/>
                      <a:pt x="271" y="260"/>
                    </a:cubicBezTo>
                    <a:cubicBezTo>
                      <a:pt x="335" y="276"/>
                      <a:pt x="335" y="276"/>
                      <a:pt x="335" y="276"/>
                    </a:cubicBezTo>
                    <a:cubicBezTo>
                      <a:pt x="343" y="278"/>
                      <a:pt x="346" y="285"/>
                      <a:pt x="342" y="292"/>
                    </a:cubicBezTo>
                    <a:cubicBezTo>
                      <a:pt x="342" y="292"/>
                      <a:pt x="333" y="309"/>
                      <a:pt x="321" y="321"/>
                    </a:cubicBezTo>
                    <a:close/>
                    <a:moveTo>
                      <a:pt x="178" y="341"/>
                    </a:moveTo>
                    <a:cubicBezTo>
                      <a:pt x="213" y="285"/>
                      <a:pt x="213" y="285"/>
                      <a:pt x="213" y="285"/>
                    </a:cubicBezTo>
                    <a:cubicBezTo>
                      <a:pt x="217" y="278"/>
                      <a:pt x="224" y="278"/>
                      <a:pt x="228" y="285"/>
                    </a:cubicBezTo>
                    <a:cubicBezTo>
                      <a:pt x="263" y="341"/>
                      <a:pt x="263" y="341"/>
                      <a:pt x="263" y="341"/>
                    </a:cubicBezTo>
                    <a:cubicBezTo>
                      <a:pt x="267" y="348"/>
                      <a:pt x="264" y="356"/>
                      <a:pt x="256" y="358"/>
                    </a:cubicBezTo>
                    <a:cubicBezTo>
                      <a:pt x="256" y="358"/>
                      <a:pt x="238" y="363"/>
                      <a:pt x="221" y="363"/>
                    </a:cubicBezTo>
                    <a:cubicBezTo>
                      <a:pt x="203" y="363"/>
                      <a:pt x="185" y="358"/>
                      <a:pt x="185" y="358"/>
                    </a:cubicBezTo>
                    <a:cubicBezTo>
                      <a:pt x="177" y="356"/>
                      <a:pt x="174" y="348"/>
                      <a:pt x="178" y="341"/>
                    </a:cubicBezTo>
                    <a:close/>
                    <a:moveTo>
                      <a:pt x="221" y="255"/>
                    </a:moveTo>
                    <a:cubicBezTo>
                      <a:pt x="202" y="255"/>
                      <a:pt x="186" y="240"/>
                      <a:pt x="186" y="220"/>
                    </a:cubicBezTo>
                    <a:cubicBezTo>
                      <a:pt x="186" y="201"/>
                      <a:pt x="202" y="186"/>
                      <a:pt x="221" y="186"/>
                    </a:cubicBezTo>
                    <a:cubicBezTo>
                      <a:pt x="240" y="186"/>
                      <a:pt x="255" y="201"/>
                      <a:pt x="255" y="220"/>
                    </a:cubicBezTo>
                    <a:cubicBezTo>
                      <a:pt x="255" y="240"/>
                      <a:pt x="240" y="255"/>
                      <a:pt x="221" y="255"/>
                    </a:cubicBezTo>
                    <a:close/>
                    <a:moveTo>
                      <a:pt x="120" y="322"/>
                    </a:moveTo>
                    <a:cubicBezTo>
                      <a:pt x="108" y="310"/>
                      <a:pt x="99" y="294"/>
                      <a:pt x="99" y="294"/>
                    </a:cubicBezTo>
                    <a:cubicBezTo>
                      <a:pt x="95" y="286"/>
                      <a:pt x="98" y="279"/>
                      <a:pt x="106" y="277"/>
                    </a:cubicBezTo>
                    <a:cubicBezTo>
                      <a:pt x="170" y="262"/>
                      <a:pt x="170" y="262"/>
                      <a:pt x="170" y="262"/>
                    </a:cubicBezTo>
                    <a:cubicBezTo>
                      <a:pt x="178" y="260"/>
                      <a:pt x="182" y="265"/>
                      <a:pt x="181" y="273"/>
                    </a:cubicBezTo>
                    <a:cubicBezTo>
                      <a:pt x="165" y="337"/>
                      <a:pt x="165" y="337"/>
                      <a:pt x="165" y="337"/>
                    </a:cubicBezTo>
                    <a:cubicBezTo>
                      <a:pt x="163" y="345"/>
                      <a:pt x="156" y="348"/>
                      <a:pt x="149" y="344"/>
                    </a:cubicBezTo>
                    <a:cubicBezTo>
                      <a:pt x="149" y="344"/>
                      <a:pt x="133" y="335"/>
                      <a:pt x="120" y="322"/>
                    </a:cubicBezTo>
                    <a:close/>
                    <a:moveTo>
                      <a:pt x="100" y="180"/>
                    </a:moveTo>
                    <a:cubicBezTo>
                      <a:pt x="156" y="215"/>
                      <a:pt x="156" y="215"/>
                      <a:pt x="156" y="215"/>
                    </a:cubicBezTo>
                    <a:cubicBezTo>
                      <a:pt x="163" y="219"/>
                      <a:pt x="163" y="226"/>
                      <a:pt x="156" y="230"/>
                    </a:cubicBezTo>
                    <a:cubicBezTo>
                      <a:pt x="100" y="264"/>
                      <a:pt x="100" y="264"/>
                      <a:pt x="100" y="264"/>
                    </a:cubicBezTo>
                    <a:cubicBezTo>
                      <a:pt x="93" y="269"/>
                      <a:pt x="85" y="266"/>
                      <a:pt x="83" y="258"/>
                    </a:cubicBezTo>
                    <a:cubicBezTo>
                      <a:pt x="83" y="258"/>
                      <a:pt x="78" y="240"/>
                      <a:pt x="78" y="222"/>
                    </a:cubicBezTo>
                    <a:cubicBezTo>
                      <a:pt x="78" y="205"/>
                      <a:pt x="83" y="187"/>
                      <a:pt x="83" y="187"/>
                    </a:cubicBezTo>
                    <a:cubicBezTo>
                      <a:pt x="85" y="179"/>
                      <a:pt x="93" y="176"/>
                      <a:pt x="100" y="180"/>
                    </a:cubicBezTo>
                    <a:close/>
                    <a:moveTo>
                      <a:pt x="119" y="122"/>
                    </a:moveTo>
                    <a:cubicBezTo>
                      <a:pt x="131" y="109"/>
                      <a:pt x="148" y="100"/>
                      <a:pt x="148" y="100"/>
                    </a:cubicBezTo>
                    <a:cubicBezTo>
                      <a:pt x="155" y="96"/>
                      <a:pt x="162" y="100"/>
                      <a:pt x="164" y="108"/>
                    </a:cubicBezTo>
                    <a:cubicBezTo>
                      <a:pt x="179" y="171"/>
                      <a:pt x="179" y="171"/>
                      <a:pt x="179" y="171"/>
                    </a:cubicBezTo>
                    <a:cubicBezTo>
                      <a:pt x="181" y="179"/>
                      <a:pt x="176" y="184"/>
                      <a:pt x="168" y="182"/>
                    </a:cubicBezTo>
                    <a:cubicBezTo>
                      <a:pt x="104" y="167"/>
                      <a:pt x="104" y="167"/>
                      <a:pt x="104" y="167"/>
                    </a:cubicBezTo>
                    <a:cubicBezTo>
                      <a:pt x="96" y="165"/>
                      <a:pt x="93" y="158"/>
                      <a:pt x="97" y="151"/>
                    </a:cubicBezTo>
                    <a:cubicBezTo>
                      <a:pt x="97" y="151"/>
                      <a:pt x="106" y="134"/>
                      <a:pt x="119" y="122"/>
                    </a:cubicBezTo>
                    <a:close/>
                    <a:moveTo>
                      <a:pt x="261" y="102"/>
                    </a:moveTo>
                    <a:cubicBezTo>
                      <a:pt x="227" y="157"/>
                      <a:pt x="227" y="157"/>
                      <a:pt x="227" y="157"/>
                    </a:cubicBezTo>
                    <a:cubicBezTo>
                      <a:pt x="222" y="164"/>
                      <a:pt x="215" y="164"/>
                      <a:pt x="211" y="157"/>
                    </a:cubicBezTo>
                    <a:cubicBezTo>
                      <a:pt x="177" y="102"/>
                      <a:pt x="177" y="102"/>
                      <a:pt x="177" y="102"/>
                    </a:cubicBezTo>
                    <a:cubicBezTo>
                      <a:pt x="172" y="95"/>
                      <a:pt x="175" y="87"/>
                      <a:pt x="183" y="85"/>
                    </a:cubicBezTo>
                    <a:cubicBezTo>
                      <a:pt x="183" y="85"/>
                      <a:pt x="201" y="80"/>
                      <a:pt x="219" y="80"/>
                    </a:cubicBezTo>
                    <a:cubicBezTo>
                      <a:pt x="236" y="80"/>
                      <a:pt x="254" y="85"/>
                      <a:pt x="254" y="85"/>
                    </a:cubicBezTo>
                    <a:cubicBezTo>
                      <a:pt x="262" y="87"/>
                      <a:pt x="265" y="95"/>
                      <a:pt x="261" y="102"/>
                    </a:cubicBezTo>
                    <a:close/>
                    <a:moveTo>
                      <a:pt x="319" y="121"/>
                    </a:moveTo>
                    <a:cubicBezTo>
                      <a:pt x="332" y="133"/>
                      <a:pt x="341" y="149"/>
                      <a:pt x="341" y="149"/>
                    </a:cubicBezTo>
                    <a:cubicBezTo>
                      <a:pt x="345" y="156"/>
                      <a:pt x="342" y="164"/>
                      <a:pt x="334" y="166"/>
                    </a:cubicBezTo>
                    <a:cubicBezTo>
                      <a:pt x="270" y="181"/>
                      <a:pt x="270" y="181"/>
                      <a:pt x="270" y="181"/>
                    </a:cubicBezTo>
                    <a:cubicBezTo>
                      <a:pt x="262" y="183"/>
                      <a:pt x="257" y="178"/>
                      <a:pt x="259" y="170"/>
                    </a:cubicBezTo>
                    <a:cubicBezTo>
                      <a:pt x="274" y="106"/>
                      <a:pt x="274" y="106"/>
                      <a:pt x="274" y="106"/>
                    </a:cubicBezTo>
                    <a:cubicBezTo>
                      <a:pt x="276" y="98"/>
                      <a:pt x="283" y="95"/>
                      <a:pt x="290" y="99"/>
                    </a:cubicBezTo>
                    <a:cubicBezTo>
                      <a:pt x="290" y="99"/>
                      <a:pt x="307" y="108"/>
                      <a:pt x="319" y="121"/>
                    </a:cubicBezTo>
                    <a:close/>
                  </a:path>
                </a:pathLst>
              </a:custGeom>
              <a:solidFill>
                <a:srgbClr val="0078D7"/>
              </a:solidFill>
              <a:ln>
                <a:noFill/>
                <a:headEnd type="none" w="med" len="med"/>
                <a:tailEnd type="none" w="med" len="med"/>
              </a:ln>
              <a:ex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182880" rIns="0" bIns="0" numCol="1" rtlCol="0" anchor="t" anchorCtr="0" compatLnSpc="1">
                <a:prstTxWarp prst="textNoShape">
                  <a:avLst/>
                </a:prstTxWarp>
              </a:bodyPr>
              <a:lstStyle/>
              <a:p>
                <a:pPr fontAlgn="base">
                  <a:spcBef>
                    <a:spcPct val="0"/>
                  </a:spcBef>
                  <a:spcAft>
                    <a:spcPct val="0"/>
                  </a:spcAft>
                </a:pPr>
                <a:endParaRPr lang="en-US" sz="1372">
                  <a:latin typeface="Segoe UI" panose="020B0502040204020203" pitchFamily="34" charset="0"/>
                  <a:cs typeface="Segoe UI" panose="020B0502040204020203" pitchFamily="34" charset="0"/>
                </a:endParaRPr>
              </a:p>
            </p:txBody>
          </p:sp>
          <p:sp>
            <p:nvSpPr>
              <p:cNvPr id="34" name="Freeform 90"/>
              <p:cNvSpPr>
                <a:spLocks/>
              </p:cNvSpPr>
              <p:nvPr/>
            </p:nvSpPr>
            <p:spPr bwMode="auto">
              <a:xfrm>
                <a:off x="-12967953" y="6581045"/>
                <a:ext cx="1951843" cy="2070371"/>
              </a:xfrm>
              <a:custGeom>
                <a:avLst/>
                <a:gdLst>
                  <a:gd name="T0" fmla="*/ 516 w 601"/>
                  <a:gd name="T1" fmla="*/ 0 h 635"/>
                  <a:gd name="T2" fmla="*/ 296 w 601"/>
                  <a:gd name="T3" fmla="*/ 208 h 635"/>
                  <a:gd name="T4" fmla="*/ 220 w 601"/>
                  <a:gd name="T5" fmla="*/ 195 h 635"/>
                  <a:gd name="T6" fmla="*/ 0 w 601"/>
                  <a:gd name="T7" fmla="*/ 415 h 635"/>
                  <a:gd name="T8" fmla="*/ 220 w 601"/>
                  <a:gd name="T9" fmla="*/ 635 h 635"/>
                  <a:gd name="T10" fmla="*/ 601 w 601"/>
                  <a:gd name="T11" fmla="*/ 635 h 635"/>
                  <a:gd name="T12" fmla="*/ 601 w 601"/>
                  <a:gd name="T13" fmla="*/ 17 h 635"/>
                  <a:gd name="T14" fmla="*/ 516 w 601"/>
                  <a:gd name="T15" fmla="*/ 0 h 6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1" h="635">
                    <a:moveTo>
                      <a:pt x="516" y="0"/>
                    </a:moveTo>
                    <a:cubicBezTo>
                      <a:pt x="398" y="0"/>
                      <a:pt x="302" y="92"/>
                      <a:pt x="296" y="208"/>
                    </a:cubicBezTo>
                    <a:cubicBezTo>
                      <a:pt x="272" y="200"/>
                      <a:pt x="247" y="195"/>
                      <a:pt x="220" y="195"/>
                    </a:cubicBezTo>
                    <a:cubicBezTo>
                      <a:pt x="99" y="195"/>
                      <a:pt x="0" y="293"/>
                      <a:pt x="0" y="415"/>
                    </a:cubicBezTo>
                    <a:cubicBezTo>
                      <a:pt x="0" y="536"/>
                      <a:pt x="99" y="635"/>
                      <a:pt x="220" y="635"/>
                    </a:cubicBezTo>
                    <a:cubicBezTo>
                      <a:pt x="601" y="635"/>
                      <a:pt x="601" y="635"/>
                      <a:pt x="601" y="635"/>
                    </a:cubicBezTo>
                    <a:cubicBezTo>
                      <a:pt x="601" y="17"/>
                      <a:pt x="601" y="17"/>
                      <a:pt x="601" y="17"/>
                    </a:cubicBezTo>
                    <a:cubicBezTo>
                      <a:pt x="575" y="6"/>
                      <a:pt x="546" y="0"/>
                      <a:pt x="516" y="0"/>
                    </a:cubicBezTo>
                    <a:close/>
                  </a:path>
                </a:pathLst>
              </a:custGeom>
              <a:solidFill>
                <a:srgbClr val="BAD80A"/>
              </a:solidFill>
              <a:ln>
                <a:noFill/>
                <a:headEnd type="none" w="med" len="med"/>
                <a:tailEnd type="none" w="med" len="med"/>
              </a:ln>
              <a:ex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182880" rIns="0" bIns="0" numCol="1" rtlCol="0" anchor="t" anchorCtr="0" compatLnSpc="1">
                <a:prstTxWarp prst="textNoShape">
                  <a:avLst/>
                </a:prstTxWarp>
              </a:bodyPr>
              <a:lstStyle/>
              <a:p>
                <a:pPr fontAlgn="base">
                  <a:spcBef>
                    <a:spcPct val="0"/>
                  </a:spcBef>
                  <a:spcAft>
                    <a:spcPct val="0"/>
                  </a:spcAft>
                </a:pPr>
                <a:endParaRPr lang="en-US" sz="1372">
                  <a:solidFill>
                    <a:schemeClr val="lt1"/>
                  </a:solidFill>
                  <a:latin typeface="Segoe UI" panose="020B0502040204020203" pitchFamily="34" charset="0"/>
                  <a:cs typeface="Segoe UI" panose="020B0502040204020203" pitchFamily="34" charset="0"/>
                </a:endParaRPr>
              </a:p>
            </p:txBody>
          </p:sp>
          <p:sp>
            <p:nvSpPr>
              <p:cNvPr id="35" name="Freeform 34"/>
              <p:cNvSpPr>
                <a:spLocks/>
              </p:cNvSpPr>
              <p:nvPr/>
            </p:nvSpPr>
            <p:spPr bwMode="auto">
              <a:xfrm>
                <a:off x="-9119586" y="6185934"/>
                <a:ext cx="1783644" cy="2475511"/>
              </a:xfrm>
              <a:custGeom>
                <a:avLst/>
                <a:gdLst>
                  <a:gd name="connsiteX0" fmla="*/ 966766 w 1780376"/>
                  <a:gd name="connsiteY0" fmla="*/ 0 h 2465482"/>
                  <a:gd name="connsiteX1" fmla="*/ 1686144 w 1780376"/>
                  <a:gd name="connsiteY1" fmla="*/ 719778 h 2465482"/>
                  <a:gd name="connsiteX2" fmla="*/ 1611277 w 1780376"/>
                  <a:gd name="connsiteY2" fmla="*/ 1035698 h 2465482"/>
                  <a:gd name="connsiteX3" fmla="*/ 1686144 w 1780376"/>
                  <a:gd name="connsiteY3" fmla="*/ 1032441 h 2465482"/>
                  <a:gd name="connsiteX4" fmla="*/ 1780376 w 1780376"/>
                  <a:gd name="connsiteY4" fmla="*/ 1041933 h 2465482"/>
                  <a:gd name="connsiteX5" fmla="*/ 1780376 w 1780376"/>
                  <a:gd name="connsiteY5" fmla="*/ 2455903 h 2465482"/>
                  <a:gd name="connsiteX6" fmla="*/ 1686144 w 1780376"/>
                  <a:gd name="connsiteY6" fmla="*/ 2465482 h 2465482"/>
                  <a:gd name="connsiteX7" fmla="*/ 0 w 1780376"/>
                  <a:gd name="connsiteY7" fmla="*/ 2465482 h 2465482"/>
                  <a:gd name="connsiteX8" fmla="*/ 0 w 1780376"/>
                  <a:gd name="connsiteY8" fmla="*/ 452711 h 2465482"/>
                  <a:gd name="connsiteX9" fmla="*/ 257153 w 1780376"/>
                  <a:gd name="connsiteY9" fmla="*/ 631841 h 2465482"/>
                  <a:gd name="connsiteX10" fmla="*/ 966766 w 1780376"/>
                  <a:gd name="connsiteY10" fmla="*/ 0 h 2465482"/>
                  <a:gd name="connsiteX0" fmla="*/ 966766 w 1783644"/>
                  <a:gd name="connsiteY0" fmla="*/ 0 h 2475511"/>
                  <a:gd name="connsiteX1" fmla="*/ 1686144 w 1783644"/>
                  <a:gd name="connsiteY1" fmla="*/ 719778 h 2475511"/>
                  <a:gd name="connsiteX2" fmla="*/ 1611277 w 1783644"/>
                  <a:gd name="connsiteY2" fmla="*/ 1035698 h 2475511"/>
                  <a:gd name="connsiteX3" fmla="*/ 1686144 w 1783644"/>
                  <a:gd name="connsiteY3" fmla="*/ 1032441 h 2475511"/>
                  <a:gd name="connsiteX4" fmla="*/ 1780376 w 1783644"/>
                  <a:gd name="connsiteY4" fmla="*/ 1041933 h 2475511"/>
                  <a:gd name="connsiteX5" fmla="*/ 1783644 w 1783644"/>
                  <a:gd name="connsiteY5" fmla="*/ 2475511 h 2475511"/>
                  <a:gd name="connsiteX6" fmla="*/ 1686144 w 1783644"/>
                  <a:gd name="connsiteY6" fmla="*/ 2465482 h 2475511"/>
                  <a:gd name="connsiteX7" fmla="*/ 0 w 1783644"/>
                  <a:gd name="connsiteY7" fmla="*/ 2465482 h 2475511"/>
                  <a:gd name="connsiteX8" fmla="*/ 0 w 1783644"/>
                  <a:gd name="connsiteY8" fmla="*/ 452711 h 2475511"/>
                  <a:gd name="connsiteX9" fmla="*/ 257153 w 1783644"/>
                  <a:gd name="connsiteY9" fmla="*/ 631841 h 2475511"/>
                  <a:gd name="connsiteX10" fmla="*/ 966766 w 1783644"/>
                  <a:gd name="connsiteY10" fmla="*/ 0 h 2475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83644" h="2475511">
                    <a:moveTo>
                      <a:pt x="966766" y="0"/>
                    </a:moveTo>
                    <a:cubicBezTo>
                      <a:pt x="1363889" y="0"/>
                      <a:pt x="1686144" y="322434"/>
                      <a:pt x="1686144" y="719778"/>
                    </a:cubicBezTo>
                    <a:cubicBezTo>
                      <a:pt x="1686144" y="833769"/>
                      <a:pt x="1656848" y="941248"/>
                      <a:pt x="1611277" y="1035698"/>
                    </a:cubicBezTo>
                    <a:cubicBezTo>
                      <a:pt x="1634062" y="1032441"/>
                      <a:pt x="1660103" y="1032441"/>
                      <a:pt x="1686144" y="1032441"/>
                    </a:cubicBezTo>
                    <a:lnTo>
                      <a:pt x="1780376" y="1041933"/>
                    </a:lnTo>
                    <a:cubicBezTo>
                      <a:pt x="1781465" y="1519792"/>
                      <a:pt x="1782555" y="1997652"/>
                      <a:pt x="1783644" y="2475511"/>
                    </a:cubicBezTo>
                    <a:lnTo>
                      <a:pt x="1686144" y="2465482"/>
                    </a:lnTo>
                    <a:lnTo>
                      <a:pt x="0" y="2465482"/>
                    </a:lnTo>
                    <a:lnTo>
                      <a:pt x="0" y="452711"/>
                    </a:lnTo>
                    <a:cubicBezTo>
                      <a:pt x="100908" y="491794"/>
                      <a:pt x="185541" y="556932"/>
                      <a:pt x="257153" y="631841"/>
                    </a:cubicBezTo>
                    <a:cubicBezTo>
                      <a:pt x="299470" y="276838"/>
                      <a:pt x="602194" y="0"/>
                      <a:pt x="966766" y="0"/>
                    </a:cubicBezTo>
                    <a:close/>
                  </a:path>
                </a:pathLst>
              </a:custGeom>
              <a:solidFill>
                <a:srgbClr val="BAD80A"/>
              </a:solidFill>
              <a:ln>
                <a:noFill/>
                <a:headEnd type="none" w="med" len="med"/>
                <a:tailEnd type="none" w="med" len="med"/>
              </a:ln>
              <a:ex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182880" rIns="0" bIns="0" numCol="1" rtlCol="0" anchor="t" anchorCtr="0" compatLnSpc="1">
                <a:prstTxWarp prst="textNoShape">
                  <a:avLst/>
                </a:prstTxWarp>
              </a:bodyPr>
              <a:lstStyle/>
              <a:p>
                <a:pPr fontAlgn="base">
                  <a:spcBef>
                    <a:spcPct val="0"/>
                  </a:spcBef>
                  <a:spcAft>
                    <a:spcPct val="0"/>
                  </a:spcAft>
                </a:pPr>
                <a:endParaRPr lang="en-US" sz="1372">
                  <a:solidFill>
                    <a:schemeClr val="lt1"/>
                  </a:solidFill>
                  <a:latin typeface="Segoe UI" panose="020B0502040204020203" pitchFamily="34" charset="0"/>
                  <a:cs typeface="Segoe UI" panose="020B0502040204020203" pitchFamily="34" charset="0"/>
                </a:endParaRPr>
              </a:p>
            </p:txBody>
          </p:sp>
        </p:grpSp>
        <p:sp>
          <p:nvSpPr>
            <p:cNvPr id="30" name="Freeform 95"/>
            <p:cNvSpPr>
              <a:spLocks/>
            </p:cNvSpPr>
            <p:nvPr/>
          </p:nvSpPr>
          <p:spPr bwMode="auto">
            <a:xfrm>
              <a:off x="306707" y="2506985"/>
              <a:ext cx="312041" cy="131865"/>
            </a:xfrm>
            <a:custGeom>
              <a:avLst/>
              <a:gdLst>
                <a:gd name="T0" fmla="*/ 621 w 696"/>
                <a:gd name="T1" fmla="*/ 132 h 281"/>
                <a:gd name="T2" fmla="*/ 609 w 696"/>
                <a:gd name="T3" fmla="*/ 133 h 281"/>
                <a:gd name="T4" fmla="*/ 469 w 696"/>
                <a:gd name="T5" fmla="*/ 0 h 281"/>
                <a:gd name="T6" fmla="*/ 333 w 696"/>
                <a:gd name="T7" fmla="*/ 104 h 281"/>
                <a:gd name="T8" fmla="*/ 258 w 696"/>
                <a:gd name="T9" fmla="*/ 73 h 281"/>
                <a:gd name="T10" fmla="*/ 155 w 696"/>
                <a:gd name="T11" fmla="*/ 167 h 281"/>
                <a:gd name="T12" fmla="*/ 105 w 696"/>
                <a:gd name="T13" fmla="*/ 190 h 281"/>
                <a:gd name="T14" fmla="*/ 58 w 696"/>
                <a:gd name="T15" fmla="*/ 166 h 281"/>
                <a:gd name="T16" fmla="*/ 0 w 696"/>
                <a:gd name="T17" fmla="*/ 224 h 281"/>
                <a:gd name="T18" fmla="*/ 58 w 696"/>
                <a:gd name="T19" fmla="*/ 281 h 281"/>
                <a:gd name="T20" fmla="*/ 74 w 696"/>
                <a:gd name="T21" fmla="*/ 281 h 281"/>
                <a:gd name="T22" fmla="*/ 264 w 696"/>
                <a:gd name="T23" fmla="*/ 281 h 281"/>
                <a:gd name="T24" fmla="*/ 370 w 696"/>
                <a:gd name="T25" fmla="*/ 281 h 281"/>
                <a:gd name="T26" fmla="*/ 626 w 696"/>
                <a:gd name="T27" fmla="*/ 281 h 281"/>
                <a:gd name="T28" fmla="*/ 626 w 696"/>
                <a:gd name="T29" fmla="*/ 281 h 281"/>
                <a:gd name="T30" fmla="*/ 696 w 696"/>
                <a:gd name="T31" fmla="*/ 207 h 281"/>
                <a:gd name="T32" fmla="*/ 621 w 696"/>
                <a:gd name="T33" fmla="*/ 132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96" h="281">
                  <a:moveTo>
                    <a:pt x="621" y="132"/>
                  </a:moveTo>
                  <a:cubicBezTo>
                    <a:pt x="617" y="132"/>
                    <a:pt x="613" y="133"/>
                    <a:pt x="609" y="133"/>
                  </a:cubicBezTo>
                  <a:cubicBezTo>
                    <a:pt x="606" y="59"/>
                    <a:pt x="544" y="0"/>
                    <a:pt x="469" y="0"/>
                  </a:cubicBezTo>
                  <a:cubicBezTo>
                    <a:pt x="403" y="0"/>
                    <a:pt x="349" y="44"/>
                    <a:pt x="333" y="104"/>
                  </a:cubicBezTo>
                  <a:cubicBezTo>
                    <a:pt x="314" y="85"/>
                    <a:pt x="287" y="73"/>
                    <a:pt x="258" y="73"/>
                  </a:cubicBezTo>
                  <a:cubicBezTo>
                    <a:pt x="204" y="73"/>
                    <a:pt x="160" y="114"/>
                    <a:pt x="155" y="167"/>
                  </a:cubicBezTo>
                  <a:cubicBezTo>
                    <a:pt x="136" y="170"/>
                    <a:pt x="119" y="178"/>
                    <a:pt x="105" y="190"/>
                  </a:cubicBezTo>
                  <a:cubicBezTo>
                    <a:pt x="95" y="175"/>
                    <a:pt x="78" y="166"/>
                    <a:pt x="58" y="166"/>
                  </a:cubicBezTo>
                  <a:cubicBezTo>
                    <a:pt x="26" y="166"/>
                    <a:pt x="0" y="192"/>
                    <a:pt x="0" y="224"/>
                  </a:cubicBezTo>
                  <a:cubicBezTo>
                    <a:pt x="0" y="256"/>
                    <a:pt x="26" y="281"/>
                    <a:pt x="58" y="281"/>
                  </a:cubicBezTo>
                  <a:cubicBezTo>
                    <a:pt x="74" y="281"/>
                    <a:pt x="74" y="281"/>
                    <a:pt x="74" y="281"/>
                  </a:cubicBezTo>
                  <a:cubicBezTo>
                    <a:pt x="264" y="281"/>
                    <a:pt x="264" y="281"/>
                    <a:pt x="264" y="281"/>
                  </a:cubicBezTo>
                  <a:cubicBezTo>
                    <a:pt x="370" y="281"/>
                    <a:pt x="370" y="281"/>
                    <a:pt x="370" y="281"/>
                  </a:cubicBezTo>
                  <a:cubicBezTo>
                    <a:pt x="626" y="281"/>
                    <a:pt x="626" y="281"/>
                    <a:pt x="626" y="281"/>
                  </a:cubicBezTo>
                  <a:cubicBezTo>
                    <a:pt x="626" y="281"/>
                    <a:pt x="626" y="281"/>
                    <a:pt x="626" y="281"/>
                  </a:cubicBezTo>
                  <a:cubicBezTo>
                    <a:pt x="665" y="279"/>
                    <a:pt x="696" y="247"/>
                    <a:pt x="696" y="207"/>
                  </a:cubicBezTo>
                  <a:cubicBezTo>
                    <a:pt x="696" y="166"/>
                    <a:pt x="662" y="132"/>
                    <a:pt x="621" y="132"/>
                  </a:cubicBezTo>
                  <a:close/>
                </a:path>
              </a:pathLst>
            </a:custGeom>
            <a:solidFill>
              <a:srgbClr val="0078D7"/>
            </a:solidFill>
            <a:ln>
              <a:noFill/>
            </a:ln>
          </p:spPr>
          <p:txBody>
            <a:bodyPr vert="horz" wrap="square" lIns="91440" tIns="45720" rIns="91440" bIns="45720" numCol="1" anchor="t" anchorCtr="0" compatLnSpc="1">
              <a:prstTxWarp prst="textNoShape">
                <a:avLst/>
              </a:prstTxWarp>
            </a:bodyPr>
            <a:lstStyle/>
            <a:p>
              <a:endParaRPr lang="en-US" sz="1765"/>
            </a:p>
          </p:txBody>
        </p:sp>
      </p:grpSp>
      <p:pic>
        <p:nvPicPr>
          <p:cNvPr id="36" name="Picture 35"/>
          <p:cNvPicPr>
            <a:picLocks noChangeAspect="1"/>
          </p:cNvPicPr>
          <p:nvPr userDrawn="1"/>
        </p:nvPicPr>
        <p:blipFill>
          <a:blip r:embed="rId3"/>
          <a:stretch>
            <a:fillRect/>
          </a:stretch>
        </p:blipFill>
        <p:spPr>
          <a:xfrm>
            <a:off x="389073" y="440493"/>
            <a:ext cx="5333417" cy="365382"/>
          </a:xfrm>
          <a:prstGeom prst="rect">
            <a:avLst/>
          </a:prstGeom>
        </p:spPr>
      </p:pic>
    </p:spTree>
    <p:extLst>
      <p:ext uri="{BB962C8B-B14F-4D97-AF65-F5344CB8AC3E}">
        <p14:creationId xmlns:p14="http://schemas.microsoft.com/office/powerpoint/2010/main" val="143588879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6_Title Only">
    <p:spTree>
      <p:nvGrpSpPr>
        <p:cNvPr id="1" name=""/>
        <p:cNvGrpSpPr/>
        <p:nvPr/>
      </p:nvGrpSpPr>
      <p:grpSpPr>
        <a:xfrm>
          <a:off x="0" y="0"/>
          <a:ext cx="0" cy="0"/>
          <a:chOff x="0" y="0"/>
          <a:chExt cx="0" cy="0"/>
        </a:xfrm>
      </p:grpSpPr>
      <p:sp>
        <p:nvSpPr>
          <p:cNvPr id="2" name="Title 1"/>
          <p:cNvSpPr>
            <a:spLocks noGrp="1"/>
          </p:cNvSpPr>
          <p:nvPr>
            <p:ph type="title"/>
          </p:nvPr>
        </p:nvSpPr>
        <p:spPr>
          <a:xfrm>
            <a:off x="217714" y="201707"/>
            <a:ext cx="7837714" cy="529407"/>
          </a:xfrm>
        </p:spPr>
        <p:txBody>
          <a:bodyPr lIns="0" rIns="0"/>
          <a:lstStyle>
            <a:lvl1pPr>
              <a:defRPr>
                <a:solidFill>
                  <a:srgbClr val="000000"/>
                </a:solidFill>
              </a:defRPr>
            </a:lvl1pPr>
          </a:lstStyle>
          <a:p>
            <a:r>
              <a:rPr lang="en-US"/>
              <a:t>Click to edit Master title style</a:t>
            </a:r>
          </a:p>
        </p:txBody>
      </p:sp>
      <p:sp>
        <p:nvSpPr>
          <p:cNvPr id="3" name="Footer Placeholder 2"/>
          <p:cNvSpPr>
            <a:spLocks noGrp="1"/>
          </p:cNvSpPr>
          <p:nvPr>
            <p:ph type="ftr" sz="quarter" idx="10"/>
          </p:nvPr>
        </p:nvSpPr>
        <p:spPr>
          <a:xfrm>
            <a:off x="561110" y="6391838"/>
            <a:ext cx="3859795" cy="304801"/>
          </a:xfrm>
          <a:prstGeom prst="rect">
            <a:avLst/>
          </a:prstGeom>
        </p:spPr>
        <p:txBody>
          <a:bodyPr/>
          <a:lstStyle/>
          <a:p>
            <a:endParaRPr lang="en-US">
              <a:solidFill>
                <a:srgbClr val="505050"/>
              </a:solidFill>
            </a:endParaRPr>
          </a:p>
        </p:txBody>
      </p:sp>
      <p:sp>
        <p:nvSpPr>
          <p:cNvPr id="4" name="Slide Number Placeholder 3"/>
          <p:cNvSpPr>
            <a:spLocks noGrp="1"/>
          </p:cNvSpPr>
          <p:nvPr>
            <p:ph type="sldNum" sz="quarter" idx="11"/>
          </p:nvPr>
        </p:nvSpPr>
        <p:spPr>
          <a:xfrm>
            <a:off x="10352540" y="295729"/>
            <a:ext cx="838199" cy="767687"/>
          </a:xfrm>
          <a:prstGeom prst="rect">
            <a:avLst/>
          </a:prstGeom>
        </p:spPr>
        <p:txBody>
          <a:bodyPr/>
          <a:lstStyle/>
          <a:p>
            <a:fld id="{77A80767-0168-4202-AF54-9FDB461E3B29}" type="slidenum">
              <a:rPr lang="en-US" smtClean="0">
                <a:gradFill>
                  <a:gsLst>
                    <a:gs pos="5000">
                      <a:srgbClr val="505050"/>
                    </a:gs>
                    <a:gs pos="31000">
                      <a:srgbClr val="505050"/>
                    </a:gs>
                  </a:gsLst>
                  <a:lin ang="5400000" scaled="0"/>
                </a:gradFill>
              </a:rPr>
              <a:pPr/>
              <a:t>‹#›</a:t>
            </a:fld>
            <a:endParaRPr lang="en-US">
              <a:gradFill>
                <a:gsLst>
                  <a:gs pos="5000">
                    <a:srgbClr val="505050"/>
                  </a:gs>
                  <a:gs pos="31000">
                    <a:srgbClr val="505050"/>
                  </a:gs>
                </a:gsLst>
                <a:lin ang="5400000" scaled="0"/>
              </a:gradFill>
            </a:endParaRPr>
          </a:p>
        </p:txBody>
      </p:sp>
      <p:sp>
        <p:nvSpPr>
          <p:cNvPr id="7" name="Text Placeholder 6"/>
          <p:cNvSpPr>
            <a:spLocks noGrp="1"/>
          </p:cNvSpPr>
          <p:nvPr>
            <p:ph type="body" sz="quarter" idx="12" hasCustomPrompt="1"/>
          </p:nvPr>
        </p:nvSpPr>
        <p:spPr>
          <a:xfrm>
            <a:off x="8055432" y="201710"/>
            <a:ext cx="3918857" cy="311727"/>
          </a:xfrm>
        </p:spPr>
        <p:txBody>
          <a:bodyPr vert="horz" wrap="square" lIns="127337" tIns="79586" rIns="127337" bIns="79586" rtlCol="0" anchor="t">
            <a:noAutofit/>
          </a:bodyPr>
          <a:lstStyle>
            <a:lvl1pPr marL="0" indent="0" algn="r">
              <a:buFontTx/>
              <a:buNone/>
              <a:defRPr lang="en-US" sz="1309" b="0" cap="none" dirty="0">
                <a:ln w="3175">
                  <a:noFill/>
                </a:ln>
                <a:solidFill>
                  <a:srgbClr val="000000"/>
                </a:solidFill>
                <a:effectLst/>
                <a:latin typeface="+mn-lt"/>
                <a:cs typeface="Segoe UI" pitchFamily="34" charset="0"/>
              </a:defRPr>
            </a:lvl1pPr>
          </a:lstStyle>
          <a:p>
            <a:pPr lvl="0">
              <a:spcBef>
                <a:spcPct val="0"/>
              </a:spcBef>
            </a:pPr>
            <a:r>
              <a:rPr lang="en-US"/>
              <a:t>Presenter: First Name, Last Name</a:t>
            </a:r>
          </a:p>
        </p:txBody>
      </p:sp>
    </p:spTree>
    <p:extLst>
      <p:ext uri="{BB962C8B-B14F-4D97-AF65-F5344CB8AC3E}">
        <p14:creationId xmlns:p14="http://schemas.microsoft.com/office/powerpoint/2010/main" val="4073141852"/>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4_Closing logo slide">
    <p:bg>
      <p:bgRef idx="1001">
        <a:schemeClr val="bg2"/>
      </p:bgRef>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39" y="6171616"/>
            <a:ext cx="11653522" cy="395317"/>
          </a:xfrm>
          <a:prstGeom prst="rect">
            <a:avLst/>
          </a:prstGeom>
          <a:noFill/>
          <a:ln w="12700">
            <a:noFill/>
            <a:miter lim="800000"/>
            <a:headEnd type="none" w="sm" len="sm"/>
            <a:tailEnd type="none" w="sm" len="sm"/>
          </a:ln>
          <a:effectLst/>
        </p:spPr>
        <p:txBody>
          <a:bodyPr vert="horz" wrap="square" lIns="179285" tIns="143428" rIns="179285" bIns="143428" numCol="1" anchor="t" anchorCtr="0" compatLnSpc="1">
            <a:prstTxWarp prst="textNoShape">
              <a:avLst/>
            </a:prstTxWarp>
            <a:spAutoFit/>
          </a:bodyPr>
          <a:lstStyle/>
          <a:p>
            <a:pPr defTabSz="913924" eaLnBrk="0" hangingPunct="0"/>
            <a:r>
              <a:rPr lang="en-US" sz="686">
                <a:gradFill>
                  <a:gsLst>
                    <a:gs pos="0">
                      <a:srgbClr val="FFFFFF"/>
                    </a:gs>
                    <a:gs pos="100000">
                      <a:srgbClr val="FFFFFF"/>
                    </a:gs>
                  </a:gsLst>
                  <a:lin ang="5400000" scaled="0"/>
                </a:gradFill>
                <a:cs typeface="Segoe UI" pitchFamily="34" charset="0"/>
              </a:rPr>
              <a:t>© 2015 Microsoft Corporation. All rights reserved. </a:t>
            </a:r>
          </a:p>
        </p:txBody>
      </p:sp>
      <p:pic>
        <p:nvPicPr>
          <p:cNvPr id="4" name="Picture 3"/>
          <p:cNvPicPr>
            <a:picLocks noChangeAspect="1"/>
          </p:cNvPicPr>
          <p:nvPr userDrawn="1"/>
        </p:nvPicPr>
        <p:blipFill>
          <a:blip r:embed="rId2"/>
          <a:stretch>
            <a:fillRect/>
          </a:stretch>
        </p:blipFill>
        <p:spPr bwMode="invGray">
          <a:xfrm>
            <a:off x="450205" y="3083652"/>
            <a:ext cx="3227129" cy="692059"/>
          </a:xfrm>
          <a:prstGeom prst="rect">
            <a:avLst/>
          </a:prstGeom>
        </p:spPr>
      </p:pic>
    </p:spTree>
    <p:extLst>
      <p:ext uri="{BB962C8B-B14F-4D97-AF65-F5344CB8AC3E}">
        <p14:creationId xmlns:p14="http://schemas.microsoft.com/office/powerpoint/2010/main" val="263458401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5_Title Slide Option 1">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bwMode="auto">
          <a:xfrm>
            <a:off x="269302" y="1613794"/>
            <a:ext cx="6274911" cy="1793104"/>
          </a:xfrm>
          <a:noFill/>
        </p:spPr>
        <p:txBody>
          <a:bodyPr lIns="146304" tIns="91440" rIns="146304" bIns="91440" anchor="t" anchorCtr="0"/>
          <a:lstStyle>
            <a:lvl1pPr>
              <a:defRPr sz="5294" spc="-98" baseline="0">
                <a:gradFill>
                  <a:gsLst>
                    <a:gs pos="76852">
                      <a:schemeClr val="tx1"/>
                    </a:gs>
                    <a:gs pos="57576">
                      <a:schemeClr val="tx1"/>
                    </a:gs>
                  </a:gsLst>
                  <a:lin ang="5400000" scaled="0"/>
                </a:gradFill>
              </a:defRPr>
            </a:lvl1pPr>
          </a:lstStyle>
          <a:p>
            <a:r>
              <a:rPr lang="en-US"/>
              <a:t>Presentation title</a:t>
            </a:r>
          </a:p>
        </p:txBody>
      </p:sp>
      <p:sp>
        <p:nvSpPr>
          <p:cNvPr id="3" name="Text Placeholder 2"/>
          <p:cNvSpPr>
            <a:spLocks noGrp="1"/>
          </p:cNvSpPr>
          <p:nvPr>
            <p:ph type="body" sz="quarter" idx="14" hasCustomPrompt="1"/>
          </p:nvPr>
        </p:nvSpPr>
        <p:spPr bwMode="auto">
          <a:xfrm>
            <a:off x="267683" y="3406897"/>
            <a:ext cx="6276530" cy="1793104"/>
          </a:xfrm>
        </p:spPr>
        <p:txBody>
          <a:bodyPr tIns="109728" bIns="109728">
            <a:noAutofit/>
          </a:bodyPr>
          <a:lstStyle>
            <a:lvl1pPr marL="0" indent="0">
              <a:spcBef>
                <a:spcPts val="0"/>
              </a:spcBef>
              <a:buNone/>
              <a:defRPr sz="3137">
                <a:gradFill>
                  <a:gsLst>
                    <a:gs pos="76852">
                      <a:schemeClr val="tx1"/>
                    </a:gs>
                    <a:gs pos="57576">
                      <a:schemeClr val="tx1"/>
                    </a:gs>
                  </a:gsLst>
                  <a:lin ang="5400000" scaled="0"/>
                </a:gradFill>
              </a:defRPr>
            </a:lvl1pPr>
          </a:lstStyle>
          <a:p>
            <a:pPr lvl="0"/>
            <a:r>
              <a:rPr lang="en-US"/>
              <a:t>Speaker Name</a:t>
            </a:r>
          </a:p>
        </p:txBody>
      </p:sp>
      <p:grpSp>
        <p:nvGrpSpPr>
          <p:cNvPr id="8" name="Group 7"/>
          <p:cNvGrpSpPr>
            <a:grpSpLocks noChangeAspect="1"/>
          </p:cNvGrpSpPr>
          <p:nvPr userDrawn="1"/>
        </p:nvGrpSpPr>
        <p:grpSpPr bwMode="gray">
          <a:xfrm>
            <a:off x="448213" y="6034000"/>
            <a:ext cx="1648360" cy="353933"/>
            <a:chOff x="457200" y="1643393"/>
            <a:chExt cx="4492753" cy="964540"/>
          </a:xfrm>
        </p:grpSpPr>
        <p:pic>
          <p:nvPicPr>
            <p:cNvPr id="12" name="Picture 11"/>
            <p:cNvPicPr>
              <a:picLocks noChangeAspect="1"/>
            </p:cNvPicPr>
            <p:nvPr/>
          </p:nvPicPr>
          <p:blipFill>
            <a:blip r:embed="rId2"/>
            <a:stretch>
              <a:fillRect/>
            </a:stretch>
          </p:blipFill>
          <p:spPr bwMode="gray">
            <a:xfrm>
              <a:off x="457200" y="1643393"/>
              <a:ext cx="964540" cy="964540"/>
            </a:xfrm>
            <a:prstGeom prst="rect">
              <a:avLst/>
            </a:prstGeom>
          </p:spPr>
        </p:pic>
        <p:sp>
          <p:nvSpPr>
            <p:cNvPr id="14"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sz="1765"/>
            </a:p>
          </p:txBody>
        </p:sp>
      </p:grpSp>
      <p:grpSp>
        <p:nvGrpSpPr>
          <p:cNvPr id="28" name="Group 27"/>
          <p:cNvGrpSpPr/>
          <p:nvPr userDrawn="1"/>
        </p:nvGrpSpPr>
        <p:grpSpPr>
          <a:xfrm>
            <a:off x="5647788" y="3463739"/>
            <a:ext cx="6548878" cy="3415534"/>
            <a:chOff x="-1" y="2506985"/>
            <a:chExt cx="1462502" cy="762652"/>
          </a:xfrm>
        </p:grpSpPr>
        <p:grpSp>
          <p:nvGrpSpPr>
            <p:cNvPr id="29" name="Group 28"/>
            <p:cNvGrpSpPr>
              <a:grpSpLocks noChangeAspect="1"/>
            </p:cNvGrpSpPr>
            <p:nvPr/>
          </p:nvGrpSpPr>
          <p:grpSpPr>
            <a:xfrm>
              <a:off x="-1" y="2626805"/>
              <a:ext cx="1462502" cy="642832"/>
              <a:chOff x="-12967953" y="6185934"/>
              <a:chExt cx="5632011" cy="2475511"/>
            </a:xfrm>
          </p:grpSpPr>
          <p:sp>
            <p:nvSpPr>
              <p:cNvPr id="31" name="Freeform 87"/>
              <p:cNvSpPr>
                <a:spLocks noEditPoints="1"/>
              </p:cNvSpPr>
              <p:nvPr/>
            </p:nvSpPr>
            <p:spPr bwMode="auto">
              <a:xfrm>
                <a:off x="-10692122" y="6794402"/>
                <a:ext cx="719098" cy="719098"/>
              </a:xfrm>
              <a:custGeom>
                <a:avLst/>
                <a:gdLst>
                  <a:gd name="T0" fmla="*/ 50 w 221"/>
                  <a:gd name="T1" fmla="*/ 202 h 220"/>
                  <a:gd name="T2" fmla="*/ 73 w 221"/>
                  <a:gd name="T3" fmla="*/ 186 h 220"/>
                  <a:gd name="T4" fmla="*/ 86 w 221"/>
                  <a:gd name="T5" fmla="*/ 183 h 220"/>
                  <a:gd name="T6" fmla="*/ 95 w 221"/>
                  <a:gd name="T7" fmla="*/ 185 h 220"/>
                  <a:gd name="T8" fmla="*/ 109 w 221"/>
                  <a:gd name="T9" fmla="*/ 214 h 220"/>
                  <a:gd name="T10" fmla="*/ 133 w 221"/>
                  <a:gd name="T11" fmla="*/ 218 h 220"/>
                  <a:gd name="T12" fmla="*/ 138 w 221"/>
                  <a:gd name="T13" fmla="*/ 191 h 220"/>
                  <a:gd name="T14" fmla="*/ 145 w 221"/>
                  <a:gd name="T15" fmla="*/ 179 h 220"/>
                  <a:gd name="T16" fmla="*/ 153 w 221"/>
                  <a:gd name="T17" fmla="*/ 174 h 220"/>
                  <a:gd name="T18" fmla="*/ 183 w 221"/>
                  <a:gd name="T19" fmla="*/ 184 h 220"/>
                  <a:gd name="T20" fmla="*/ 202 w 221"/>
                  <a:gd name="T21" fmla="*/ 170 h 220"/>
                  <a:gd name="T22" fmla="*/ 187 w 221"/>
                  <a:gd name="T23" fmla="*/ 148 h 220"/>
                  <a:gd name="T24" fmla="*/ 183 w 221"/>
                  <a:gd name="T25" fmla="*/ 134 h 220"/>
                  <a:gd name="T26" fmla="*/ 186 w 221"/>
                  <a:gd name="T27" fmla="*/ 125 h 220"/>
                  <a:gd name="T28" fmla="*/ 215 w 221"/>
                  <a:gd name="T29" fmla="*/ 111 h 220"/>
                  <a:gd name="T30" fmla="*/ 218 w 221"/>
                  <a:gd name="T31" fmla="*/ 88 h 220"/>
                  <a:gd name="T32" fmla="*/ 191 w 221"/>
                  <a:gd name="T33" fmla="*/ 83 h 220"/>
                  <a:gd name="T34" fmla="*/ 179 w 221"/>
                  <a:gd name="T35" fmla="*/ 76 h 220"/>
                  <a:gd name="T36" fmla="*/ 175 w 221"/>
                  <a:gd name="T37" fmla="*/ 67 h 220"/>
                  <a:gd name="T38" fmla="*/ 185 w 221"/>
                  <a:gd name="T39" fmla="*/ 37 h 220"/>
                  <a:gd name="T40" fmla="*/ 171 w 221"/>
                  <a:gd name="T41" fmla="*/ 18 h 220"/>
                  <a:gd name="T42" fmla="*/ 148 w 221"/>
                  <a:gd name="T43" fmla="*/ 34 h 220"/>
                  <a:gd name="T44" fmla="*/ 135 w 221"/>
                  <a:gd name="T45" fmla="*/ 37 h 220"/>
                  <a:gd name="T46" fmla="*/ 126 w 221"/>
                  <a:gd name="T47" fmla="*/ 34 h 220"/>
                  <a:gd name="T48" fmla="*/ 112 w 221"/>
                  <a:gd name="T49" fmla="*/ 6 h 220"/>
                  <a:gd name="T50" fmla="*/ 88 w 221"/>
                  <a:gd name="T51" fmla="*/ 2 h 220"/>
                  <a:gd name="T52" fmla="*/ 83 w 221"/>
                  <a:gd name="T53" fmla="*/ 29 h 220"/>
                  <a:gd name="T54" fmla="*/ 68 w 221"/>
                  <a:gd name="T55" fmla="*/ 46 h 220"/>
                  <a:gd name="T56" fmla="*/ 38 w 221"/>
                  <a:gd name="T57" fmla="*/ 35 h 220"/>
                  <a:gd name="T58" fmla="*/ 19 w 221"/>
                  <a:gd name="T59" fmla="*/ 49 h 220"/>
                  <a:gd name="T60" fmla="*/ 34 w 221"/>
                  <a:gd name="T61" fmla="*/ 72 h 220"/>
                  <a:gd name="T62" fmla="*/ 35 w 221"/>
                  <a:gd name="T63" fmla="*/ 96 h 220"/>
                  <a:gd name="T64" fmla="*/ 6 w 221"/>
                  <a:gd name="T65" fmla="*/ 109 h 220"/>
                  <a:gd name="T66" fmla="*/ 3 w 221"/>
                  <a:gd name="T67" fmla="*/ 132 h 220"/>
                  <a:gd name="T68" fmla="*/ 30 w 221"/>
                  <a:gd name="T69" fmla="*/ 137 h 220"/>
                  <a:gd name="T70" fmla="*/ 46 w 221"/>
                  <a:gd name="T71" fmla="*/ 152 h 220"/>
                  <a:gd name="T72" fmla="*/ 46 w 221"/>
                  <a:gd name="T73" fmla="*/ 166 h 220"/>
                  <a:gd name="T74" fmla="*/ 37 w 221"/>
                  <a:gd name="T75" fmla="*/ 192 h 220"/>
                  <a:gd name="T76" fmla="*/ 78 w 221"/>
                  <a:gd name="T77" fmla="*/ 85 h 220"/>
                  <a:gd name="T78" fmla="*/ 142 w 221"/>
                  <a:gd name="T79" fmla="*/ 13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21" h="220">
                    <a:moveTo>
                      <a:pt x="37" y="192"/>
                    </a:moveTo>
                    <a:cubicBezTo>
                      <a:pt x="50" y="202"/>
                      <a:pt x="50" y="202"/>
                      <a:pt x="50" y="202"/>
                    </a:cubicBezTo>
                    <a:cubicBezTo>
                      <a:pt x="52" y="203"/>
                      <a:pt x="56" y="203"/>
                      <a:pt x="59" y="201"/>
                    </a:cubicBezTo>
                    <a:cubicBezTo>
                      <a:pt x="73" y="186"/>
                      <a:pt x="73" y="186"/>
                      <a:pt x="73" y="186"/>
                    </a:cubicBezTo>
                    <a:cubicBezTo>
                      <a:pt x="78" y="181"/>
                      <a:pt x="82" y="181"/>
                      <a:pt x="85" y="183"/>
                    </a:cubicBezTo>
                    <a:cubicBezTo>
                      <a:pt x="86" y="183"/>
                      <a:pt x="86" y="183"/>
                      <a:pt x="86" y="183"/>
                    </a:cubicBezTo>
                    <a:cubicBezTo>
                      <a:pt x="89" y="184"/>
                      <a:pt x="92" y="185"/>
                      <a:pt x="95" y="185"/>
                    </a:cubicBezTo>
                    <a:cubicBezTo>
                      <a:pt x="95" y="185"/>
                      <a:pt x="95" y="185"/>
                      <a:pt x="95" y="185"/>
                    </a:cubicBezTo>
                    <a:cubicBezTo>
                      <a:pt x="99" y="186"/>
                      <a:pt x="103" y="188"/>
                      <a:pt x="105" y="195"/>
                    </a:cubicBezTo>
                    <a:cubicBezTo>
                      <a:pt x="109" y="214"/>
                      <a:pt x="109" y="214"/>
                      <a:pt x="109" y="214"/>
                    </a:cubicBezTo>
                    <a:cubicBezTo>
                      <a:pt x="110" y="218"/>
                      <a:pt x="114" y="220"/>
                      <a:pt x="116" y="220"/>
                    </a:cubicBezTo>
                    <a:cubicBezTo>
                      <a:pt x="133" y="218"/>
                      <a:pt x="133" y="218"/>
                      <a:pt x="133" y="218"/>
                    </a:cubicBezTo>
                    <a:cubicBezTo>
                      <a:pt x="135" y="217"/>
                      <a:pt x="138" y="214"/>
                      <a:pt x="138" y="210"/>
                    </a:cubicBezTo>
                    <a:cubicBezTo>
                      <a:pt x="138" y="191"/>
                      <a:pt x="138" y="191"/>
                      <a:pt x="138" y="191"/>
                    </a:cubicBezTo>
                    <a:cubicBezTo>
                      <a:pt x="138" y="184"/>
                      <a:pt x="141" y="181"/>
                      <a:pt x="144" y="179"/>
                    </a:cubicBezTo>
                    <a:cubicBezTo>
                      <a:pt x="144" y="179"/>
                      <a:pt x="145" y="179"/>
                      <a:pt x="145" y="179"/>
                    </a:cubicBezTo>
                    <a:cubicBezTo>
                      <a:pt x="147" y="177"/>
                      <a:pt x="150" y="176"/>
                      <a:pt x="153" y="174"/>
                    </a:cubicBezTo>
                    <a:cubicBezTo>
                      <a:pt x="153" y="174"/>
                      <a:pt x="153" y="174"/>
                      <a:pt x="153" y="174"/>
                    </a:cubicBezTo>
                    <a:cubicBezTo>
                      <a:pt x="156" y="172"/>
                      <a:pt x="161" y="171"/>
                      <a:pt x="167" y="174"/>
                    </a:cubicBezTo>
                    <a:cubicBezTo>
                      <a:pt x="183" y="184"/>
                      <a:pt x="183" y="184"/>
                      <a:pt x="183" y="184"/>
                    </a:cubicBezTo>
                    <a:cubicBezTo>
                      <a:pt x="187" y="186"/>
                      <a:pt x="191" y="185"/>
                      <a:pt x="192" y="183"/>
                    </a:cubicBezTo>
                    <a:cubicBezTo>
                      <a:pt x="202" y="170"/>
                      <a:pt x="202" y="170"/>
                      <a:pt x="202" y="170"/>
                    </a:cubicBezTo>
                    <a:cubicBezTo>
                      <a:pt x="204" y="169"/>
                      <a:pt x="204" y="164"/>
                      <a:pt x="201" y="161"/>
                    </a:cubicBezTo>
                    <a:cubicBezTo>
                      <a:pt x="187" y="148"/>
                      <a:pt x="187" y="148"/>
                      <a:pt x="187" y="148"/>
                    </a:cubicBezTo>
                    <a:cubicBezTo>
                      <a:pt x="182" y="143"/>
                      <a:pt x="182" y="139"/>
                      <a:pt x="183" y="135"/>
                    </a:cubicBezTo>
                    <a:cubicBezTo>
                      <a:pt x="183" y="135"/>
                      <a:pt x="183" y="135"/>
                      <a:pt x="183" y="134"/>
                    </a:cubicBezTo>
                    <a:cubicBezTo>
                      <a:pt x="184" y="131"/>
                      <a:pt x="185" y="128"/>
                      <a:pt x="186" y="126"/>
                    </a:cubicBezTo>
                    <a:cubicBezTo>
                      <a:pt x="186" y="125"/>
                      <a:pt x="186" y="125"/>
                      <a:pt x="186" y="125"/>
                    </a:cubicBezTo>
                    <a:cubicBezTo>
                      <a:pt x="187" y="121"/>
                      <a:pt x="189" y="117"/>
                      <a:pt x="196" y="116"/>
                    </a:cubicBezTo>
                    <a:cubicBezTo>
                      <a:pt x="215" y="111"/>
                      <a:pt x="215" y="111"/>
                      <a:pt x="215" y="111"/>
                    </a:cubicBezTo>
                    <a:cubicBezTo>
                      <a:pt x="218" y="110"/>
                      <a:pt x="221" y="106"/>
                      <a:pt x="220" y="104"/>
                    </a:cubicBezTo>
                    <a:cubicBezTo>
                      <a:pt x="218" y="88"/>
                      <a:pt x="218" y="88"/>
                      <a:pt x="218" y="88"/>
                    </a:cubicBezTo>
                    <a:cubicBezTo>
                      <a:pt x="218" y="85"/>
                      <a:pt x="215" y="82"/>
                      <a:pt x="211" y="82"/>
                    </a:cubicBezTo>
                    <a:cubicBezTo>
                      <a:pt x="191" y="83"/>
                      <a:pt x="191" y="83"/>
                      <a:pt x="191" y="83"/>
                    </a:cubicBezTo>
                    <a:cubicBezTo>
                      <a:pt x="184" y="83"/>
                      <a:pt x="181" y="80"/>
                      <a:pt x="180" y="76"/>
                    </a:cubicBezTo>
                    <a:cubicBezTo>
                      <a:pt x="180" y="76"/>
                      <a:pt x="179" y="76"/>
                      <a:pt x="179" y="76"/>
                    </a:cubicBezTo>
                    <a:cubicBezTo>
                      <a:pt x="178" y="73"/>
                      <a:pt x="176" y="70"/>
                      <a:pt x="175" y="68"/>
                    </a:cubicBezTo>
                    <a:cubicBezTo>
                      <a:pt x="175" y="67"/>
                      <a:pt x="175" y="67"/>
                      <a:pt x="175" y="67"/>
                    </a:cubicBezTo>
                    <a:cubicBezTo>
                      <a:pt x="172" y="64"/>
                      <a:pt x="171" y="60"/>
                      <a:pt x="175" y="53"/>
                    </a:cubicBezTo>
                    <a:cubicBezTo>
                      <a:pt x="185" y="37"/>
                      <a:pt x="185" y="37"/>
                      <a:pt x="185" y="37"/>
                    </a:cubicBezTo>
                    <a:cubicBezTo>
                      <a:pt x="187" y="34"/>
                      <a:pt x="186" y="29"/>
                      <a:pt x="184" y="28"/>
                    </a:cubicBezTo>
                    <a:cubicBezTo>
                      <a:pt x="171" y="18"/>
                      <a:pt x="171" y="18"/>
                      <a:pt x="171" y="18"/>
                    </a:cubicBezTo>
                    <a:cubicBezTo>
                      <a:pt x="169" y="17"/>
                      <a:pt x="164" y="16"/>
                      <a:pt x="162" y="19"/>
                    </a:cubicBezTo>
                    <a:cubicBezTo>
                      <a:pt x="148" y="34"/>
                      <a:pt x="148" y="34"/>
                      <a:pt x="148" y="34"/>
                    </a:cubicBezTo>
                    <a:cubicBezTo>
                      <a:pt x="143" y="38"/>
                      <a:pt x="139" y="38"/>
                      <a:pt x="135" y="37"/>
                    </a:cubicBezTo>
                    <a:cubicBezTo>
                      <a:pt x="135" y="37"/>
                      <a:pt x="135" y="37"/>
                      <a:pt x="135" y="37"/>
                    </a:cubicBezTo>
                    <a:cubicBezTo>
                      <a:pt x="132" y="36"/>
                      <a:pt x="129" y="35"/>
                      <a:pt x="126" y="34"/>
                    </a:cubicBezTo>
                    <a:cubicBezTo>
                      <a:pt x="126" y="34"/>
                      <a:pt x="126" y="34"/>
                      <a:pt x="126" y="34"/>
                    </a:cubicBezTo>
                    <a:cubicBezTo>
                      <a:pt x="121" y="34"/>
                      <a:pt x="118" y="32"/>
                      <a:pt x="116" y="24"/>
                    </a:cubicBezTo>
                    <a:cubicBezTo>
                      <a:pt x="112" y="6"/>
                      <a:pt x="112" y="6"/>
                      <a:pt x="112" y="6"/>
                    </a:cubicBezTo>
                    <a:cubicBezTo>
                      <a:pt x="111" y="2"/>
                      <a:pt x="107" y="0"/>
                      <a:pt x="104" y="0"/>
                    </a:cubicBezTo>
                    <a:cubicBezTo>
                      <a:pt x="88" y="2"/>
                      <a:pt x="88" y="2"/>
                      <a:pt x="88" y="2"/>
                    </a:cubicBezTo>
                    <a:cubicBezTo>
                      <a:pt x="86" y="2"/>
                      <a:pt x="83" y="6"/>
                      <a:pt x="83" y="9"/>
                    </a:cubicBezTo>
                    <a:cubicBezTo>
                      <a:pt x="83" y="29"/>
                      <a:pt x="83" y="29"/>
                      <a:pt x="83" y="29"/>
                    </a:cubicBezTo>
                    <a:cubicBezTo>
                      <a:pt x="83" y="36"/>
                      <a:pt x="80" y="39"/>
                      <a:pt x="77" y="41"/>
                    </a:cubicBezTo>
                    <a:cubicBezTo>
                      <a:pt x="73" y="42"/>
                      <a:pt x="70" y="44"/>
                      <a:pt x="68" y="46"/>
                    </a:cubicBezTo>
                    <a:cubicBezTo>
                      <a:pt x="64" y="48"/>
                      <a:pt x="60" y="49"/>
                      <a:pt x="54" y="46"/>
                    </a:cubicBezTo>
                    <a:cubicBezTo>
                      <a:pt x="38" y="35"/>
                      <a:pt x="38" y="35"/>
                      <a:pt x="38" y="35"/>
                    </a:cubicBezTo>
                    <a:cubicBezTo>
                      <a:pt x="34" y="33"/>
                      <a:pt x="30" y="35"/>
                      <a:pt x="29" y="36"/>
                    </a:cubicBezTo>
                    <a:cubicBezTo>
                      <a:pt x="19" y="49"/>
                      <a:pt x="19" y="49"/>
                      <a:pt x="19" y="49"/>
                    </a:cubicBezTo>
                    <a:cubicBezTo>
                      <a:pt x="17" y="51"/>
                      <a:pt x="17" y="56"/>
                      <a:pt x="20" y="59"/>
                    </a:cubicBezTo>
                    <a:cubicBezTo>
                      <a:pt x="34" y="72"/>
                      <a:pt x="34" y="72"/>
                      <a:pt x="34" y="72"/>
                    </a:cubicBezTo>
                    <a:cubicBezTo>
                      <a:pt x="38" y="76"/>
                      <a:pt x="39" y="80"/>
                      <a:pt x="38" y="83"/>
                    </a:cubicBezTo>
                    <a:cubicBezTo>
                      <a:pt x="37" y="87"/>
                      <a:pt x="36" y="91"/>
                      <a:pt x="35" y="96"/>
                    </a:cubicBezTo>
                    <a:cubicBezTo>
                      <a:pt x="34" y="99"/>
                      <a:pt x="32" y="103"/>
                      <a:pt x="25" y="104"/>
                    </a:cubicBezTo>
                    <a:cubicBezTo>
                      <a:pt x="6" y="109"/>
                      <a:pt x="6" y="109"/>
                      <a:pt x="6" y="109"/>
                    </a:cubicBezTo>
                    <a:cubicBezTo>
                      <a:pt x="2" y="110"/>
                      <a:pt x="0" y="113"/>
                      <a:pt x="1" y="116"/>
                    </a:cubicBezTo>
                    <a:cubicBezTo>
                      <a:pt x="3" y="132"/>
                      <a:pt x="3" y="132"/>
                      <a:pt x="3" y="132"/>
                    </a:cubicBezTo>
                    <a:cubicBezTo>
                      <a:pt x="3" y="134"/>
                      <a:pt x="6" y="138"/>
                      <a:pt x="10" y="138"/>
                    </a:cubicBezTo>
                    <a:cubicBezTo>
                      <a:pt x="30" y="137"/>
                      <a:pt x="30" y="137"/>
                      <a:pt x="30" y="137"/>
                    </a:cubicBezTo>
                    <a:cubicBezTo>
                      <a:pt x="37" y="137"/>
                      <a:pt x="40" y="140"/>
                      <a:pt x="41" y="144"/>
                    </a:cubicBezTo>
                    <a:cubicBezTo>
                      <a:pt x="43" y="147"/>
                      <a:pt x="44" y="150"/>
                      <a:pt x="46" y="152"/>
                    </a:cubicBezTo>
                    <a:cubicBezTo>
                      <a:pt x="46" y="153"/>
                      <a:pt x="46" y="153"/>
                      <a:pt x="46" y="153"/>
                    </a:cubicBezTo>
                    <a:cubicBezTo>
                      <a:pt x="49" y="156"/>
                      <a:pt x="50" y="160"/>
                      <a:pt x="46" y="166"/>
                    </a:cubicBezTo>
                    <a:cubicBezTo>
                      <a:pt x="36" y="183"/>
                      <a:pt x="36" y="183"/>
                      <a:pt x="36" y="183"/>
                    </a:cubicBezTo>
                    <a:cubicBezTo>
                      <a:pt x="34" y="186"/>
                      <a:pt x="35" y="190"/>
                      <a:pt x="37" y="192"/>
                    </a:cubicBezTo>
                    <a:close/>
                    <a:moveTo>
                      <a:pt x="86" y="142"/>
                    </a:moveTo>
                    <a:cubicBezTo>
                      <a:pt x="68" y="128"/>
                      <a:pt x="65" y="103"/>
                      <a:pt x="78" y="85"/>
                    </a:cubicBezTo>
                    <a:cubicBezTo>
                      <a:pt x="92" y="68"/>
                      <a:pt x="117" y="64"/>
                      <a:pt x="135" y="78"/>
                    </a:cubicBezTo>
                    <a:cubicBezTo>
                      <a:pt x="152" y="92"/>
                      <a:pt x="156" y="117"/>
                      <a:pt x="142" y="134"/>
                    </a:cubicBezTo>
                    <a:cubicBezTo>
                      <a:pt x="129" y="152"/>
                      <a:pt x="103" y="155"/>
                      <a:pt x="86" y="14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32" name="Freeform 88"/>
              <p:cNvSpPr>
                <a:spLocks noEditPoints="1"/>
              </p:cNvSpPr>
              <p:nvPr/>
            </p:nvSpPr>
            <p:spPr bwMode="auto">
              <a:xfrm>
                <a:off x="-11379612" y="7308045"/>
                <a:ext cx="987775" cy="987775"/>
              </a:xfrm>
              <a:custGeom>
                <a:avLst/>
                <a:gdLst>
                  <a:gd name="T0" fmla="*/ 264 w 302"/>
                  <a:gd name="T1" fmla="*/ 100 h 302"/>
                  <a:gd name="T2" fmla="*/ 274 w 302"/>
                  <a:gd name="T3" fmla="*/ 69 h 302"/>
                  <a:gd name="T4" fmla="*/ 248 w 302"/>
                  <a:gd name="T5" fmla="*/ 61 h 302"/>
                  <a:gd name="T6" fmla="*/ 233 w 302"/>
                  <a:gd name="T7" fmla="*/ 47 h 302"/>
                  <a:gd name="T8" fmla="*/ 224 w 302"/>
                  <a:gd name="T9" fmla="*/ 22 h 302"/>
                  <a:gd name="T10" fmla="*/ 196 w 302"/>
                  <a:gd name="T11" fmla="*/ 35 h 302"/>
                  <a:gd name="T12" fmla="*/ 180 w 302"/>
                  <a:gd name="T13" fmla="*/ 6 h 302"/>
                  <a:gd name="T14" fmla="*/ 157 w 302"/>
                  <a:gd name="T15" fmla="*/ 19 h 302"/>
                  <a:gd name="T16" fmla="*/ 136 w 302"/>
                  <a:gd name="T17" fmla="*/ 20 h 302"/>
                  <a:gd name="T18" fmla="*/ 112 w 302"/>
                  <a:gd name="T19" fmla="*/ 8 h 302"/>
                  <a:gd name="T20" fmla="*/ 101 w 302"/>
                  <a:gd name="T21" fmla="*/ 38 h 302"/>
                  <a:gd name="T22" fmla="*/ 69 w 302"/>
                  <a:gd name="T23" fmla="*/ 28 h 302"/>
                  <a:gd name="T24" fmla="*/ 62 w 302"/>
                  <a:gd name="T25" fmla="*/ 54 h 302"/>
                  <a:gd name="T26" fmla="*/ 48 w 302"/>
                  <a:gd name="T27" fmla="*/ 69 h 302"/>
                  <a:gd name="T28" fmla="*/ 23 w 302"/>
                  <a:gd name="T29" fmla="*/ 78 h 302"/>
                  <a:gd name="T30" fmla="*/ 36 w 302"/>
                  <a:gd name="T31" fmla="*/ 107 h 302"/>
                  <a:gd name="T32" fmla="*/ 6 w 302"/>
                  <a:gd name="T33" fmla="*/ 122 h 302"/>
                  <a:gd name="T34" fmla="*/ 20 w 302"/>
                  <a:gd name="T35" fmla="*/ 145 h 302"/>
                  <a:gd name="T36" fmla="*/ 20 w 302"/>
                  <a:gd name="T37" fmla="*/ 166 h 302"/>
                  <a:gd name="T38" fmla="*/ 9 w 302"/>
                  <a:gd name="T39" fmla="*/ 190 h 302"/>
                  <a:gd name="T40" fmla="*/ 38 w 302"/>
                  <a:gd name="T41" fmla="*/ 201 h 302"/>
                  <a:gd name="T42" fmla="*/ 28 w 302"/>
                  <a:gd name="T43" fmla="*/ 233 h 302"/>
                  <a:gd name="T44" fmla="*/ 54 w 302"/>
                  <a:gd name="T45" fmla="*/ 240 h 302"/>
                  <a:gd name="T46" fmla="*/ 69 w 302"/>
                  <a:gd name="T47" fmla="*/ 254 h 302"/>
                  <a:gd name="T48" fmla="*/ 78 w 302"/>
                  <a:gd name="T49" fmla="*/ 279 h 302"/>
                  <a:gd name="T50" fmla="*/ 107 w 302"/>
                  <a:gd name="T51" fmla="*/ 266 h 302"/>
                  <a:gd name="T52" fmla="*/ 123 w 302"/>
                  <a:gd name="T53" fmla="*/ 296 h 302"/>
                  <a:gd name="T54" fmla="*/ 146 w 302"/>
                  <a:gd name="T55" fmla="*/ 282 h 302"/>
                  <a:gd name="T56" fmla="*/ 166 w 302"/>
                  <a:gd name="T57" fmla="*/ 282 h 302"/>
                  <a:gd name="T58" fmla="*/ 191 w 302"/>
                  <a:gd name="T59" fmla="*/ 293 h 302"/>
                  <a:gd name="T60" fmla="*/ 202 w 302"/>
                  <a:gd name="T61" fmla="*/ 264 h 302"/>
                  <a:gd name="T62" fmla="*/ 233 w 302"/>
                  <a:gd name="T63" fmla="*/ 274 h 302"/>
                  <a:gd name="T64" fmla="*/ 241 w 302"/>
                  <a:gd name="T65" fmla="*/ 248 h 302"/>
                  <a:gd name="T66" fmla="*/ 255 w 302"/>
                  <a:gd name="T67" fmla="*/ 233 h 302"/>
                  <a:gd name="T68" fmla="*/ 280 w 302"/>
                  <a:gd name="T69" fmla="*/ 224 h 302"/>
                  <a:gd name="T70" fmla="*/ 267 w 302"/>
                  <a:gd name="T71" fmla="*/ 195 h 302"/>
                  <a:gd name="T72" fmla="*/ 296 w 302"/>
                  <a:gd name="T73" fmla="*/ 180 h 302"/>
                  <a:gd name="T74" fmla="*/ 283 w 302"/>
                  <a:gd name="T75" fmla="*/ 156 h 302"/>
                  <a:gd name="T76" fmla="*/ 282 w 302"/>
                  <a:gd name="T77" fmla="*/ 136 h 302"/>
                  <a:gd name="T78" fmla="*/ 294 w 302"/>
                  <a:gd name="T79" fmla="*/ 111 h 302"/>
                  <a:gd name="T80" fmla="*/ 147 w 302"/>
                  <a:gd name="T81" fmla="*/ 176 h 302"/>
                  <a:gd name="T82" fmla="*/ 156 w 302"/>
                  <a:gd name="T83" fmla="*/ 125 h 302"/>
                  <a:gd name="T84" fmla="*/ 147 w 302"/>
                  <a:gd name="T85" fmla="*/ 17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2" h="302">
                    <a:moveTo>
                      <a:pt x="275" y="105"/>
                    </a:moveTo>
                    <a:cubicBezTo>
                      <a:pt x="270" y="103"/>
                      <a:pt x="265" y="101"/>
                      <a:pt x="264" y="100"/>
                    </a:cubicBezTo>
                    <a:cubicBezTo>
                      <a:pt x="264" y="99"/>
                      <a:pt x="264" y="92"/>
                      <a:pt x="267" y="87"/>
                    </a:cubicBezTo>
                    <a:cubicBezTo>
                      <a:pt x="274" y="69"/>
                      <a:pt x="274" y="69"/>
                      <a:pt x="274" y="69"/>
                    </a:cubicBezTo>
                    <a:cubicBezTo>
                      <a:pt x="276" y="63"/>
                      <a:pt x="274" y="60"/>
                      <a:pt x="268" y="60"/>
                    </a:cubicBezTo>
                    <a:cubicBezTo>
                      <a:pt x="248" y="61"/>
                      <a:pt x="248" y="61"/>
                      <a:pt x="248" y="61"/>
                    </a:cubicBezTo>
                    <a:cubicBezTo>
                      <a:pt x="243" y="62"/>
                      <a:pt x="237" y="62"/>
                      <a:pt x="237" y="61"/>
                    </a:cubicBezTo>
                    <a:cubicBezTo>
                      <a:pt x="236" y="60"/>
                      <a:pt x="233" y="53"/>
                      <a:pt x="233" y="47"/>
                    </a:cubicBezTo>
                    <a:cubicBezTo>
                      <a:pt x="233" y="28"/>
                      <a:pt x="233" y="28"/>
                      <a:pt x="233" y="28"/>
                    </a:cubicBezTo>
                    <a:cubicBezTo>
                      <a:pt x="233" y="22"/>
                      <a:pt x="229" y="20"/>
                      <a:pt x="224" y="22"/>
                    </a:cubicBezTo>
                    <a:cubicBezTo>
                      <a:pt x="207" y="31"/>
                      <a:pt x="207" y="31"/>
                      <a:pt x="207" y="31"/>
                    </a:cubicBezTo>
                    <a:cubicBezTo>
                      <a:pt x="202" y="34"/>
                      <a:pt x="197" y="35"/>
                      <a:pt x="196" y="35"/>
                    </a:cubicBezTo>
                    <a:cubicBezTo>
                      <a:pt x="194" y="34"/>
                      <a:pt x="190" y="29"/>
                      <a:pt x="188" y="24"/>
                    </a:cubicBezTo>
                    <a:cubicBezTo>
                      <a:pt x="180" y="6"/>
                      <a:pt x="180" y="6"/>
                      <a:pt x="180" y="6"/>
                    </a:cubicBezTo>
                    <a:cubicBezTo>
                      <a:pt x="178" y="1"/>
                      <a:pt x="173" y="0"/>
                      <a:pt x="170" y="4"/>
                    </a:cubicBezTo>
                    <a:cubicBezTo>
                      <a:pt x="157" y="19"/>
                      <a:pt x="157" y="19"/>
                      <a:pt x="157" y="19"/>
                    </a:cubicBezTo>
                    <a:cubicBezTo>
                      <a:pt x="153" y="23"/>
                      <a:pt x="149" y="27"/>
                      <a:pt x="148" y="27"/>
                    </a:cubicBezTo>
                    <a:cubicBezTo>
                      <a:pt x="147" y="27"/>
                      <a:pt x="140" y="24"/>
                      <a:pt x="136" y="20"/>
                    </a:cubicBezTo>
                    <a:cubicBezTo>
                      <a:pt x="122" y="6"/>
                      <a:pt x="122" y="6"/>
                      <a:pt x="122" y="6"/>
                    </a:cubicBezTo>
                    <a:cubicBezTo>
                      <a:pt x="118" y="2"/>
                      <a:pt x="114" y="3"/>
                      <a:pt x="112" y="8"/>
                    </a:cubicBezTo>
                    <a:cubicBezTo>
                      <a:pt x="106" y="27"/>
                      <a:pt x="106" y="27"/>
                      <a:pt x="106" y="27"/>
                    </a:cubicBezTo>
                    <a:cubicBezTo>
                      <a:pt x="104" y="32"/>
                      <a:pt x="102" y="37"/>
                      <a:pt x="101" y="38"/>
                    </a:cubicBezTo>
                    <a:cubicBezTo>
                      <a:pt x="100" y="38"/>
                      <a:pt x="93" y="38"/>
                      <a:pt x="88" y="35"/>
                    </a:cubicBezTo>
                    <a:cubicBezTo>
                      <a:pt x="69" y="28"/>
                      <a:pt x="69" y="28"/>
                      <a:pt x="69" y="28"/>
                    </a:cubicBezTo>
                    <a:cubicBezTo>
                      <a:pt x="64" y="26"/>
                      <a:pt x="60" y="28"/>
                      <a:pt x="61" y="34"/>
                    </a:cubicBezTo>
                    <a:cubicBezTo>
                      <a:pt x="62" y="54"/>
                      <a:pt x="62" y="54"/>
                      <a:pt x="62" y="54"/>
                    </a:cubicBezTo>
                    <a:cubicBezTo>
                      <a:pt x="63" y="59"/>
                      <a:pt x="62" y="65"/>
                      <a:pt x="61" y="66"/>
                    </a:cubicBezTo>
                    <a:cubicBezTo>
                      <a:pt x="61" y="66"/>
                      <a:pt x="54" y="69"/>
                      <a:pt x="48" y="69"/>
                    </a:cubicBezTo>
                    <a:cubicBezTo>
                      <a:pt x="28" y="69"/>
                      <a:pt x="28" y="69"/>
                      <a:pt x="28" y="69"/>
                    </a:cubicBezTo>
                    <a:cubicBezTo>
                      <a:pt x="23" y="69"/>
                      <a:pt x="20" y="73"/>
                      <a:pt x="23" y="78"/>
                    </a:cubicBezTo>
                    <a:cubicBezTo>
                      <a:pt x="32" y="95"/>
                      <a:pt x="32" y="95"/>
                      <a:pt x="32" y="95"/>
                    </a:cubicBezTo>
                    <a:cubicBezTo>
                      <a:pt x="34" y="100"/>
                      <a:pt x="36" y="105"/>
                      <a:pt x="36" y="107"/>
                    </a:cubicBezTo>
                    <a:cubicBezTo>
                      <a:pt x="35" y="108"/>
                      <a:pt x="30" y="112"/>
                      <a:pt x="25" y="114"/>
                    </a:cubicBezTo>
                    <a:cubicBezTo>
                      <a:pt x="6" y="122"/>
                      <a:pt x="6" y="122"/>
                      <a:pt x="6" y="122"/>
                    </a:cubicBezTo>
                    <a:cubicBezTo>
                      <a:pt x="1" y="124"/>
                      <a:pt x="0" y="129"/>
                      <a:pt x="5" y="132"/>
                    </a:cubicBezTo>
                    <a:cubicBezTo>
                      <a:pt x="20" y="145"/>
                      <a:pt x="20" y="145"/>
                      <a:pt x="20" y="145"/>
                    </a:cubicBezTo>
                    <a:cubicBezTo>
                      <a:pt x="24" y="149"/>
                      <a:pt x="27" y="153"/>
                      <a:pt x="27" y="154"/>
                    </a:cubicBezTo>
                    <a:cubicBezTo>
                      <a:pt x="28" y="155"/>
                      <a:pt x="24" y="162"/>
                      <a:pt x="20" y="166"/>
                    </a:cubicBezTo>
                    <a:cubicBezTo>
                      <a:pt x="6" y="180"/>
                      <a:pt x="6" y="180"/>
                      <a:pt x="6" y="180"/>
                    </a:cubicBezTo>
                    <a:cubicBezTo>
                      <a:pt x="2" y="184"/>
                      <a:pt x="4" y="188"/>
                      <a:pt x="9" y="190"/>
                    </a:cubicBezTo>
                    <a:cubicBezTo>
                      <a:pt x="28" y="196"/>
                      <a:pt x="28" y="196"/>
                      <a:pt x="28" y="196"/>
                    </a:cubicBezTo>
                    <a:cubicBezTo>
                      <a:pt x="33" y="198"/>
                      <a:pt x="38" y="200"/>
                      <a:pt x="38" y="201"/>
                    </a:cubicBezTo>
                    <a:cubicBezTo>
                      <a:pt x="39" y="202"/>
                      <a:pt x="38" y="209"/>
                      <a:pt x="36" y="214"/>
                    </a:cubicBezTo>
                    <a:cubicBezTo>
                      <a:pt x="28" y="233"/>
                      <a:pt x="28" y="233"/>
                      <a:pt x="28" y="233"/>
                    </a:cubicBezTo>
                    <a:cubicBezTo>
                      <a:pt x="26" y="238"/>
                      <a:pt x="29" y="242"/>
                      <a:pt x="35" y="241"/>
                    </a:cubicBezTo>
                    <a:cubicBezTo>
                      <a:pt x="54" y="240"/>
                      <a:pt x="54" y="240"/>
                      <a:pt x="54" y="240"/>
                    </a:cubicBezTo>
                    <a:cubicBezTo>
                      <a:pt x="60" y="240"/>
                      <a:pt x="65" y="240"/>
                      <a:pt x="66" y="241"/>
                    </a:cubicBezTo>
                    <a:cubicBezTo>
                      <a:pt x="67" y="242"/>
                      <a:pt x="69" y="248"/>
                      <a:pt x="69" y="254"/>
                    </a:cubicBezTo>
                    <a:cubicBezTo>
                      <a:pt x="69" y="274"/>
                      <a:pt x="69" y="274"/>
                      <a:pt x="69" y="274"/>
                    </a:cubicBezTo>
                    <a:cubicBezTo>
                      <a:pt x="69" y="279"/>
                      <a:pt x="73" y="282"/>
                      <a:pt x="78" y="279"/>
                    </a:cubicBezTo>
                    <a:cubicBezTo>
                      <a:pt x="96" y="270"/>
                      <a:pt x="96" y="270"/>
                      <a:pt x="96" y="270"/>
                    </a:cubicBezTo>
                    <a:cubicBezTo>
                      <a:pt x="101" y="268"/>
                      <a:pt x="106" y="266"/>
                      <a:pt x="107" y="266"/>
                    </a:cubicBezTo>
                    <a:cubicBezTo>
                      <a:pt x="108" y="267"/>
                      <a:pt x="113" y="272"/>
                      <a:pt x="115" y="277"/>
                    </a:cubicBezTo>
                    <a:cubicBezTo>
                      <a:pt x="123" y="296"/>
                      <a:pt x="123" y="296"/>
                      <a:pt x="123" y="296"/>
                    </a:cubicBezTo>
                    <a:cubicBezTo>
                      <a:pt x="125" y="301"/>
                      <a:pt x="129" y="302"/>
                      <a:pt x="133" y="297"/>
                    </a:cubicBezTo>
                    <a:cubicBezTo>
                      <a:pt x="146" y="282"/>
                      <a:pt x="146" y="282"/>
                      <a:pt x="146" y="282"/>
                    </a:cubicBezTo>
                    <a:cubicBezTo>
                      <a:pt x="150" y="278"/>
                      <a:pt x="154" y="275"/>
                      <a:pt x="155" y="275"/>
                    </a:cubicBezTo>
                    <a:cubicBezTo>
                      <a:pt x="156" y="275"/>
                      <a:pt x="162" y="278"/>
                      <a:pt x="166" y="282"/>
                    </a:cubicBezTo>
                    <a:cubicBezTo>
                      <a:pt x="180" y="296"/>
                      <a:pt x="180" y="296"/>
                      <a:pt x="180" y="296"/>
                    </a:cubicBezTo>
                    <a:cubicBezTo>
                      <a:pt x="184" y="300"/>
                      <a:pt x="189" y="298"/>
                      <a:pt x="191" y="293"/>
                    </a:cubicBezTo>
                    <a:cubicBezTo>
                      <a:pt x="197" y="274"/>
                      <a:pt x="197" y="274"/>
                      <a:pt x="197" y="274"/>
                    </a:cubicBezTo>
                    <a:cubicBezTo>
                      <a:pt x="199" y="269"/>
                      <a:pt x="201" y="264"/>
                      <a:pt x="202" y="264"/>
                    </a:cubicBezTo>
                    <a:cubicBezTo>
                      <a:pt x="203" y="263"/>
                      <a:pt x="210" y="264"/>
                      <a:pt x="215" y="266"/>
                    </a:cubicBezTo>
                    <a:cubicBezTo>
                      <a:pt x="233" y="274"/>
                      <a:pt x="233" y="274"/>
                      <a:pt x="233" y="274"/>
                    </a:cubicBezTo>
                    <a:cubicBezTo>
                      <a:pt x="239" y="276"/>
                      <a:pt x="243" y="273"/>
                      <a:pt x="242" y="267"/>
                    </a:cubicBezTo>
                    <a:cubicBezTo>
                      <a:pt x="241" y="248"/>
                      <a:pt x="241" y="248"/>
                      <a:pt x="241" y="248"/>
                    </a:cubicBezTo>
                    <a:cubicBezTo>
                      <a:pt x="240" y="242"/>
                      <a:pt x="241" y="237"/>
                      <a:pt x="241" y="236"/>
                    </a:cubicBezTo>
                    <a:cubicBezTo>
                      <a:pt x="242" y="235"/>
                      <a:pt x="249" y="233"/>
                      <a:pt x="255" y="233"/>
                    </a:cubicBezTo>
                    <a:cubicBezTo>
                      <a:pt x="274" y="233"/>
                      <a:pt x="274" y="233"/>
                      <a:pt x="274" y="233"/>
                    </a:cubicBezTo>
                    <a:cubicBezTo>
                      <a:pt x="280" y="233"/>
                      <a:pt x="283" y="229"/>
                      <a:pt x="280" y="224"/>
                    </a:cubicBezTo>
                    <a:cubicBezTo>
                      <a:pt x="271" y="206"/>
                      <a:pt x="271" y="206"/>
                      <a:pt x="271" y="206"/>
                    </a:cubicBezTo>
                    <a:cubicBezTo>
                      <a:pt x="268" y="201"/>
                      <a:pt x="267" y="196"/>
                      <a:pt x="267" y="195"/>
                    </a:cubicBezTo>
                    <a:cubicBezTo>
                      <a:pt x="268" y="194"/>
                      <a:pt x="273" y="189"/>
                      <a:pt x="278" y="187"/>
                    </a:cubicBezTo>
                    <a:cubicBezTo>
                      <a:pt x="296" y="180"/>
                      <a:pt x="296" y="180"/>
                      <a:pt x="296" y="180"/>
                    </a:cubicBezTo>
                    <a:cubicBezTo>
                      <a:pt x="302" y="177"/>
                      <a:pt x="302" y="173"/>
                      <a:pt x="298" y="169"/>
                    </a:cubicBezTo>
                    <a:cubicBezTo>
                      <a:pt x="283" y="156"/>
                      <a:pt x="283" y="156"/>
                      <a:pt x="283" y="156"/>
                    </a:cubicBezTo>
                    <a:cubicBezTo>
                      <a:pt x="279" y="152"/>
                      <a:pt x="275" y="148"/>
                      <a:pt x="275" y="147"/>
                    </a:cubicBezTo>
                    <a:cubicBezTo>
                      <a:pt x="275" y="146"/>
                      <a:pt x="278" y="140"/>
                      <a:pt x="282" y="136"/>
                    </a:cubicBezTo>
                    <a:cubicBezTo>
                      <a:pt x="296" y="122"/>
                      <a:pt x="296" y="122"/>
                      <a:pt x="296" y="122"/>
                    </a:cubicBezTo>
                    <a:cubicBezTo>
                      <a:pt x="300" y="118"/>
                      <a:pt x="299" y="113"/>
                      <a:pt x="294" y="111"/>
                    </a:cubicBezTo>
                    <a:lnTo>
                      <a:pt x="275" y="105"/>
                    </a:lnTo>
                    <a:close/>
                    <a:moveTo>
                      <a:pt x="147" y="176"/>
                    </a:moveTo>
                    <a:cubicBezTo>
                      <a:pt x="133" y="174"/>
                      <a:pt x="123" y="161"/>
                      <a:pt x="126" y="147"/>
                    </a:cubicBezTo>
                    <a:cubicBezTo>
                      <a:pt x="128" y="132"/>
                      <a:pt x="141" y="123"/>
                      <a:pt x="156" y="125"/>
                    </a:cubicBezTo>
                    <a:cubicBezTo>
                      <a:pt x="170" y="127"/>
                      <a:pt x="179" y="141"/>
                      <a:pt x="177" y="155"/>
                    </a:cubicBezTo>
                    <a:cubicBezTo>
                      <a:pt x="175" y="169"/>
                      <a:pt x="161" y="179"/>
                      <a:pt x="147" y="176"/>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33" name="Freeform 89"/>
              <p:cNvSpPr>
                <a:spLocks noEditPoints="1"/>
              </p:cNvSpPr>
              <p:nvPr/>
            </p:nvSpPr>
            <p:spPr bwMode="auto">
              <a:xfrm>
                <a:off x="-10210088" y="7023564"/>
                <a:ext cx="1438200" cy="1438197"/>
              </a:xfrm>
              <a:custGeom>
                <a:avLst/>
                <a:gdLst>
                  <a:gd name="T0" fmla="*/ 434 w 441"/>
                  <a:gd name="T1" fmla="*/ 201 h 441"/>
                  <a:gd name="T2" fmla="*/ 425 w 441"/>
                  <a:gd name="T3" fmla="*/ 156 h 441"/>
                  <a:gd name="T4" fmla="*/ 410 w 441"/>
                  <a:gd name="T5" fmla="*/ 120 h 441"/>
                  <a:gd name="T6" fmla="*/ 385 w 441"/>
                  <a:gd name="T7" fmla="*/ 84 h 441"/>
                  <a:gd name="T8" fmla="*/ 357 w 441"/>
                  <a:gd name="T9" fmla="*/ 56 h 441"/>
                  <a:gd name="T10" fmla="*/ 320 w 441"/>
                  <a:gd name="T11" fmla="*/ 30 h 441"/>
                  <a:gd name="T12" fmla="*/ 283 w 441"/>
                  <a:gd name="T13" fmla="*/ 16 h 441"/>
                  <a:gd name="T14" fmla="*/ 240 w 441"/>
                  <a:gd name="T15" fmla="*/ 7 h 441"/>
                  <a:gd name="T16" fmla="*/ 201 w 441"/>
                  <a:gd name="T17" fmla="*/ 7 h 441"/>
                  <a:gd name="T18" fmla="*/ 156 w 441"/>
                  <a:gd name="T19" fmla="*/ 16 h 441"/>
                  <a:gd name="T20" fmla="*/ 120 w 441"/>
                  <a:gd name="T21" fmla="*/ 31 h 441"/>
                  <a:gd name="T22" fmla="*/ 84 w 441"/>
                  <a:gd name="T23" fmla="*/ 56 h 441"/>
                  <a:gd name="T24" fmla="*/ 56 w 441"/>
                  <a:gd name="T25" fmla="*/ 84 h 441"/>
                  <a:gd name="T26" fmla="*/ 31 w 441"/>
                  <a:gd name="T27" fmla="*/ 122 h 441"/>
                  <a:gd name="T28" fmla="*/ 16 w 441"/>
                  <a:gd name="T29" fmla="*/ 158 h 441"/>
                  <a:gd name="T30" fmla="*/ 7 w 441"/>
                  <a:gd name="T31" fmla="*/ 201 h 441"/>
                  <a:gd name="T32" fmla="*/ 7 w 441"/>
                  <a:gd name="T33" fmla="*/ 240 h 441"/>
                  <a:gd name="T34" fmla="*/ 16 w 441"/>
                  <a:gd name="T35" fmla="*/ 285 h 441"/>
                  <a:gd name="T36" fmla="*/ 32 w 441"/>
                  <a:gd name="T37" fmla="*/ 321 h 441"/>
                  <a:gd name="T38" fmla="*/ 56 w 441"/>
                  <a:gd name="T39" fmla="*/ 357 h 441"/>
                  <a:gd name="T40" fmla="*/ 84 w 441"/>
                  <a:gd name="T41" fmla="*/ 385 h 441"/>
                  <a:gd name="T42" fmla="*/ 122 w 441"/>
                  <a:gd name="T43" fmla="*/ 411 h 441"/>
                  <a:gd name="T44" fmla="*/ 158 w 441"/>
                  <a:gd name="T45" fmla="*/ 425 h 441"/>
                  <a:gd name="T46" fmla="*/ 201 w 441"/>
                  <a:gd name="T47" fmla="*/ 434 h 441"/>
                  <a:gd name="T48" fmla="*/ 240 w 441"/>
                  <a:gd name="T49" fmla="*/ 434 h 441"/>
                  <a:gd name="T50" fmla="*/ 285 w 441"/>
                  <a:gd name="T51" fmla="*/ 425 h 441"/>
                  <a:gd name="T52" fmla="*/ 321 w 441"/>
                  <a:gd name="T53" fmla="*/ 410 h 441"/>
                  <a:gd name="T54" fmla="*/ 357 w 441"/>
                  <a:gd name="T55" fmla="*/ 385 h 441"/>
                  <a:gd name="T56" fmla="*/ 385 w 441"/>
                  <a:gd name="T57" fmla="*/ 357 h 441"/>
                  <a:gd name="T58" fmla="*/ 411 w 441"/>
                  <a:gd name="T59" fmla="*/ 319 h 441"/>
                  <a:gd name="T60" fmla="*/ 426 w 441"/>
                  <a:gd name="T61" fmla="*/ 283 h 441"/>
                  <a:gd name="T62" fmla="*/ 434 w 441"/>
                  <a:gd name="T63" fmla="*/ 240 h 441"/>
                  <a:gd name="T64" fmla="*/ 356 w 441"/>
                  <a:gd name="T65" fmla="*/ 256 h 441"/>
                  <a:gd name="T66" fmla="*/ 284 w 441"/>
                  <a:gd name="T67" fmla="*/ 213 h 441"/>
                  <a:gd name="T68" fmla="*/ 361 w 441"/>
                  <a:gd name="T69" fmla="*/ 220 h 441"/>
                  <a:gd name="T70" fmla="*/ 275 w 441"/>
                  <a:gd name="T71" fmla="*/ 335 h 441"/>
                  <a:gd name="T72" fmla="*/ 335 w 441"/>
                  <a:gd name="T73" fmla="*/ 276 h 441"/>
                  <a:gd name="T74" fmla="*/ 178 w 441"/>
                  <a:gd name="T75" fmla="*/ 341 h 441"/>
                  <a:gd name="T76" fmla="*/ 263 w 441"/>
                  <a:gd name="T77" fmla="*/ 341 h 441"/>
                  <a:gd name="T78" fmla="*/ 185 w 441"/>
                  <a:gd name="T79" fmla="*/ 358 h 441"/>
                  <a:gd name="T80" fmla="*/ 186 w 441"/>
                  <a:gd name="T81" fmla="*/ 220 h 441"/>
                  <a:gd name="T82" fmla="*/ 221 w 441"/>
                  <a:gd name="T83" fmla="*/ 255 h 441"/>
                  <a:gd name="T84" fmla="*/ 106 w 441"/>
                  <a:gd name="T85" fmla="*/ 277 h 441"/>
                  <a:gd name="T86" fmla="*/ 165 w 441"/>
                  <a:gd name="T87" fmla="*/ 337 h 441"/>
                  <a:gd name="T88" fmla="*/ 100 w 441"/>
                  <a:gd name="T89" fmla="*/ 180 h 441"/>
                  <a:gd name="T90" fmla="*/ 100 w 441"/>
                  <a:gd name="T91" fmla="*/ 264 h 441"/>
                  <a:gd name="T92" fmla="*/ 83 w 441"/>
                  <a:gd name="T93" fmla="*/ 187 h 441"/>
                  <a:gd name="T94" fmla="*/ 148 w 441"/>
                  <a:gd name="T95" fmla="*/ 100 h 441"/>
                  <a:gd name="T96" fmla="*/ 168 w 441"/>
                  <a:gd name="T97" fmla="*/ 182 h 441"/>
                  <a:gd name="T98" fmla="*/ 119 w 441"/>
                  <a:gd name="T99" fmla="*/ 122 h 441"/>
                  <a:gd name="T100" fmla="*/ 211 w 441"/>
                  <a:gd name="T101" fmla="*/ 157 h 441"/>
                  <a:gd name="T102" fmla="*/ 219 w 441"/>
                  <a:gd name="T103" fmla="*/ 80 h 441"/>
                  <a:gd name="T104" fmla="*/ 319 w 441"/>
                  <a:gd name="T105" fmla="*/ 121 h 441"/>
                  <a:gd name="T106" fmla="*/ 270 w 441"/>
                  <a:gd name="T107" fmla="*/ 181 h 441"/>
                  <a:gd name="T108" fmla="*/ 290 w 441"/>
                  <a:gd name="T109" fmla="*/ 99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1" h="441">
                    <a:moveTo>
                      <a:pt x="441" y="232"/>
                    </a:moveTo>
                    <a:cubicBezTo>
                      <a:pt x="441" y="209"/>
                      <a:pt x="441" y="209"/>
                      <a:pt x="441" y="209"/>
                    </a:cubicBezTo>
                    <a:cubicBezTo>
                      <a:pt x="441" y="205"/>
                      <a:pt x="438" y="201"/>
                      <a:pt x="434" y="201"/>
                    </a:cubicBezTo>
                    <a:cubicBezTo>
                      <a:pt x="401" y="196"/>
                      <a:pt x="401" y="196"/>
                      <a:pt x="401" y="196"/>
                    </a:cubicBezTo>
                    <a:cubicBezTo>
                      <a:pt x="400" y="188"/>
                      <a:pt x="398" y="181"/>
                      <a:pt x="396" y="173"/>
                    </a:cubicBezTo>
                    <a:cubicBezTo>
                      <a:pt x="425" y="156"/>
                      <a:pt x="425" y="156"/>
                      <a:pt x="425" y="156"/>
                    </a:cubicBezTo>
                    <a:cubicBezTo>
                      <a:pt x="428" y="154"/>
                      <a:pt x="430" y="149"/>
                      <a:pt x="428" y="145"/>
                    </a:cubicBezTo>
                    <a:cubicBezTo>
                      <a:pt x="420" y="125"/>
                      <a:pt x="420" y="125"/>
                      <a:pt x="420" y="125"/>
                    </a:cubicBezTo>
                    <a:cubicBezTo>
                      <a:pt x="418" y="121"/>
                      <a:pt x="414" y="119"/>
                      <a:pt x="410" y="120"/>
                    </a:cubicBezTo>
                    <a:cubicBezTo>
                      <a:pt x="377" y="128"/>
                      <a:pt x="377" y="128"/>
                      <a:pt x="377" y="128"/>
                    </a:cubicBezTo>
                    <a:cubicBezTo>
                      <a:pt x="374" y="122"/>
                      <a:pt x="370" y="116"/>
                      <a:pt x="365" y="110"/>
                    </a:cubicBezTo>
                    <a:cubicBezTo>
                      <a:pt x="385" y="84"/>
                      <a:pt x="385" y="84"/>
                      <a:pt x="385" y="84"/>
                    </a:cubicBezTo>
                    <a:cubicBezTo>
                      <a:pt x="388" y="80"/>
                      <a:pt x="387" y="75"/>
                      <a:pt x="385" y="72"/>
                    </a:cubicBezTo>
                    <a:cubicBezTo>
                      <a:pt x="369" y="56"/>
                      <a:pt x="369" y="56"/>
                      <a:pt x="369" y="56"/>
                    </a:cubicBezTo>
                    <a:cubicBezTo>
                      <a:pt x="366" y="54"/>
                      <a:pt x="361" y="53"/>
                      <a:pt x="357" y="56"/>
                    </a:cubicBezTo>
                    <a:cubicBezTo>
                      <a:pt x="331" y="76"/>
                      <a:pt x="331" y="76"/>
                      <a:pt x="331" y="76"/>
                    </a:cubicBezTo>
                    <a:cubicBezTo>
                      <a:pt x="325" y="71"/>
                      <a:pt x="318" y="67"/>
                      <a:pt x="311" y="63"/>
                    </a:cubicBezTo>
                    <a:cubicBezTo>
                      <a:pt x="320" y="30"/>
                      <a:pt x="320" y="30"/>
                      <a:pt x="320" y="30"/>
                    </a:cubicBezTo>
                    <a:cubicBezTo>
                      <a:pt x="321" y="26"/>
                      <a:pt x="318" y="22"/>
                      <a:pt x="314" y="20"/>
                    </a:cubicBezTo>
                    <a:cubicBezTo>
                      <a:pt x="294" y="12"/>
                      <a:pt x="294" y="12"/>
                      <a:pt x="294" y="12"/>
                    </a:cubicBezTo>
                    <a:cubicBezTo>
                      <a:pt x="290" y="10"/>
                      <a:pt x="285" y="12"/>
                      <a:pt x="283" y="16"/>
                    </a:cubicBezTo>
                    <a:cubicBezTo>
                      <a:pt x="266" y="44"/>
                      <a:pt x="266" y="44"/>
                      <a:pt x="266" y="44"/>
                    </a:cubicBezTo>
                    <a:cubicBezTo>
                      <a:pt x="259" y="43"/>
                      <a:pt x="252" y="41"/>
                      <a:pt x="245" y="40"/>
                    </a:cubicBezTo>
                    <a:cubicBezTo>
                      <a:pt x="240" y="7"/>
                      <a:pt x="240" y="7"/>
                      <a:pt x="240" y="7"/>
                    </a:cubicBezTo>
                    <a:cubicBezTo>
                      <a:pt x="240" y="3"/>
                      <a:pt x="236" y="0"/>
                      <a:pt x="232" y="0"/>
                    </a:cubicBezTo>
                    <a:cubicBezTo>
                      <a:pt x="209" y="0"/>
                      <a:pt x="209" y="0"/>
                      <a:pt x="209" y="0"/>
                    </a:cubicBezTo>
                    <a:cubicBezTo>
                      <a:pt x="205" y="0"/>
                      <a:pt x="201" y="3"/>
                      <a:pt x="201" y="7"/>
                    </a:cubicBezTo>
                    <a:cubicBezTo>
                      <a:pt x="196" y="40"/>
                      <a:pt x="196" y="40"/>
                      <a:pt x="196" y="40"/>
                    </a:cubicBezTo>
                    <a:cubicBezTo>
                      <a:pt x="188" y="41"/>
                      <a:pt x="181" y="43"/>
                      <a:pt x="173" y="45"/>
                    </a:cubicBezTo>
                    <a:cubicBezTo>
                      <a:pt x="156" y="16"/>
                      <a:pt x="156" y="16"/>
                      <a:pt x="156" y="16"/>
                    </a:cubicBezTo>
                    <a:cubicBezTo>
                      <a:pt x="154" y="13"/>
                      <a:pt x="149" y="11"/>
                      <a:pt x="145" y="13"/>
                    </a:cubicBezTo>
                    <a:cubicBezTo>
                      <a:pt x="125" y="21"/>
                      <a:pt x="125" y="21"/>
                      <a:pt x="125" y="21"/>
                    </a:cubicBezTo>
                    <a:cubicBezTo>
                      <a:pt x="121" y="23"/>
                      <a:pt x="119" y="27"/>
                      <a:pt x="120" y="31"/>
                    </a:cubicBezTo>
                    <a:cubicBezTo>
                      <a:pt x="128" y="64"/>
                      <a:pt x="128" y="64"/>
                      <a:pt x="128" y="64"/>
                    </a:cubicBezTo>
                    <a:cubicBezTo>
                      <a:pt x="122" y="67"/>
                      <a:pt x="116" y="71"/>
                      <a:pt x="111" y="76"/>
                    </a:cubicBezTo>
                    <a:cubicBezTo>
                      <a:pt x="84" y="56"/>
                      <a:pt x="84" y="56"/>
                      <a:pt x="84" y="56"/>
                    </a:cubicBezTo>
                    <a:cubicBezTo>
                      <a:pt x="80" y="53"/>
                      <a:pt x="75" y="54"/>
                      <a:pt x="72" y="56"/>
                    </a:cubicBezTo>
                    <a:cubicBezTo>
                      <a:pt x="57" y="72"/>
                      <a:pt x="57" y="72"/>
                      <a:pt x="57" y="72"/>
                    </a:cubicBezTo>
                    <a:cubicBezTo>
                      <a:pt x="54" y="75"/>
                      <a:pt x="53" y="80"/>
                      <a:pt x="56" y="84"/>
                    </a:cubicBezTo>
                    <a:cubicBezTo>
                      <a:pt x="76" y="110"/>
                      <a:pt x="76" y="110"/>
                      <a:pt x="76" y="110"/>
                    </a:cubicBezTo>
                    <a:cubicBezTo>
                      <a:pt x="71" y="117"/>
                      <a:pt x="67" y="123"/>
                      <a:pt x="63" y="130"/>
                    </a:cubicBezTo>
                    <a:cubicBezTo>
                      <a:pt x="31" y="122"/>
                      <a:pt x="31" y="122"/>
                      <a:pt x="31" y="122"/>
                    </a:cubicBezTo>
                    <a:cubicBezTo>
                      <a:pt x="27" y="121"/>
                      <a:pt x="22" y="123"/>
                      <a:pt x="20" y="127"/>
                    </a:cubicBezTo>
                    <a:cubicBezTo>
                      <a:pt x="12" y="147"/>
                      <a:pt x="12" y="147"/>
                      <a:pt x="12" y="147"/>
                    </a:cubicBezTo>
                    <a:cubicBezTo>
                      <a:pt x="10" y="151"/>
                      <a:pt x="12" y="156"/>
                      <a:pt x="16" y="158"/>
                    </a:cubicBezTo>
                    <a:cubicBezTo>
                      <a:pt x="45" y="175"/>
                      <a:pt x="45" y="175"/>
                      <a:pt x="45" y="175"/>
                    </a:cubicBezTo>
                    <a:cubicBezTo>
                      <a:pt x="43" y="182"/>
                      <a:pt x="41" y="189"/>
                      <a:pt x="40" y="196"/>
                    </a:cubicBezTo>
                    <a:cubicBezTo>
                      <a:pt x="7" y="201"/>
                      <a:pt x="7" y="201"/>
                      <a:pt x="7" y="201"/>
                    </a:cubicBezTo>
                    <a:cubicBezTo>
                      <a:pt x="3" y="201"/>
                      <a:pt x="0" y="205"/>
                      <a:pt x="0" y="209"/>
                    </a:cubicBezTo>
                    <a:cubicBezTo>
                      <a:pt x="0" y="232"/>
                      <a:pt x="0" y="232"/>
                      <a:pt x="0" y="232"/>
                    </a:cubicBezTo>
                    <a:cubicBezTo>
                      <a:pt x="0" y="236"/>
                      <a:pt x="3" y="240"/>
                      <a:pt x="7" y="240"/>
                    </a:cubicBezTo>
                    <a:cubicBezTo>
                      <a:pt x="40" y="245"/>
                      <a:pt x="40" y="245"/>
                      <a:pt x="40" y="245"/>
                    </a:cubicBezTo>
                    <a:cubicBezTo>
                      <a:pt x="42" y="253"/>
                      <a:pt x="43" y="260"/>
                      <a:pt x="45" y="268"/>
                    </a:cubicBezTo>
                    <a:cubicBezTo>
                      <a:pt x="16" y="285"/>
                      <a:pt x="16" y="285"/>
                      <a:pt x="16" y="285"/>
                    </a:cubicBezTo>
                    <a:cubicBezTo>
                      <a:pt x="13" y="287"/>
                      <a:pt x="11" y="292"/>
                      <a:pt x="13" y="296"/>
                    </a:cubicBezTo>
                    <a:cubicBezTo>
                      <a:pt x="21" y="316"/>
                      <a:pt x="21" y="316"/>
                      <a:pt x="21" y="316"/>
                    </a:cubicBezTo>
                    <a:cubicBezTo>
                      <a:pt x="23" y="320"/>
                      <a:pt x="28" y="322"/>
                      <a:pt x="32" y="321"/>
                    </a:cubicBezTo>
                    <a:cubicBezTo>
                      <a:pt x="64" y="313"/>
                      <a:pt x="64" y="313"/>
                      <a:pt x="64" y="313"/>
                    </a:cubicBezTo>
                    <a:cubicBezTo>
                      <a:pt x="68" y="319"/>
                      <a:pt x="72" y="325"/>
                      <a:pt x="76" y="331"/>
                    </a:cubicBezTo>
                    <a:cubicBezTo>
                      <a:pt x="56" y="357"/>
                      <a:pt x="56" y="357"/>
                      <a:pt x="56" y="357"/>
                    </a:cubicBezTo>
                    <a:cubicBezTo>
                      <a:pt x="53" y="361"/>
                      <a:pt x="54" y="366"/>
                      <a:pt x="57" y="369"/>
                    </a:cubicBezTo>
                    <a:cubicBezTo>
                      <a:pt x="72" y="384"/>
                      <a:pt x="72" y="384"/>
                      <a:pt x="72" y="384"/>
                    </a:cubicBezTo>
                    <a:cubicBezTo>
                      <a:pt x="75" y="387"/>
                      <a:pt x="80" y="388"/>
                      <a:pt x="84" y="385"/>
                    </a:cubicBezTo>
                    <a:cubicBezTo>
                      <a:pt x="111" y="365"/>
                      <a:pt x="111" y="365"/>
                      <a:pt x="111" y="365"/>
                    </a:cubicBezTo>
                    <a:cubicBezTo>
                      <a:pt x="117" y="370"/>
                      <a:pt x="123" y="374"/>
                      <a:pt x="130" y="378"/>
                    </a:cubicBezTo>
                    <a:cubicBezTo>
                      <a:pt x="122" y="411"/>
                      <a:pt x="122" y="411"/>
                      <a:pt x="122" y="411"/>
                    </a:cubicBezTo>
                    <a:cubicBezTo>
                      <a:pt x="121" y="415"/>
                      <a:pt x="123" y="419"/>
                      <a:pt x="127" y="421"/>
                    </a:cubicBezTo>
                    <a:cubicBezTo>
                      <a:pt x="147" y="429"/>
                      <a:pt x="147" y="429"/>
                      <a:pt x="147" y="429"/>
                    </a:cubicBezTo>
                    <a:cubicBezTo>
                      <a:pt x="151" y="431"/>
                      <a:pt x="156" y="429"/>
                      <a:pt x="158" y="425"/>
                    </a:cubicBezTo>
                    <a:cubicBezTo>
                      <a:pt x="175" y="397"/>
                      <a:pt x="175" y="397"/>
                      <a:pt x="175" y="397"/>
                    </a:cubicBezTo>
                    <a:cubicBezTo>
                      <a:pt x="182" y="398"/>
                      <a:pt x="189" y="400"/>
                      <a:pt x="196" y="401"/>
                    </a:cubicBezTo>
                    <a:cubicBezTo>
                      <a:pt x="201" y="434"/>
                      <a:pt x="201" y="434"/>
                      <a:pt x="201" y="434"/>
                    </a:cubicBezTo>
                    <a:cubicBezTo>
                      <a:pt x="201" y="438"/>
                      <a:pt x="205" y="441"/>
                      <a:pt x="209" y="441"/>
                    </a:cubicBezTo>
                    <a:cubicBezTo>
                      <a:pt x="232" y="441"/>
                      <a:pt x="232" y="441"/>
                      <a:pt x="232" y="441"/>
                    </a:cubicBezTo>
                    <a:cubicBezTo>
                      <a:pt x="236" y="441"/>
                      <a:pt x="240" y="438"/>
                      <a:pt x="240" y="434"/>
                    </a:cubicBezTo>
                    <a:cubicBezTo>
                      <a:pt x="245" y="401"/>
                      <a:pt x="245" y="401"/>
                      <a:pt x="245" y="401"/>
                    </a:cubicBezTo>
                    <a:cubicBezTo>
                      <a:pt x="253" y="400"/>
                      <a:pt x="260" y="398"/>
                      <a:pt x="268" y="396"/>
                    </a:cubicBezTo>
                    <a:cubicBezTo>
                      <a:pt x="285" y="425"/>
                      <a:pt x="285" y="425"/>
                      <a:pt x="285" y="425"/>
                    </a:cubicBezTo>
                    <a:cubicBezTo>
                      <a:pt x="287" y="428"/>
                      <a:pt x="292" y="430"/>
                      <a:pt x="296" y="428"/>
                    </a:cubicBezTo>
                    <a:cubicBezTo>
                      <a:pt x="316" y="420"/>
                      <a:pt x="316" y="420"/>
                      <a:pt x="316" y="420"/>
                    </a:cubicBezTo>
                    <a:cubicBezTo>
                      <a:pt x="320" y="418"/>
                      <a:pt x="322" y="414"/>
                      <a:pt x="321" y="410"/>
                    </a:cubicBezTo>
                    <a:cubicBezTo>
                      <a:pt x="313" y="377"/>
                      <a:pt x="313" y="377"/>
                      <a:pt x="313" y="377"/>
                    </a:cubicBezTo>
                    <a:cubicBezTo>
                      <a:pt x="319" y="373"/>
                      <a:pt x="325" y="369"/>
                      <a:pt x="331" y="365"/>
                    </a:cubicBezTo>
                    <a:cubicBezTo>
                      <a:pt x="357" y="385"/>
                      <a:pt x="357" y="385"/>
                      <a:pt x="357" y="385"/>
                    </a:cubicBezTo>
                    <a:cubicBezTo>
                      <a:pt x="361" y="388"/>
                      <a:pt x="366" y="387"/>
                      <a:pt x="369" y="384"/>
                    </a:cubicBezTo>
                    <a:cubicBezTo>
                      <a:pt x="385" y="369"/>
                      <a:pt x="385" y="369"/>
                      <a:pt x="385" y="369"/>
                    </a:cubicBezTo>
                    <a:cubicBezTo>
                      <a:pt x="387" y="366"/>
                      <a:pt x="388" y="361"/>
                      <a:pt x="385" y="357"/>
                    </a:cubicBezTo>
                    <a:cubicBezTo>
                      <a:pt x="365" y="331"/>
                      <a:pt x="365" y="331"/>
                      <a:pt x="365" y="331"/>
                    </a:cubicBezTo>
                    <a:cubicBezTo>
                      <a:pt x="370" y="324"/>
                      <a:pt x="374" y="318"/>
                      <a:pt x="378" y="311"/>
                    </a:cubicBezTo>
                    <a:cubicBezTo>
                      <a:pt x="411" y="319"/>
                      <a:pt x="411" y="319"/>
                      <a:pt x="411" y="319"/>
                    </a:cubicBezTo>
                    <a:cubicBezTo>
                      <a:pt x="415" y="320"/>
                      <a:pt x="419" y="318"/>
                      <a:pt x="421" y="314"/>
                    </a:cubicBezTo>
                    <a:cubicBezTo>
                      <a:pt x="429" y="294"/>
                      <a:pt x="429" y="294"/>
                      <a:pt x="429" y="294"/>
                    </a:cubicBezTo>
                    <a:cubicBezTo>
                      <a:pt x="431" y="290"/>
                      <a:pt x="429" y="285"/>
                      <a:pt x="426" y="283"/>
                    </a:cubicBezTo>
                    <a:cubicBezTo>
                      <a:pt x="397" y="266"/>
                      <a:pt x="397" y="266"/>
                      <a:pt x="397" y="266"/>
                    </a:cubicBezTo>
                    <a:cubicBezTo>
                      <a:pt x="398" y="259"/>
                      <a:pt x="400" y="252"/>
                      <a:pt x="401" y="245"/>
                    </a:cubicBezTo>
                    <a:cubicBezTo>
                      <a:pt x="434" y="240"/>
                      <a:pt x="434" y="240"/>
                      <a:pt x="434" y="240"/>
                    </a:cubicBezTo>
                    <a:cubicBezTo>
                      <a:pt x="438" y="240"/>
                      <a:pt x="441" y="236"/>
                      <a:pt x="441" y="232"/>
                    </a:cubicBezTo>
                    <a:close/>
                    <a:moveTo>
                      <a:pt x="361" y="220"/>
                    </a:moveTo>
                    <a:cubicBezTo>
                      <a:pt x="361" y="238"/>
                      <a:pt x="356" y="256"/>
                      <a:pt x="356" y="256"/>
                    </a:cubicBezTo>
                    <a:cubicBezTo>
                      <a:pt x="354" y="264"/>
                      <a:pt x="346" y="267"/>
                      <a:pt x="339" y="263"/>
                    </a:cubicBezTo>
                    <a:cubicBezTo>
                      <a:pt x="284" y="228"/>
                      <a:pt x="284" y="228"/>
                      <a:pt x="284" y="228"/>
                    </a:cubicBezTo>
                    <a:cubicBezTo>
                      <a:pt x="277" y="224"/>
                      <a:pt x="277" y="217"/>
                      <a:pt x="284" y="213"/>
                    </a:cubicBezTo>
                    <a:cubicBezTo>
                      <a:pt x="339" y="178"/>
                      <a:pt x="339" y="178"/>
                      <a:pt x="339" y="178"/>
                    </a:cubicBezTo>
                    <a:cubicBezTo>
                      <a:pt x="346" y="174"/>
                      <a:pt x="354" y="177"/>
                      <a:pt x="356" y="185"/>
                    </a:cubicBezTo>
                    <a:cubicBezTo>
                      <a:pt x="356" y="185"/>
                      <a:pt x="361" y="203"/>
                      <a:pt x="361" y="220"/>
                    </a:cubicBezTo>
                    <a:close/>
                    <a:moveTo>
                      <a:pt x="321" y="321"/>
                    </a:moveTo>
                    <a:cubicBezTo>
                      <a:pt x="308" y="333"/>
                      <a:pt x="292" y="343"/>
                      <a:pt x="292" y="343"/>
                    </a:cubicBezTo>
                    <a:cubicBezTo>
                      <a:pt x="285" y="347"/>
                      <a:pt x="277" y="343"/>
                      <a:pt x="275" y="335"/>
                    </a:cubicBezTo>
                    <a:cubicBezTo>
                      <a:pt x="260" y="272"/>
                      <a:pt x="260" y="272"/>
                      <a:pt x="260" y="272"/>
                    </a:cubicBezTo>
                    <a:cubicBezTo>
                      <a:pt x="258" y="264"/>
                      <a:pt x="263" y="259"/>
                      <a:pt x="271" y="260"/>
                    </a:cubicBezTo>
                    <a:cubicBezTo>
                      <a:pt x="335" y="276"/>
                      <a:pt x="335" y="276"/>
                      <a:pt x="335" y="276"/>
                    </a:cubicBezTo>
                    <a:cubicBezTo>
                      <a:pt x="343" y="278"/>
                      <a:pt x="346" y="285"/>
                      <a:pt x="342" y="292"/>
                    </a:cubicBezTo>
                    <a:cubicBezTo>
                      <a:pt x="342" y="292"/>
                      <a:pt x="333" y="309"/>
                      <a:pt x="321" y="321"/>
                    </a:cubicBezTo>
                    <a:close/>
                    <a:moveTo>
                      <a:pt x="178" y="341"/>
                    </a:moveTo>
                    <a:cubicBezTo>
                      <a:pt x="213" y="285"/>
                      <a:pt x="213" y="285"/>
                      <a:pt x="213" y="285"/>
                    </a:cubicBezTo>
                    <a:cubicBezTo>
                      <a:pt x="217" y="278"/>
                      <a:pt x="224" y="278"/>
                      <a:pt x="228" y="285"/>
                    </a:cubicBezTo>
                    <a:cubicBezTo>
                      <a:pt x="263" y="341"/>
                      <a:pt x="263" y="341"/>
                      <a:pt x="263" y="341"/>
                    </a:cubicBezTo>
                    <a:cubicBezTo>
                      <a:pt x="267" y="348"/>
                      <a:pt x="264" y="356"/>
                      <a:pt x="256" y="358"/>
                    </a:cubicBezTo>
                    <a:cubicBezTo>
                      <a:pt x="256" y="358"/>
                      <a:pt x="238" y="363"/>
                      <a:pt x="221" y="363"/>
                    </a:cubicBezTo>
                    <a:cubicBezTo>
                      <a:pt x="203" y="363"/>
                      <a:pt x="185" y="358"/>
                      <a:pt x="185" y="358"/>
                    </a:cubicBezTo>
                    <a:cubicBezTo>
                      <a:pt x="177" y="356"/>
                      <a:pt x="174" y="348"/>
                      <a:pt x="178" y="341"/>
                    </a:cubicBezTo>
                    <a:close/>
                    <a:moveTo>
                      <a:pt x="221" y="255"/>
                    </a:moveTo>
                    <a:cubicBezTo>
                      <a:pt x="202" y="255"/>
                      <a:pt x="186" y="240"/>
                      <a:pt x="186" y="220"/>
                    </a:cubicBezTo>
                    <a:cubicBezTo>
                      <a:pt x="186" y="201"/>
                      <a:pt x="202" y="186"/>
                      <a:pt x="221" y="186"/>
                    </a:cubicBezTo>
                    <a:cubicBezTo>
                      <a:pt x="240" y="186"/>
                      <a:pt x="255" y="201"/>
                      <a:pt x="255" y="220"/>
                    </a:cubicBezTo>
                    <a:cubicBezTo>
                      <a:pt x="255" y="240"/>
                      <a:pt x="240" y="255"/>
                      <a:pt x="221" y="255"/>
                    </a:cubicBezTo>
                    <a:close/>
                    <a:moveTo>
                      <a:pt x="120" y="322"/>
                    </a:moveTo>
                    <a:cubicBezTo>
                      <a:pt x="108" y="310"/>
                      <a:pt x="99" y="294"/>
                      <a:pt x="99" y="294"/>
                    </a:cubicBezTo>
                    <a:cubicBezTo>
                      <a:pt x="95" y="286"/>
                      <a:pt x="98" y="279"/>
                      <a:pt x="106" y="277"/>
                    </a:cubicBezTo>
                    <a:cubicBezTo>
                      <a:pt x="170" y="262"/>
                      <a:pt x="170" y="262"/>
                      <a:pt x="170" y="262"/>
                    </a:cubicBezTo>
                    <a:cubicBezTo>
                      <a:pt x="178" y="260"/>
                      <a:pt x="182" y="265"/>
                      <a:pt x="181" y="273"/>
                    </a:cubicBezTo>
                    <a:cubicBezTo>
                      <a:pt x="165" y="337"/>
                      <a:pt x="165" y="337"/>
                      <a:pt x="165" y="337"/>
                    </a:cubicBezTo>
                    <a:cubicBezTo>
                      <a:pt x="163" y="345"/>
                      <a:pt x="156" y="348"/>
                      <a:pt x="149" y="344"/>
                    </a:cubicBezTo>
                    <a:cubicBezTo>
                      <a:pt x="149" y="344"/>
                      <a:pt x="133" y="335"/>
                      <a:pt x="120" y="322"/>
                    </a:cubicBezTo>
                    <a:close/>
                    <a:moveTo>
                      <a:pt x="100" y="180"/>
                    </a:moveTo>
                    <a:cubicBezTo>
                      <a:pt x="156" y="215"/>
                      <a:pt x="156" y="215"/>
                      <a:pt x="156" y="215"/>
                    </a:cubicBezTo>
                    <a:cubicBezTo>
                      <a:pt x="163" y="219"/>
                      <a:pt x="163" y="226"/>
                      <a:pt x="156" y="230"/>
                    </a:cubicBezTo>
                    <a:cubicBezTo>
                      <a:pt x="100" y="264"/>
                      <a:pt x="100" y="264"/>
                      <a:pt x="100" y="264"/>
                    </a:cubicBezTo>
                    <a:cubicBezTo>
                      <a:pt x="93" y="269"/>
                      <a:pt x="85" y="266"/>
                      <a:pt x="83" y="258"/>
                    </a:cubicBezTo>
                    <a:cubicBezTo>
                      <a:pt x="83" y="258"/>
                      <a:pt x="78" y="240"/>
                      <a:pt x="78" y="222"/>
                    </a:cubicBezTo>
                    <a:cubicBezTo>
                      <a:pt x="78" y="205"/>
                      <a:pt x="83" y="187"/>
                      <a:pt x="83" y="187"/>
                    </a:cubicBezTo>
                    <a:cubicBezTo>
                      <a:pt x="85" y="179"/>
                      <a:pt x="93" y="176"/>
                      <a:pt x="100" y="180"/>
                    </a:cubicBezTo>
                    <a:close/>
                    <a:moveTo>
                      <a:pt x="119" y="122"/>
                    </a:moveTo>
                    <a:cubicBezTo>
                      <a:pt x="131" y="109"/>
                      <a:pt x="148" y="100"/>
                      <a:pt x="148" y="100"/>
                    </a:cubicBezTo>
                    <a:cubicBezTo>
                      <a:pt x="155" y="96"/>
                      <a:pt x="162" y="100"/>
                      <a:pt x="164" y="108"/>
                    </a:cubicBezTo>
                    <a:cubicBezTo>
                      <a:pt x="179" y="171"/>
                      <a:pt x="179" y="171"/>
                      <a:pt x="179" y="171"/>
                    </a:cubicBezTo>
                    <a:cubicBezTo>
                      <a:pt x="181" y="179"/>
                      <a:pt x="176" y="184"/>
                      <a:pt x="168" y="182"/>
                    </a:cubicBezTo>
                    <a:cubicBezTo>
                      <a:pt x="104" y="167"/>
                      <a:pt x="104" y="167"/>
                      <a:pt x="104" y="167"/>
                    </a:cubicBezTo>
                    <a:cubicBezTo>
                      <a:pt x="96" y="165"/>
                      <a:pt x="93" y="158"/>
                      <a:pt x="97" y="151"/>
                    </a:cubicBezTo>
                    <a:cubicBezTo>
                      <a:pt x="97" y="151"/>
                      <a:pt x="106" y="134"/>
                      <a:pt x="119" y="122"/>
                    </a:cubicBezTo>
                    <a:close/>
                    <a:moveTo>
                      <a:pt x="261" y="102"/>
                    </a:moveTo>
                    <a:cubicBezTo>
                      <a:pt x="227" y="157"/>
                      <a:pt x="227" y="157"/>
                      <a:pt x="227" y="157"/>
                    </a:cubicBezTo>
                    <a:cubicBezTo>
                      <a:pt x="222" y="164"/>
                      <a:pt x="215" y="164"/>
                      <a:pt x="211" y="157"/>
                    </a:cubicBezTo>
                    <a:cubicBezTo>
                      <a:pt x="177" y="102"/>
                      <a:pt x="177" y="102"/>
                      <a:pt x="177" y="102"/>
                    </a:cubicBezTo>
                    <a:cubicBezTo>
                      <a:pt x="172" y="95"/>
                      <a:pt x="175" y="87"/>
                      <a:pt x="183" y="85"/>
                    </a:cubicBezTo>
                    <a:cubicBezTo>
                      <a:pt x="183" y="85"/>
                      <a:pt x="201" y="80"/>
                      <a:pt x="219" y="80"/>
                    </a:cubicBezTo>
                    <a:cubicBezTo>
                      <a:pt x="236" y="80"/>
                      <a:pt x="254" y="85"/>
                      <a:pt x="254" y="85"/>
                    </a:cubicBezTo>
                    <a:cubicBezTo>
                      <a:pt x="262" y="87"/>
                      <a:pt x="265" y="95"/>
                      <a:pt x="261" y="102"/>
                    </a:cubicBezTo>
                    <a:close/>
                    <a:moveTo>
                      <a:pt x="319" y="121"/>
                    </a:moveTo>
                    <a:cubicBezTo>
                      <a:pt x="332" y="133"/>
                      <a:pt x="341" y="149"/>
                      <a:pt x="341" y="149"/>
                    </a:cubicBezTo>
                    <a:cubicBezTo>
                      <a:pt x="345" y="156"/>
                      <a:pt x="342" y="164"/>
                      <a:pt x="334" y="166"/>
                    </a:cubicBezTo>
                    <a:cubicBezTo>
                      <a:pt x="270" y="181"/>
                      <a:pt x="270" y="181"/>
                      <a:pt x="270" y="181"/>
                    </a:cubicBezTo>
                    <a:cubicBezTo>
                      <a:pt x="262" y="183"/>
                      <a:pt x="257" y="178"/>
                      <a:pt x="259" y="170"/>
                    </a:cubicBezTo>
                    <a:cubicBezTo>
                      <a:pt x="274" y="106"/>
                      <a:pt x="274" y="106"/>
                      <a:pt x="274" y="106"/>
                    </a:cubicBezTo>
                    <a:cubicBezTo>
                      <a:pt x="276" y="98"/>
                      <a:pt x="283" y="95"/>
                      <a:pt x="290" y="99"/>
                    </a:cubicBezTo>
                    <a:cubicBezTo>
                      <a:pt x="290" y="99"/>
                      <a:pt x="307" y="108"/>
                      <a:pt x="319" y="121"/>
                    </a:cubicBezTo>
                    <a:close/>
                  </a:path>
                </a:pathLst>
              </a:custGeom>
              <a:solidFill>
                <a:srgbClr val="0078D7"/>
              </a:solidFill>
              <a:ln>
                <a:noFill/>
                <a:headEnd type="none" w="med" len="med"/>
                <a:tailEnd type="none" w="med" len="med"/>
              </a:ln>
              <a:ex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182880" rIns="0" bIns="0" numCol="1" rtlCol="0" anchor="t" anchorCtr="0" compatLnSpc="1">
                <a:prstTxWarp prst="textNoShape">
                  <a:avLst/>
                </a:prstTxWarp>
              </a:bodyPr>
              <a:lstStyle/>
              <a:p>
                <a:pPr fontAlgn="base">
                  <a:spcBef>
                    <a:spcPct val="0"/>
                  </a:spcBef>
                  <a:spcAft>
                    <a:spcPct val="0"/>
                  </a:spcAft>
                </a:pPr>
                <a:endParaRPr lang="en-US" sz="1372">
                  <a:latin typeface="Segoe UI" panose="020B0502040204020203" pitchFamily="34" charset="0"/>
                  <a:cs typeface="Segoe UI" panose="020B0502040204020203" pitchFamily="34" charset="0"/>
                </a:endParaRPr>
              </a:p>
            </p:txBody>
          </p:sp>
          <p:sp>
            <p:nvSpPr>
              <p:cNvPr id="34" name="Freeform 90"/>
              <p:cNvSpPr>
                <a:spLocks/>
              </p:cNvSpPr>
              <p:nvPr/>
            </p:nvSpPr>
            <p:spPr bwMode="auto">
              <a:xfrm>
                <a:off x="-12967953" y="6581045"/>
                <a:ext cx="1951843" cy="2070371"/>
              </a:xfrm>
              <a:custGeom>
                <a:avLst/>
                <a:gdLst>
                  <a:gd name="T0" fmla="*/ 516 w 601"/>
                  <a:gd name="T1" fmla="*/ 0 h 635"/>
                  <a:gd name="T2" fmla="*/ 296 w 601"/>
                  <a:gd name="T3" fmla="*/ 208 h 635"/>
                  <a:gd name="T4" fmla="*/ 220 w 601"/>
                  <a:gd name="T5" fmla="*/ 195 h 635"/>
                  <a:gd name="T6" fmla="*/ 0 w 601"/>
                  <a:gd name="T7" fmla="*/ 415 h 635"/>
                  <a:gd name="T8" fmla="*/ 220 w 601"/>
                  <a:gd name="T9" fmla="*/ 635 h 635"/>
                  <a:gd name="T10" fmla="*/ 601 w 601"/>
                  <a:gd name="T11" fmla="*/ 635 h 635"/>
                  <a:gd name="T12" fmla="*/ 601 w 601"/>
                  <a:gd name="T13" fmla="*/ 17 h 635"/>
                  <a:gd name="T14" fmla="*/ 516 w 601"/>
                  <a:gd name="T15" fmla="*/ 0 h 6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1" h="635">
                    <a:moveTo>
                      <a:pt x="516" y="0"/>
                    </a:moveTo>
                    <a:cubicBezTo>
                      <a:pt x="398" y="0"/>
                      <a:pt x="302" y="92"/>
                      <a:pt x="296" y="208"/>
                    </a:cubicBezTo>
                    <a:cubicBezTo>
                      <a:pt x="272" y="200"/>
                      <a:pt x="247" y="195"/>
                      <a:pt x="220" y="195"/>
                    </a:cubicBezTo>
                    <a:cubicBezTo>
                      <a:pt x="99" y="195"/>
                      <a:pt x="0" y="293"/>
                      <a:pt x="0" y="415"/>
                    </a:cubicBezTo>
                    <a:cubicBezTo>
                      <a:pt x="0" y="536"/>
                      <a:pt x="99" y="635"/>
                      <a:pt x="220" y="635"/>
                    </a:cubicBezTo>
                    <a:cubicBezTo>
                      <a:pt x="601" y="635"/>
                      <a:pt x="601" y="635"/>
                      <a:pt x="601" y="635"/>
                    </a:cubicBezTo>
                    <a:cubicBezTo>
                      <a:pt x="601" y="17"/>
                      <a:pt x="601" y="17"/>
                      <a:pt x="601" y="17"/>
                    </a:cubicBezTo>
                    <a:cubicBezTo>
                      <a:pt x="575" y="6"/>
                      <a:pt x="546" y="0"/>
                      <a:pt x="516" y="0"/>
                    </a:cubicBezTo>
                    <a:close/>
                  </a:path>
                </a:pathLst>
              </a:custGeom>
              <a:solidFill>
                <a:srgbClr val="BAD80A"/>
              </a:solidFill>
              <a:ln>
                <a:noFill/>
                <a:headEnd type="none" w="med" len="med"/>
                <a:tailEnd type="none" w="med" len="med"/>
              </a:ln>
              <a:ex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182880" rIns="0" bIns="0" numCol="1" rtlCol="0" anchor="t" anchorCtr="0" compatLnSpc="1">
                <a:prstTxWarp prst="textNoShape">
                  <a:avLst/>
                </a:prstTxWarp>
              </a:bodyPr>
              <a:lstStyle/>
              <a:p>
                <a:pPr fontAlgn="base">
                  <a:spcBef>
                    <a:spcPct val="0"/>
                  </a:spcBef>
                  <a:spcAft>
                    <a:spcPct val="0"/>
                  </a:spcAft>
                </a:pPr>
                <a:endParaRPr lang="en-US" sz="1372">
                  <a:solidFill>
                    <a:schemeClr val="lt1"/>
                  </a:solidFill>
                  <a:latin typeface="Segoe UI" panose="020B0502040204020203" pitchFamily="34" charset="0"/>
                  <a:cs typeface="Segoe UI" panose="020B0502040204020203" pitchFamily="34" charset="0"/>
                </a:endParaRPr>
              </a:p>
            </p:txBody>
          </p:sp>
          <p:sp>
            <p:nvSpPr>
              <p:cNvPr id="35" name="Freeform 34"/>
              <p:cNvSpPr>
                <a:spLocks/>
              </p:cNvSpPr>
              <p:nvPr/>
            </p:nvSpPr>
            <p:spPr bwMode="auto">
              <a:xfrm>
                <a:off x="-9119586" y="6185934"/>
                <a:ext cx="1783644" cy="2475511"/>
              </a:xfrm>
              <a:custGeom>
                <a:avLst/>
                <a:gdLst>
                  <a:gd name="connsiteX0" fmla="*/ 966766 w 1780376"/>
                  <a:gd name="connsiteY0" fmla="*/ 0 h 2465482"/>
                  <a:gd name="connsiteX1" fmla="*/ 1686144 w 1780376"/>
                  <a:gd name="connsiteY1" fmla="*/ 719778 h 2465482"/>
                  <a:gd name="connsiteX2" fmla="*/ 1611277 w 1780376"/>
                  <a:gd name="connsiteY2" fmla="*/ 1035698 h 2465482"/>
                  <a:gd name="connsiteX3" fmla="*/ 1686144 w 1780376"/>
                  <a:gd name="connsiteY3" fmla="*/ 1032441 h 2465482"/>
                  <a:gd name="connsiteX4" fmla="*/ 1780376 w 1780376"/>
                  <a:gd name="connsiteY4" fmla="*/ 1041933 h 2465482"/>
                  <a:gd name="connsiteX5" fmla="*/ 1780376 w 1780376"/>
                  <a:gd name="connsiteY5" fmla="*/ 2455903 h 2465482"/>
                  <a:gd name="connsiteX6" fmla="*/ 1686144 w 1780376"/>
                  <a:gd name="connsiteY6" fmla="*/ 2465482 h 2465482"/>
                  <a:gd name="connsiteX7" fmla="*/ 0 w 1780376"/>
                  <a:gd name="connsiteY7" fmla="*/ 2465482 h 2465482"/>
                  <a:gd name="connsiteX8" fmla="*/ 0 w 1780376"/>
                  <a:gd name="connsiteY8" fmla="*/ 452711 h 2465482"/>
                  <a:gd name="connsiteX9" fmla="*/ 257153 w 1780376"/>
                  <a:gd name="connsiteY9" fmla="*/ 631841 h 2465482"/>
                  <a:gd name="connsiteX10" fmla="*/ 966766 w 1780376"/>
                  <a:gd name="connsiteY10" fmla="*/ 0 h 2465482"/>
                  <a:gd name="connsiteX0" fmla="*/ 966766 w 1783644"/>
                  <a:gd name="connsiteY0" fmla="*/ 0 h 2475511"/>
                  <a:gd name="connsiteX1" fmla="*/ 1686144 w 1783644"/>
                  <a:gd name="connsiteY1" fmla="*/ 719778 h 2475511"/>
                  <a:gd name="connsiteX2" fmla="*/ 1611277 w 1783644"/>
                  <a:gd name="connsiteY2" fmla="*/ 1035698 h 2475511"/>
                  <a:gd name="connsiteX3" fmla="*/ 1686144 w 1783644"/>
                  <a:gd name="connsiteY3" fmla="*/ 1032441 h 2475511"/>
                  <a:gd name="connsiteX4" fmla="*/ 1780376 w 1783644"/>
                  <a:gd name="connsiteY4" fmla="*/ 1041933 h 2475511"/>
                  <a:gd name="connsiteX5" fmla="*/ 1783644 w 1783644"/>
                  <a:gd name="connsiteY5" fmla="*/ 2475511 h 2475511"/>
                  <a:gd name="connsiteX6" fmla="*/ 1686144 w 1783644"/>
                  <a:gd name="connsiteY6" fmla="*/ 2465482 h 2475511"/>
                  <a:gd name="connsiteX7" fmla="*/ 0 w 1783644"/>
                  <a:gd name="connsiteY7" fmla="*/ 2465482 h 2475511"/>
                  <a:gd name="connsiteX8" fmla="*/ 0 w 1783644"/>
                  <a:gd name="connsiteY8" fmla="*/ 452711 h 2475511"/>
                  <a:gd name="connsiteX9" fmla="*/ 257153 w 1783644"/>
                  <a:gd name="connsiteY9" fmla="*/ 631841 h 2475511"/>
                  <a:gd name="connsiteX10" fmla="*/ 966766 w 1783644"/>
                  <a:gd name="connsiteY10" fmla="*/ 0 h 2475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83644" h="2475511">
                    <a:moveTo>
                      <a:pt x="966766" y="0"/>
                    </a:moveTo>
                    <a:cubicBezTo>
                      <a:pt x="1363889" y="0"/>
                      <a:pt x="1686144" y="322434"/>
                      <a:pt x="1686144" y="719778"/>
                    </a:cubicBezTo>
                    <a:cubicBezTo>
                      <a:pt x="1686144" y="833769"/>
                      <a:pt x="1656848" y="941248"/>
                      <a:pt x="1611277" y="1035698"/>
                    </a:cubicBezTo>
                    <a:cubicBezTo>
                      <a:pt x="1634062" y="1032441"/>
                      <a:pt x="1660103" y="1032441"/>
                      <a:pt x="1686144" y="1032441"/>
                    </a:cubicBezTo>
                    <a:lnTo>
                      <a:pt x="1780376" y="1041933"/>
                    </a:lnTo>
                    <a:cubicBezTo>
                      <a:pt x="1781465" y="1519792"/>
                      <a:pt x="1782555" y="1997652"/>
                      <a:pt x="1783644" y="2475511"/>
                    </a:cubicBezTo>
                    <a:lnTo>
                      <a:pt x="1686144" y="2465482"/>
                    </a:lnTo>
                    <a:lnTo>
                      <a:pt x="0" y="2465482"/>
                    </a:lnTo>
                    <a:lnTo>
                      <a:pt x="0" y="452711"/>
                    </a:lnTo>
                    <a:cubicBezTo>
                      <a:pt x="100908" y="491794"/>
                      <a:pt x="185541" y="556932"/>
                      <a:pt x="257153" y="631841"/>
                    </a:cubicBezTo>
                    <a:cubicBezTo>
                      <a:pt x="299470" y="276838"/>
                      <a:pt x="602194" y="0"/>
                      <a:pt x="966766" y="0"/>
                    </a:cubicBezTo>
                    <a:close/>
                  </a:path>
                </a:pathLst>
              </a:custGeom>
              <a:solidFill>
                <a:srgbClr val="BAD80A"/>
              </a:solidFill>
              <a:ln>
                <a:noFill/>
                <a:headEnd type="none" w="med" len="med"/>
                <a:tailEnd type="none" w="med" len="med"/>
              </a:ln>
              <a:ex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182880" rIns="0" bIns="0" numCol="1" rtlCol="0" anchor="t" anchorCtr="0" compatLnSpc="1">
                <a:prstTxWarp prst="textNoShape">
                  <a:avLst/>
                </a:prstTxWarp>
              </a:bodyPr>
              <a:lstStyle/>
              <a:p>
                <a:pPr fontAlgn="base">
                  <a:spcBef>
                    <a:spcPct val="0"/>
                  </a:spcBef>
                  <a:spcAft>
                    <a:spcPct val="0"/>
                  </a:spcAft>
                </a:pPr>
                <a:endParaRPr lang="en-US" sz="1372">
                  <a:solidFill>
                    <a:schemeClr val="lt1"/>
                  </a:solidFill>
                  <a:latin typeface="Segoe UI" panose="020B0502040204020203" pitchFamily="34" charset="0"/>
                  <a:cs typeface="Segoe UI" panose="020B0502040204020203" pitchFamily="34" charset="0"/>
                </a:endParaRPr>
              </a:p>
            </p:txBody>
          </p:sp>
        </p:grpSp>
        <p:sp>
          <p:nvSpPr>
            <p:cNvPr id="30" name="Freeform 95"/>
            <p:cNvSpPr>
              <a:spLocks/>
            </p:cNvSpPr>
            <p:nvPr/>
          </p:nvSpPr>
          <p:spPr bwMode="auto">
            <a:xfrm>
              <a:off x="306707" y="2506985"/>
              <a:ext cx="312041" cy="131865"/>
            </a:xfrm>
            <a:custGeom>
              <a:avLst/>
              <a:gdLst>
                <a:gd name="T0" fmla="*/ 621 w 696"/>
                <a:gd name="T1" fmla="*/ 132 h 281"/>
                <a:gd name="T2" fmla="*/ 609 w 696"/>
                <a:gd name="T3" fmla="*/ 133 h 281"/>
                <a:gd name="T4" fmla="*/ 469 w 696"/>
                <a:gd name="T5" fmla="*/ 0 h 281"/>
                <a:gd name="T6" fmla="*/ 333 w 696"/>
                <a:gd name="T7" fmla="*/ 104 h 281"/>
                <a:gd name="T8" fmla="*/ 258 w 696"/>
                <a:gd name="T9" fmla="*/ 73 h 281"/>
                <a:gd name="T10" fmla="*/ 155 w 696"/>
                <a:gd name="T11" fmla="*/ 167 h 281"/>
                <a:gd name="T12" fmla="*/ 105 w 696"/>
                <a:gd name="T13" fmla="*/ 190 h 281"/>
                <a:gd name="T14" fmla="*/ 58 w 696"/>
                <a:gd name="T15" fmla="*/ 166 h 281"/>
                <a:gd name="T16" fmla="*/ 0 w 696"/>
                <a:gd name="T17" fmla="*/ 224 h 281"/>
                <a:gd name="T18" fmla="*/ 58 w 696"/>
                <a:gd name="T19" fmla="*/ 281 h 281"/>
                <a:gd name="T20" fmla="*/ 74 w 696"/>
                <a:gd name="T21" fmla="*/ 281 h 281"/>
                <a:gd name="T22" fmla="*/ 264 w 696"/>
                <a:gd name="T23" fmla="*/ 281 h 281"/>
                <a:gd name="T24" fmla="*/ 370 w 696"/>
                <a:gd name="T25" fmla="*/ 281 h 281"/>
                <a:gd name="T26" fmla="*/ 626 w 696"/>
                <a:gd name="T27" fmla="*/ 281 h 281"/>
                <a:gd name="T28" fmla="*/ 626 w 696"/>
                <a:gd name="T29" fmla="*/ 281 h 281"/>
                <a:gd name="T30" fmla="*/ 696 w 696"/>
                <a:gd name="T31" fmla="*/ 207 h 281"/>
                <a:gd name="T32" fmla="*/ 621 w 696"/>
                <a:gd name="T33" fmla="*/ 132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96" h="281">
                  <a:moveTo>
                    <a:pt x="621" y="132"/>
                  </a:moveTo>
                  <a:cubicBezTo>
                    <a:pt x="617" y="132"/>
                    <a:pt x="613" y="133"/>
                    <a:pt x="609" y="133"/>
                  </a:cubicBezTo>
                  <a:cubicBezTo>
                    <a:pt x="606" y="59"/>
                    <a:pt x="544" y="0"/>
                    <a:pt x="469" y="0"/>
                  </a:cubicBezTo>
                  <a:cubicBezTo>
                    <a:pt x="403" y="0"/>
                    <a:pt x="349" y="44"/>
                    <a:pt x="333" y="104"/>
                  </a:cubicBezTo>
                  <a:cubicBezTo>
                    <a:pt x="314" y="85"/>
                    <a:pt x="287" y="73"/>
                    <a:pt x="258" y="73"/>
                  </a:cubicBezTo>
                  <a:cubicBezTo>
                    <a:pt x="204" y="73"/>
                    <a:pt x="160" y="114"/>
                    <a:pt x="155" y="167"/>
                  </a:cubicBezTo>
                  <a:cubicBezTo>
                    <a:pt x="136" y="170"/>
                    <a:pt x="119" y="178"/>
                    <a:pt x="105" y="190"/>
                  </a:cubicBezTo>
                  <a:cubicBezTo>
                    <a:pt x="95" y="175"/>
                    <a:pt x="78" y="166"/>
                    <a:pt x="58" y="166"/>
                  </a:cubicBezTo>
                  <a:cubicBezTo>
                    <a:pt x="26" y="166"/>
                    <a:pt x="0" y="192"/>
                    <a:pt x="0" y="224"/>
                  </a:cubicBezTo>
                  <a:cubicBezTo>
                    <a:pt x="0" y="256"/>
                    <a:pt x="26" y="281"/>
                    <a:pt x="58" y="281"/>
                  </a:cubicBezTo>
                  <a:cubicBezTo>
                    <a:pt x="74" y="281"/>
                    <a:pt x="74" y="281"/>
                    <a:pt x="74" y="281"/>
                  </a:cubicBezTo>
                  <a:cubicBezTo>
                    <a:pt x="264" y="281"/>
                    <a:pt x="264" y="281"/>
                    <a:pt x="264" y="281"/>
                  </a:cubicBezTo>
                  <a:cubicBezTo>
                    <a:pt x="370" y="281"/>
                    <a:pt x="370" y="281"/>
                    <a:pt x="370" y="281"/>
                  </a:cubicBezTo>
                  <a:cubicBezTo>
                    <a:pt x="626" y="281"/>
                    <a:pt x="626" y="281"/>
                    <a:pt x="626" y="281"/>
                  </a:cubicBezTo>
                  <a:cubicBezTo>
                    <a:pt x="626" y="281"/>
                    <a:pt x="626" y="281"/>
                    <a:pt x="626" y="281"/>
                  </a:cubicBezTo>
                  <a:cubicBezTo>
                    <a:pt x="665" y="279"/>
                    <a:pt x="696" y="247"/>
                    <a:pt x="696" y="207"/>
                  </a:cubicBezTo>
                  <a:cubicBezTo>
                    <a:pt x="696" y="166"/>
                    <a:pt x="662" y="132"/>
                    <a:pt x="621" y="132"/>
                  </a:cubicBezTo>
                  <a:close/>
                </a:path>
              </a:pathLst>
            </a:custGeom>
            <a:solidFill>
              <a:srgbClr val="0078D7"/>
            </a:solidFill>
            <a:ln>
              <a:noFill/>
            </a:ln>
          </p:spPr>
          <p:txBody>
            <a:bodyPr vert="horz" wrap="square" lIns="91440" tIns="45720" rIns="91440" bIns="45720" numCol="1" anchor="t" anchorCtr="0" compatLnSpc="1">
              <a:prstTxWarp prst="textNoShape">
                <a:avLst/>
              </a:prstTxWarp>
            </a:bodyPr>
            <a:lstStyle/>
            <a:p>
              <a:endParaRPr lang="en-US" sz="1765"/>
            </a:p>
          </p:txBody>
        </p:sp>
      </p:grpSp>
      <p:pic>
        <p:nvPicPr>
          <p:cNvPr id="36" name="Picture 35"/>
          <p:cNvPicPr>
            <a:picLocks noChangeAspect="1"/>
          </p:cNvPicPr>
          <p:nvPr userDrawn="1"/>
        </p:nvPicPr>
        <p:blipFill>
          <a:blip r:embed="rId3"/>
          <a:stretch>
            <a:fillRect/>
          </a:stretch>
        </p:blipFill>
        <p:spPr>
          <a:xfrm>
            <a:off x="389073" y="440493"/>
            <a:ext cx="5333417" cy="365382"/>
          </a:xfrm>
          <a:prstGeom prst="rect">
            <a:avLst/>
          </a:prstGeom>
        </p:spPr>
      </p:pic>
    </p:spTree>
    <p:extLst>
      <p:ext uri="{BB962C8B-B14F-4D97-AF65-F5344CB8AC3E}">
        <p14:creationId xmlns:p14="http://schemas.microsoft.com/office/powerpoint/2010/main" val="419783013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7_Title Only">
    <p:spTree>
      <p:nvGrpSpPr>
        <p:cNvPr id="1" name=""/>
        <p:cNvGrpSpPr/>
        <p:nvPr/>
      </p:nvGrpSpPr>
      <p:grpSpPr>
        <a:xfrm>
          <a:off x="0" y="0"/>
          <a:ext cx="0" cy="0"/>
          <a:chOff x="0" y="0"/>
          <a:chExt cx="0" cy="0"/>
        </a:xfrm>
      </p:grpSpPr>
      <p:sp>
        <p:nvSpPr>
          <p:cNvPr id="2" name="Title 1"/>
          <p:cNvSpPr>
            <a:spLocks noGrp="1"/>
          </p:cNvSpPr>
          <p:nvPr>
            <p:ph type="title"/>
          </p:nvPr>
        </p:nvSpPr>
        <p:spPr>
          <a:xfrm>
            <a:off x="217714" y="201707"/>
            <a:ext cx="7837714" cy="529407"/>
          </a:xfrm>
        </p:spPr>
        <p:txBody>
          <a:bodyPr lIns="0" rIns="0"/>
          <a:lstStyle>
            <a:lvl1pPr>
              <a:defRPr>
                <a:solidFill>
                  <a:srgbClr val="000000"/>
                </a:solidFill>
              </a:defRPr>
            </a:lvl1pPr>
          </a:lstStyle>
          <a:p>
            <a:r>
              <a:rPr lang="en-US"/>
              <a:t>Click to edit Master title style</a:t>
            </a:r>
          </a:p>
        </p:txBody>
      </p:sp>
      <p:sp>
        <p:nvSpPr>
          <p:cNvPr id="3" name="Footer Placeholder 2"/>
          <p:cNvSpPr>
            <a:spLocks noGrp="1"/>
          </p:cNvSpPr>
          <p:nvPr>
            <p:ph type="ftr" sz="quarter" idx="10"/>
          </p:nvPr>
        </p:nvSpPr>
        <p:spPr>
          <a:xfrm>
            <a:off x="4038600" y="6356350"/>
            <a:ext cx="4114800" cy="365125"/>
          </a:xfrm>
          <a:prstGeom prst="rect">
            <a:avLst/>
          </a:prstGeom>
        </p:spPr>
        <p:txBody>
          <a:bodyPr/>
          <a:lstStyle/>
          <a:p>
            <a:endParaRPr lang="en-US">
              <a:solidFill>
                <a:srgbClr val="505050"/>
              </a:solidFill>
            </a:endParaRPr>
          </a:p>
        </p:txBody>
      </p:sp>
      <p:sp>
        <p:nvSpPr>
          <p:cNvPr id="4" name="Slide Number Placeholder 3"/>
          <p:cNvSpPr>
            <a:spLocks noGrp="1"/>
          </p:cNvSpPr>
          <p:nvPr>
            <p:ph type="sldNum" sz="quarter" idx="11"/>
          </p:nvPr>
        </p:nvSpPr>
        <p:spPr>
          <a:xfrm>
            <a:off x="8610600" y="6356350"/>
            <a:ext cx="2743200" cy="365125"/>
          </a:xfrm>
          <a:prstGeom prst="rect">
            <a:avLst/>
          </a:prstGeom>
        </p:spPr>
        <p:txBody>
          <a:bodyPr/>
          <a:lstStyle/>
          <a:p>
            <a:fld id="{77A80767-0168-4202-AF54-9FDB461E3B29}" type="slidenum">
              <a:rPr lang="en-US" smtClean="0">
                <a:gradFill>
                  <a:gsLst>
                    <a:gs pos="5000">
                      <a:srgbClr val="505050"/>
                    </a:gs>
                    <a:gs pos="31000">
                      <a:srgbClr val="505050"/>
                    </a:gs>
                  </a:gsLst>
                  <a:lin ang="5400000" scaled="0"/>
                </a:gradFill>
              </a:rPr>
              <a:pPr/>
              <a:t>‹#›</a:t>
            </a:fld>
            <a:endParaRPr lang="en-US">
              <a:gradFill>
                <a:gsLst>
                  <a:gs pos="5000">
                    <a:srgbClr val="505050"/>
                  </a:gs>
                  <a:gs pos="31000">
                    <a:srgbClr val="505050"/>
                  </a:gs>
                </a:gsLst>
                <a:lin ang="5400000" scaled="0"/>
              </a:gradFill>
            </a:endParaRPr>
          </a:p>
        </p:txBody>
      </p:sp>
      <p:sp>
        <p:nvSpPr>
          <p:cNvPr id="7" name="Text Placeholder 6"/>
          <p:cNvSpPr>
            <a:spLocks noGrp="1"/>
          </p:cNvSpPr>
          <p:nvPr>
            <p:ph type="body" sz="quarter" idx="12" hasCustomPrompt="1"/>
          </p:nvPr>
        </p:nvSpPr>
        <p:spPr>
          <a:xfrm>
            <a:off x="8055432" y="201710"/>
            <a:ext cx="3918857" cy="311727"/>
          </a:xfrm>
        </p:spPr>
        <p:txBody>
          <a:bodyPr vert="horz" wrap="square" lIns="127337" tIns="79586" rIns="127337" bIns="79586" rtlCol="0" anchor="t">
            <a:noAutofit/>
          </a:bodyPr>
          <a:lstStyle>
            <a:lvl1pPr marL="0" indent="0" algn="r">
              <a:buFontTx/>
              <a:buNone/>
              <a:defRPr lang="en-US" sz="1309" b="0" cap="none" dirty="0">
                <a:ln w="3175">
                  <a:noFill/>
                </a:ln>
                <a:solidFill>
                  <a:srgbClr val="000000"/>
                </a:solidFill>
                <a:effectLst/>
                <a:latin typeface="+mn-lt"/>
                <a:cs typeface="Segoe UI" pitchFamily="34" charset="0"/>
              </a:defRPr>
            </a:lvl1pPr>
          </a:lstStyle>
          <a:p>
            <a:pPr lvl="0">
              <a:spcBef>
                <a:spcPct val="0"/>
              </a:spcBef>
            </a:pPr>
            <a:r>
              <a:rPr lang="en-US"/>
              <a:t>Presenter: First Name, Last Name</a:t>
            </a:r>
          </a:p>
        </p:txBody>
      </p:sp>
    </p:spTree>
    <p:extLst>
      <p:ext uri="{BB962C8B-B14F-4D97-AF65-F5344CB8AC3E}">
        <p14:creationId xmlns:p14="http://schemas.microsoft.com/office/powerpoint/2010/main" val="18513022"/>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5_Closing logo slide">
    <p:bg>
      <p:bgRef idx="1001">
        <a:schemeClr val="bg2"/>
      </p:bgRef>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39" y="6171616"/>
            <a:ext cx="11653522" cy="395317"/>
          </a:xfrm>
          <a:prstGeom prst="rect">
            <a:avLst/>
          </a:prstGeom>
          <a:noFill/>
          <a:ln w="12700">
            <a:noFill/>
            <a:miter lim="800000"/>
            <a:headEnd type="none" w="sm" len="sm"/>
            <a:tailEnd type="none" w="sm" len="sm"/>
          </a:ln>
          <a:effectLst/>
        </p:spPr>
        <p:txBody>
          <a:bodyPr vert="horz" wrap="square" lIns="179285" tIns="143428" rIns="179285" bIns="143428" numCol="1" anchor="t" anchorCtr="0" compatLnSpc="1">
            <a:prstTxWarp prst="textNoShape">
              <a:avLst/>
            </a:prstTxWarp>
            <a:spAutoFit/>
          </a:bodyPr>
          <a:lstStyle/>
          <a:p>
            <a:pPr defTabSz="913924" eaLnBrk="0" hangingPunct="0"/>
            <a:r>
              <a:rPr lang="en-US" sz="686">
                <a:gradFill>
                  <a:gsLst>
                    <a:gs pos="0">
                      <a:srgbClr val="FFFFFF"/>
                    </a:gs>
                    <a:gs pos="100000">
                      <a:srgbClr val="FFFFFF"/>
                    </a:gs>
                  </a:gsLst>
                  <a:lin ang="5400000" scaled="0"/>
                </a:gradFill>
                <a:cs typeface="Segoe UI" pitchFamily="34" charset="0"/>
              </a:rPr>
              <a:t>© 2015 Microsoft Corporation. All rights reserved. </a:t>
            </a:r>
          </a:p>
        </p:txBody>
      </p:sp>
      <p:pic>
        <p:nvPicPr>
          <p:cNvPr id="4" name="Picture 3"/>
          <p:cNvPicPr>
            <a:picLocks noChangeAspect="1"/>
          </p:cNvPicPr>
          <p:nvPr userDrawn="1"/>
        </p:nvPicPr>
        <p:blipFill>
          <a:blip r:embed="rId2"/>
          <a:stretch>
            <a:fillRect/>
          </a:stretch>
        </p:blipFill>
        <p:spPr bwMode="invGray">
          <a:xfrm>
            <a:off x="450205" y="3083652"/>
            <a:ext cx="3227129" cy="692059"/>
          </a:xfrm>
          <a:prstGeom prst="rect">
            <a:avLst/>
          </a:prstGeom>
        </p:spPr>
      </p:pic>
    </p:spTree>
    <p:extLst>
      <p:ext uri="{BB962C8B-B14F-4D97-AF65-F5344CB8AC3E}">
        <p14:creationId xmlns:p14="http://schemas.microsoft.com/office/powerpoint/2010/main" val="237670526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6_Title Slide Option 1">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bwMode="auto">
          <a:xfrm>
            <a:off x="269302" y="1613794"/>
            <a:ext cx="6274911" cy="1793104"/>
          </a:xfrm>
          <a:noFill/>
        </p:spPr>
        <p:txBody>
          <a:bodyPr lIns="146304" tIns="91440" rIns="146304" bIns="91440" anchor="t" anchorCtr="0"/>
          <a:lstStyle>
            <a:lvl1pPr>
              <a:defRPr sz="5294" spc="-98" baseline="0">
                <a:gradFill>
                  <a:gsLst>
                    <a:gs pos="76852">
                      <a:schemeClr val="tx1"/>
                    </a:gs>
                    <a:gs pos="57576">
                      <a:schemeClr val="tx1"/>
                    </a:gs>
                  </a:gsLst>
                  <a:lin ang="5400000" scaled="0"/>
                </a:gradFill>
              </a:defRPr>
            </a:lvl1pPr>
          </a:lstStyle>
          <a:p>
            <a:r>
              <a:rPr lang="en-US"/>
              <a:t>Presentation title</a:t>
            </a:r>
          </a:p>
        </p:txBody>
      </p:sp>
      <p:sp>
        <p:nvSpPr>
          <p:cNvPr id="3" name="Text Placeholder 2"/>
          <p:cNvSpPr>
            <a:spLocks noGrp="1"/>
          </p:cNvSpPr>
          <p:nvPr>
            <p:ph type="body" sz="quarter" idx="14" hasCustomPrompt="1"/>
          </p:nvPr>
        </p:nvSpPr>
        <p:spPr bwMode="auto">
          <a:xfrm>
            <a:off x="267683" y="3406897"/>
            <a:ext cx="6276530" cy="1793104"/>
          </a:xfrm>
        </p:spPr>
        <p:txBody>
          <a:bodyPr tIns="109728" bIns="109728">
            <a:noAutofit/>
          </a:bodyPr>
          <a:lstStyle>
            <a:lvl1pPr marL="0" indent="0">
              <a:spcBef>
                <a:spcPts val="0"/>
              </a:spcBef>
              <a:buNone/>
              <a:defRPr sz="3137">
                <a:gradFill>
                  <a:gsLst>
                    <a:gs pos="76852">
                      <a:schemeClr val="tx1"/>
                    </a:gs>
                    <a:gs pos="57576">
                      <a:schemeClr val="tx1"/>
                    </a:gs>
                  </a:gsLst>
                  <a:lin ang="5400000" scaled="0"/>
                </a:gradFill>
              </a:defRPr>
            </a:lvl1pPr>
          </a:lstStyle>
          <a:p>
            <a:pPr lvl="0"/>
            <a:r>
              <a:rPr lang="en-US"/>
              <a:t>Speaker Name</a:t>
            </a:r>
          </a:p>
        </p:txBody>
      </p:sp>
      <p:grpSp>
        <p:nvGrpSpPr>
          <p:cNvPr id="8" name="Group 7"/>
          <p:cNvGrpSpPr>
            <a:grpSpLocks noChangeAspect="1"/>
          </p:cNvGrpSpPr>
          <p:nvPr userDrawn="1"/>
        </p:nvGrpSpPr>
        <p:grpSpPr bwMode="gray">
          <a:xfrm>
            <a:off x="448213" y="6034000"/>
            <a:ext cx="1648360" cy="353933"/>
            <a:chOff x="457200" y="1643393"/>
            <a:chExt cx="4492753" cy="964540"/>
          </a:xfrm>
        </p:grpSpPr>
        <p:pic>
          <p:nvPicPr>
            <p:cNvPr id="12" name="Picture 11"/>
            <p:cNvPicPr>
              <a:picLocks noChangeAspect="1"/>
            </p:cNvPicPr>
            <p:nvPr/>
          </p:nvPicPr>
          <p:blipFill>
            <a:blip r:embed="rId2"/>
            <a:stretch>
              <a:fillRect/>
            </a:stretch>
          </p:blipFill>
          <p:spPr bwMode="gray">
            <a:xfrm>
              <a:off x="457200" y="1643393"/>
              <a:ext cx="964540" cy="964540"/>
            </a:xfrm>
            <a:prstGeom prst="rect">
              <a:avLst/>
            </a:prstGeom>
          </p:spPr>
        </p:pic>
        <p:sp>
          <p:nvSpPr>
            <p:cNvPr id="14"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sz="1765"/>
            </a:p>
          </p:txBody>
        </p:sp>
      </p:grpSp>
      <p:grpSp>
        <p:nvGrpSpPr>
          <p:cNvPr id="28" name="Group 27"/>
          <p:cNvGrpSpPr/>
          <p:nvPr userDrawn="1"/>
        </p:nvGrpSpPr>
        <p:grpSpPr>
          <a:xfrm>
            <a:off x="5647788" y="3463739"/>
            <a:ext cx="6548878" cy="3415534"/>
            <a:chOff x="-1" y="2506985"/>
            <a:chExt cx="1462502" cy="762652"/>
          </a:xfrm>
        </p:grpSpPr>
        <p:grpSp>
          <p:nvGrpSpPr>
            <p:cNvPr id="29" name="Group 28"/>
            <p:cNvGrpSpPr>
              <a:grpSpLocks noChangeAspect="1"/>
            </p:cNvGrpSpPr>
            <p:nvPr/>
          </p:nvGrpSpPr>
          <p:grpSpPr>
            <a:xfrm>
              <a:off x="-1" y="2626805"/>
              <a:ext cx="1462502" cy="642832"/>
              <a:chOff x="-12967953" y="6185934"/>
              <a:chExt cx="5632011" cy="2475511"/>
            </a:xfrm>
          </p:grpSpPr>
          <p:sp>
            <p:nvSpPr>
              <p:cNvPr id="31" name="Freeform 87"/>
              <p:cNvSpPr>
                <a:spLocks noEditPoints="1"/>
              </p:cNvSpPr>
              <p:nvPr/>
            </p:nvSpPr>
            <p:spPr bwMode="auto">
              <a:xfrm>
                <a:off x="-10692122" y="6794402"/>
                <a:ext cx="719098" cy="719098"/>
              </a:xfrm>
              <a:custGeom>
                <a:avLst/>
                <a:gdLst>
                  <a:gd name="T0" fmla="*/ 50 w 221"/>
                  <a:gd name="T1" fmla="*/ 202 h 220"/>
                  <a:gd name="T2" fmla="*/ 73 w 221"/>
                  <a:gd name="T3" fmla="*/ 186 h 220"/>
                  <a:gd name="T4" fmla="*/ 86 w 221"/>
                  <a:gd name="T5" fmla="*/ 183 h 220"/>
                  <a:gd name="T6" fmla="*/ 95 w 221"/>
                  <a:gd name="T7" fmla="*/ 185 h 220"/>
                  <a:gd name="T8" fmla="*/ 109 w 221"/>
                  <a:gd name="T9" fmla="*/ 214 h 220"/>
                  <a:gd name="T10" fmla="*/ 133 w 221"/>
                  <a:gd name="T11" fmla="*/ 218 h 220"/>
                  <a:gd name="T12" fmla="*/ 138 w 221"/>
                  <a:gd name="T13" fmla="*/ 191 h 220"/>
                  <a:gd name="T14" fmla="*/ 145 w 221"/>
                  <a:gd name="T15" fmla="*/ 179 h 220"/>
                  <a:gd name="T16" fmla="*/ 153 w 221"/>
                  <a:gd name="T17" fmla="*/ 174 h 220"/>
                  <a:gd name="T18" fmla="*/ 183 w 221"/>
                  <a:gd name="T19" fmla="*/ 184 h 220"/>
                  <a:gd name="T20" fmla="*/ 202 w 221"/>
                  <a:gd name="T21" fmla="*/ 170 h 220"/>
                  <a:gd name="T22" fmla="*/ 187 w 221"/>
                  <a:gd name="T23" fmla="*/ 148 h 220"/>
                  <a:gd name="T24" fmla="*/ 183 w 221"/>
                  <a:gd name="T25" fmla="*/ 134 h 220"/>
                  <a:gd name="T26" fmla="*/ 186 w 221"/>
                  <a:gd name="T27" fmla="*/ 125 h 220"/>
                  <a:gd name="T28" fmla="*/ 215 w 221"/>
                  <a:gd name="T29" fmla="*/ 111 h 220"/>
                  <a:gd name="T30" fmla="*/ 218 w 221"/>
                  <a:gd name="T31" fmla="*/ 88 h 220"/>
                  <a:gd name="T32" fmla="*/ 191 w 221"/>
                  <a:gd name="T33" fmla="*/ 83 h 220"/>
                  <a:gd name="T34" fmla="*/ 179 w 221"/>
                  <a:gd name="T35" fmla="*/ 76 h 220"/>
                  <a:gd name="T36" fmla="*/ 175 w 221"/>
                  <a:gd name="T37" fmla="*/ 67 h 220"/>
                  <a:gd name="T38" fmla="*/ 185 w 221"/>
                  <a:gd name="T39" fmla="*/ 37 h 220"/>
                  <a:gd name="T40" fmla="*/ 171 w 221"/>
                  <a:gd name="T41" fmla="*/ 18 h 220"/>
                  <a:gd name="T42" fmla="*/ 148 w 221"/>
                  <a:gd name="T43" fmla="*/ 34 h 220"/>
                  <a:gd name="T44" fmla="*/ 135 w 221"/>
                  <a:gd name="T45" fmla="*/ 37 h 220"/>
                  <a:gd name="T46" fmla="*/ 126 w 221"/>
                  <a:gd name="T47" fmla="*/ 34 h 220"/>
                  <a:gd name="T48" fmla="*/ 112 w 221"/>
                  <a:gd name="T49" fmla="*/ 6 h 220"/>
                  <a:gd name="T50" fmla="*/ 88 w 221"/>
                  <a:gd name="T51" fmla="*/ 2 h 220"/>
                  <a:gd name="T52" fmla="*/ 83 w 221"/>
                  <a:gd name="T53" fmla="*/ 29 h 220"/>
                  <a:gd name="T54" fmla="*/ 68 w 221"/>
                  <a:gd name="T55" fmla="*/ 46 h 220"/>
                  <a:gd name="T56" fmla="*/ 38 w 221"/>
                  <a:gd name="T57" fmla="*/ 35 h 220"/>
                  <a:gd name="T58" fmla="*/ 19 w 221"/>
                  <a:gd name="T59" fmla="*/ 49 h 220"/>
                  <a:gd name="T60" fmla="*/ 34 w 221"/>
                  <a:gd name="T61" fmla="*/ 72 h 220"/>
                  <a:gd name="T62" fmla="*/ 35 w 221"/>
                  <a:gd name="T63" fmla="*/ 96 h 220"/>
                  <a:gd name="T64" fmla="*/ 6 w 221"/>
                  <a:gd name="T65" fmla="*/ 109 h 220"/>
                  <a:gd name="T66" fmla="*/ 3 w 221"/>
                  <a:gd name="T67" fmla="*/ 132 h 220"/>
                  <a:gd name="T68" fmla="*/ 30 w 221"/>
                  <a:gd name="T69" fmla="*/ 137 h 220"/>
                  <a:gd name="T70" fmla="*/ 46 w 221"/>
                  <a:gd name="T71" fmla="*/ 152 h 220"/>
                  <a:gd name="T72" fmla="*/ 46 w 221"/>
                  <a:gd name="T73" fmla="*/ 166 h 220"/>
                  <a:gd name="T74" fmla="*/ 37 w 221"/>
                  <a:gd name="T75" fmla="*/ 192 h 220"/>
                  <a:gd name="T76" fmla="*/ 78 w 221"/>
                  <a:gd name="T77" fmla="*/ 85 h 220"/>
                  <a:gd name="T78" fmla="*/ 142 w 221"/>
                  <a:gd name="T79" fmla="*/ 13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21" h="220">
                    <a:moveTo>
                      <a:pt x="37" y="192"/>
                    </a:moveTo>
                    <a:cubicBezTo>
                      <a:pt x="50" y="202"/>
                      <a:pt x="50" y="202"/>
                      <a:pt x="50" y="202"/>
                    </a:cubicBezTo>
                    <a:cubicBezTo>
                      <a:pt x="52" y="203"/>
                      <a:pt x="56" y="203"/>
                      <a:pt x="59" y="201"/>
                    </a:cubicBezTo>
                    <a:cubicBezTo>
                      <a:pt x="73" y="186"/>
                      <a:pt x="73" y="186"/>
                      <a:pt x="73" y="186"/>
                    </a:cubicBezTo>
                    <a:cubicBezTo>
                      <a:pt x="78" y="181"/>
                      <a:pt x="82" y="181"/>
                      <a:pt x="85" y="183"/>
                    </a:cubicBezTo>
                    <a:cubicBezTo>
                      <a:pt x="86" y="183"/>
                      <a:pt x="86" y="183"/>
                      <a:pt x="86" y="183"/>
                    </a:cubicBezTo>
                    <a:cubicBezTo>
                      <a:pt x="89" y="184"/>
                      <a:pt x="92" y="185"/>
                      <a:pt x="95" y="185"/>
                    </a:cubicBezTo>
                    <a:cubicBezTo>
                      <a:pt x="95" y="185"/>
                      <a:pt x="95" y="185"/>
                      <a:pt x="95" y="185"/>
                    </a:cubicBezTo>
                    <a:cubicBezTo>
                      <a:pt x="99" y="186"/>
                      <a:pt x="103" y="188"/>
                      <a:pt x="105" y="195"/>
                    </a:cubicBezTo>
                    <a:cubicBezTo>
                      <a:pt x="109" y="214"/>
                      <a:pt x="109" y="214"/>
                      <a:pt x="109" y="214"/>
                    </a:cubicBezTo>
                    <a:cubicBezTo>
                      <a:pt x="110" y="218"/>
                      <a:pt x="114" y="220"/>
                      <a:pt x="116" y="220"/>
                    </a:cubicBezTo>
                    <a:cubicBezTo>
                      <a:pt x="133" y="218"/>
                      <a:pt x="133" y="218"/>
                      <a:pt x="133" y="218"/>
                    </a:cubicBezTo>
                    <a:cubicBezTo>
                      <a:pt x="135" y="217"/>
                      <a:pt x="138" y="214"/>
                      <a:pt x="138" y="210"/>
                    </a:cubicBezTo>
                    <a:cubicBezTo>
                      <a:pt x="138" y="191"/>
                      <a:pt x="138" y="191"/>
                      <a:pt x="138" y="191"/>
                    </a:cubicBezTo>
                    <a:cubicBezTo>
                      <a:pt x="138" y="184"/>
                      <a:pt x="141" y="181"/>
                      <a:pt x="144" y="179"/>
                    </a:cubicBezTo>
                    <a:cubicBezTo>
                      <a:pt x="144" y="179"/>
                      <a:pt x="145" y="179"/>
                      <a:pt x="145" y="179"/>
                    </a:cubicBezTo>
                    <a:cubicBezTo>
                      <a:pt x="147" y="177"/>
                      <a:pt x="150" y="176"/>
                      <a:pt x="153" y="174"/>
                    </a:cubicBezTo>
                    <a:cubicBezTo>
                      <a:pt x="153" y="174"/>
                      <a:pt x="153" y="174"/>
                      <a:pt x="153" y="174"/>
                    </a:cubicBezTo>
                    <a:cubicBezTo>
                      <a:pt x="156" y="172"/>
                      <a:pt x="161" y="171"/>
                      <a:pt x="167" y="174"/>
                    </a:cubicBezTo>
                    <a:cubicBezTo>
                      <a:pt x="183" y="184"/>
                      <a:pt x="183" y="184"/>
                      <a:pt x="183" y="184"/>
                    </a:cubicBezTo>
                    <a:cubicBezTo>
                      <a:pt x="187" y="186"/>
                      <a:pt x="191" y="185"/>
                      <a:pt x="192" y="183"/>
                    </a:cubicBezTo>
                    <a:cubicBezTo>
                      <a:pt x="202" y="170"/>
                      <a:pt x="202" y="170"/>
                      <a:pt x="202" y="170"/>
                    </a:cubicBezTo>
                    <a:cubicBezTo>
                      <a:pt x="204" y="169"/>
                      <a:pt x="204" y="164"/>
                      <a:pt x="201" y="161"/>
                    </a:cubicBezTo>
                    <a:cubicBezTo>
                      <a:pt x="187" y="148"/>
                      <a:pt x="187" y="148"/>
                      <a:pt x="187" y="148"/>
                    </a:cubicBezTo>
                    <a:cubicBezTo>
                      <a:pt x="182" y="143"/>
                      <a:pt x="182" y="139"/>
                      <a:pt x="183" y="135"/>
                    </a:cubicBezTo>
                    <a:cubicBezTo>
                      <a:pt x="183" y="135"/>
                      <a:pt x="183" y="135"/>
                      <a:pt x="183" y="134"/>
                    </a:cubicBezTo>
                    <a:cubicBezTo>
                      <a:pt x="184" y="131"/>
                      <a:pt x="185" y="128"/>
                      <a:pt x="186" y="126"/>
                    </a:cubicBezTo>
                    <a:cubicBezTo>
                      <a:pt x="186" y="125"/>
                      <a:pt x="186" y="125"/>
                      <a:pt x="186" y="125"/>
                    </a:cubicBezTo>
                    <a:cubicBezTo>
                      <a:pt x="187" y="121"/>
                      <a:pt x="189" y="117"/>
                      <a:pt x="196" y="116"/>
                    </a:cubicBezTo>
                    <a:cubicBezTo>
                      <a:pt x="215" y="111"/>
                      <a:pt x="215" y="111"/>
                      <a:pt x="215" y="111"/>
                    </a:cubicBezTo>
                    <a:cubicBezTo>
                      <a:pt x="218" y="110"/>
                      <a:pt x="221" y="106"/>
                      <a:pt x="220" y="104"/>
                    </a:cubicBezTo>
                    <a:cubicBezTo>
                      <a:pt x="218" y="88"/>
                      <a:pt x="218" y="88"/>
                      <a:pt x="218" y="88"/>
                    </a:cubicBezTo>
                    <a:cubicBezTo>
                      <a:pt x="218" y="85"/>
                      <a:pt x="215" y="82"/>
                      <a:pt x="211" y="82"/>
                    </a:cubicBezTo>
                    <a:cubicBezTo>
                      <a:pt x="191" y="83"/>
                      <a:pt x="191" y="83"/>
                      <a:pt x="191" y="83"/>
                    </a:cubicBezTo>
                    <a:cubicBezTo>
                      <a:pt x="184" y="83"/>
                      <a:pt x="181" y="80"/>
                      <a:pt x="180" y="76"/>
                    </a:cubicBezTo>
                    <a:cubicBezTo>
                      <a:pt x="180" y="76"/>
                      <a:pt x="179" y="76"/>
                      <a:pt x="179" y="76"/>
                    </a:cubicBezTo>
                    <a:cubicBezTo>
                      <a:pt x="178" y="73"/>
                      <a:pt x="176" y="70"/>
                      <a:pt x="175" y="68"/>
                    </a:cubicBezTo>
                    <a:cubicBezTo>
                      <a:pt x="175" y="67"/>
                      <a:pt x="175" y="67"/>
                      <a:pt x="175" y="67"/>
                    </a:cubicBezTo>
                    <a:cubicBezTo>
                      <a:pt x="172" y="64"/>
                      <a:pt x="171" y="60"/>
                      <a:pt x="175" y="53"/>
                    </a:cubicBezTo>
                    <a:cubicBezTo>
                      <a:pt x="185" y="37"/>
                      <a:pt x="185" y="37"/>
                      <a:pt x="185" y="37"/>
                    </a:cubicBezTo>
                    <a:cubicBezTo>
                      <a:pt x="187" y="34"/>
                      <a:pt x="186" y="29"/>
                      <a:pt x="184" y="28"/>
                    </a:cubicBezTo>
                    <a:cubicBezTo>
                      <a:pt x="171" y="18"/>
                      <a:pt x="171" y="18"/>
                      <a:pt x="171" y="18"/>
                    </a:cubicBezTo>
                    <a:cubicBezTo>
                      <a:pt x="169" y="17"/>
                      <a:pt x="164" y="16"/>
                      <a:pt x="162" y="19"/>
                    </a:cubicBezTo>
                    <a:cubicBezTo>
                      <a:pt x="148" y="34"/>
                      <a:pt x="148" y="34"/>
                      <a:pt x="148" y="34"/>
                    </a:cubicBezTo>
                    <a:cubicBezTo>
                      <a:pt x="143" y="38"/>
                      <a:pt x="139" y="38"/>
                      <a:pt x="135" y="37"/>
                    </a:cubicBezTo>
                    <a:cubicBezTo>
                      <a:pt x="135" y="37"/>
                      <a:pt x="135" y="37"/>
                      <a:pt x="135" y="37"/>
                    </a:cubicBezTo>
                    <a:cubicBezTo>
                      <a:pt x="132" y="36"/>
                      <a:pt x="129" y="35"/>
                      <a:pt x="126" y="34"/>
                    </a:cubicBezTo>
                    <a:cubicBezTo>
                      <a:pt x="126" y="34"/>
                      <a:pt x="126" y="34"/>
                      <a:pt x="126" y="34"/>
                    </a:cubicBezTo>
                    <a:cubicBezTo>
                      <a:pt x="121" y="34"/>
                      <a:pt x="118" y="32"/>
                      <a:pt x="116" y="24"/>
                    </a:cubicBezTo>
                    <a:cubicBezTo>
                      <a:pt x="112" y="6"/>
                      <a:pt x="112" y="6"/>
                      <a:pt x="112" y="6"/>
                    </a:cubicBezTo>
                    <a:cubicBezTo>
                      <a:pt x="111" y="2"/>
                      <a:pt x="107" y="0"/>
                      <a:pt x="104" y="0"/>
                    </a:cubicBezTo>
                    <a:cubicBezTo>
                      <a:pt x="88" y="2"/>
                      <a:pt x="88" y="2"/>
                      <a:pt x="88" y="2"/>
                    </a:cubicBezTo>
                    <a:cubicBezTo>
                      <a:pt x="86" y="2"/>
                      <a:pt x="83" y="6"/>
                      <a:pt x="83" y="9"/>
                    </a:cubicBezTo>
                    <a:cubicBezTo>
                      <a:pt x="83" y="29"/>
                      <a:pt x="83" y="29"/>
                      <a:pt x="83" y="29"/>
                    </a:cubicBezTo>
                    <a:cubicBezTo>
                      <a:pt x="83" y="36"/>
                      <a:pt x="80" y="39"/>
                      <a:pt x="77" y="41"/>
                    </a:cubicBezTo>
                    <a:cubicBezTo>
                      <a:pt x="73" y="42"/>
                      <a:pt x="70" y="44"/>
                      <a:pt x="68" y="46"/>
                    </a:cubicBezTo>
                    <a:cubicBezTo>
                      <a:pt x="64" y="48"/>
                      <a:pt x="60" y="49"/>
                      <a:pt x="54" y="46"/>
                    </a:cubicBezTo>
                    <a:cubicBezTo>
                      <a:pt x="38" y="35"/>
                      <a:pt x="38" y="35"/>
                      <a:pt x="38" y="35"/>
                    </a:cubicBezTo>
                    <a:cubicBezTo>
                      <a:pt x="34" y="33"/>
                      <a:pt x="30" y="35"/>
                      <a:pt x="29" y="36"/>
                    </a:cubicBezTo>
                    <a:cubicBezTo>
                      <a:pt x="19" y="49"/>
                      <a:pt x="19" y="49"/>
                      <a:pt x="19" y="49"/>
                    </a:cubicBezTo>
                    <a:cubicBezTo>
                      <a:pt x="17" y="51"/>
                      <a:pt x="17" y="56"/>
                      <a:pt x="20" y="59"/>
                    </a:cubicBezTo>
                    <a:cubicBezTo>
                      <a:pt x="34" y="72"/>
                      <a:pt x="34" y="72"/>
                      <a:pt x="34" y="72"/>
                    </a:cubicBezTo>
                    <a:cubicBezTo>
                      <a:pt x="38" y="76"/>
                      <a:pt x="39" y="80"/>
                      <a:pt x="38" y="83"/>
                    </a:cubicBezTo>
                    <a:cubicBezTo>
                      <a:pt x="37" y="87"/>
                      <a:pt x="36" y="91"/>
                      <a:pt x="35" y="96"/>
                    </a:cubicBezTo>
                    <a:cubicBezTo>
                      <a:pt x="34" y="99"/>
                      <a:pt x="32" y="103"/>
                      <a:pt x="25" y="104"/>
                    </a:cubicBezTo>
                    <a:cubicBezTo>
                      <a:pt x="6" y="109"/>
                      <a:pt x="6" y="109"/>
                      <a:pt x="6" y="109"/>
                    </a:cubicBezTo>
                    <a:cubicBezTo>
                      <a:pt x="2" y="110"/>
                      <a:pt x="0" y="113"/>
                      <a:pt x="1" y="116"/>
                    </a:cubicBezTo>
                    <a:cubicBezTo>
                      <a:pt x="3" y="132"/>
                      <a:pt x="3" y="132"/>
                      <a:pt x="3" y="132"/>
                    </a:cubicBezTo>
                    <a:cubicBezTo>
                      <a:pt x="3" y="134"/>
                      <a:pt x="6" y="138"/>
                      <a:pt x="10" y="138"/>
                    </a:cubicBezTo>
                    <a:cubicBezTo>
                      <a:pt x="30" y="137"/>
                      <a:pt x="30" y="137"/>
                      <a:pt x="30" y="137"/>
                    </a:cubicBezTo>
                    <a:cubicBezTo>
                      <a:pt x="37" y="137"/>
                      <a:pt x="40" y="140"/>
                      <a:pt x="41" y="144"/>
                    </a:cubicBezTo>
                    <a:cubicBezTo>
                      <a:pt x="43" y="147"/>
                      <a:pt x="44" y="150"/>
                      <a:pt x="46" y="152"/>
                    </a:cubicBezTo>
                    <a:cubicBezTo>
                      <a:pt x="46" y="153"/>
                      <a:pt x="46" y="153"/>
                      <a:pt x="46" y="153"/>
                    </a:cubicBezTo>
                    <a:cubicBezTo>
                      <a:pt x="49" y="156"/>
                      <a:pt x="50" y="160"/>
                      <a:pt x="46" y="166"/>
                    </a:cubicBezTo>
                    <a:cubicBezTo>
                      <a:pt x="36" y="183"/>
                      <a:pt x="36" y="183"/>
                      <a:pt x="36" y="183"/>
                    </a:cubicBezTo>
                    <a:cubicBezTo>
                      <a:pt x="34" y="186"/>
                      <a:pt x="35" y="190"/>
                      <a:pt x="37" y="192"/>
                    </a:cubicBezTo>
                    <a:close/>
                    <a:moveTo>
                      <a:pt x="86" y="142"/>
                    </a:moveTo>
                    <a:cubicBezTo>
                      <a:pt x="68" y="128"/>
                      <a:pt x="65" y="103"/>
                      <a:pt x="78" y="85"/>
                    </a:cubicBezTo>
                    <a:cubicBezTo>
                      <a:pt x="92" y="68"/>
                      <a:pt x="117" y="64"/>
                      <a:pt x="135" y="78"/>
                    </a:cubicBezTo>
                    <a:cubicBezTo>
                      <a:pt x="152" y="92"/>
                      <a:pt x="156" y="117"/>
                      <a:pt x="142" y="134"/>
                    </a:cubicBezTo>
                    <a:cubicBezTo>
                      <a:pt x="129" y="152"/>
                      <a:pt x="103" y="155"/>
                      <a:pt x="86" y="14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32" name="Freeform 88"/>
              <p:cNvSpPr>
                <a:spLocks noEditPoints="1"/>
              </p:cNvSpPr>
              <p:nvPr/>
            </p:nvSpPr>
            <p:spPr bwMode="auto">
              <a:xfrm>
                <a:off x="-11379612" y="7308045"/>
                <a:ext cx="987775" cy="987775"/>
              </a:xfrm>
              <a:custGeom>
                <a:avLst/>
                <a:gdLst>
                  <a:gd name="T0" fmla="*/ 264 w 302"/>
                  <a:gd name="T1" fmla="*/ 100 h 302"/>
                  <a:gd name="T2" fmla="*/ 274 w 302"/>
                  <a:gd name="T3" fmla="*/ 69 h 302"/>
                  <a:gd name="T4" fmla="*/ 248 w 302"/>
                  <a:gd name="T5" fmla="*/ 61 h 302"/>
                  <a:gd name="T6" fmla="*/ 233 w 302"/>
                  <a:gd name="T7" fmla="*/ 47 h 302"/>
                  <a:gd name="T8" fmla="*/ 224 w 302"/>
                  <a:gd name="T9" fmla="*/ 22 h 302"/>
                  <a:gd name="T10" fmla="*/ 196 w 302"/>
                  <a:gd name="T11" fmla="*/ 35 h 302"/>
                  <a:gd name="T12" fmla="*/ 180 w 302"/>
                  <a:gd name="T13" fmla="*/ 6 h 302"/>
                  <a:gd name="T14" fmla="*/ 157 w 302"/>
                  <a:gd name="T15" fmla="*/ 19 h 302"/>
                  <a:gd name="T16" fmla="*/ 136 w 302"/>
                  <a:gd name="T17" fmla="*/ 20 h 302"/>
                  <a:gd name="T18" fmla="*/ 112 w 302"/>
                  <a:gd name="T19" fmla="*/ 8 h 302"/>
                  <a:gd name="T20" fmla="*/ 101 w 302"/>
                  <a:gd name="T21" fmla="*/ 38 h 302"/>
                  <a:gd name="T22" fmla="*/ 69 w 302"/>
                  <a:gd name="T23" fmla="*/ 28 h 302"/>
                  <a:gd name="T24" fmla="*/ 62 w 302"/>
                  <a:gd name="T25" fmla="*/ 54 h 302"/>
                  <a:gd name="T26" fmla="*/ 48 w 302"/>
                  <a:gd name="T27" fmla="*/ 69 h 302"/>
                  <a:gd name="T28" fmla="*/ 23 w 302"/>
                  <a:gd name="T29" fmla="*/ 78 h 302"/>
                  <a:gd name="T30" fmla="*/ 36 w 302"/>
                  <a:gd name="T31" fmla="*/ 107 h 302"/>
                  <a:gd name="T32" fmla="*/ 6 w 302"/>
                  <a:gd name="T33" fmla="*/ 122 h 302"/>
                  <a:gd name="T34" fmla="*/ 20 w 302"/>
                  <a:gd name="T35" fmla="*/ 145 h 302"/>
                  <a:gd name="T36" fmla="*/ 20 w 302"/>
                  <a:gd name="T37" fmla="*/ 166 h 302"/>
                  <a:gd name="T38" fmla="*/ 9 w 302"/>
                  <a:gd name="T39" fmla="*/ 190 h 302"/>
                  <a:gd name="T40" fmla="*/ 38 w 302"/>
                  <a:gd name="T41" fmla="*/ 201 h 302"/>
                  <a:gd name="T42" fmla="*/ 28 w 302"/>
                  <a:gd name="T43" fmla="*/ 233 h 302"/>
                  <a:gd name="T44" fmla="*/ 54 w 302"/>
                  <a:gd name="T45" fmla="*/ 240 h 302"/>
                  <a:gd name="T46" fmla="*/ 69 w 302"/>
                  <a:gd name="T47" fmla="*/ 254 h 302"/>
                  <a:gd name="T48" fmla="*/ 78 w 302"/>
                  <a:gd name="T49" fmla="*/ 279 h 302"/>
                  <a:gd name="T50" fmla="*/ 107 w 302"/>
                  <a:gd name="T51" fmla="*/ 266 h 302"/>
                  <a:gd name="T52" fmla="*/ 123 w 302"/>
                  <a:gd name="T53" fmla="*/ 296 h 302"/>
                  <a:gd name="T54" fmla="*/ 146 w 302"/>
                  <a:gd name="T55" fmla="*/ 282 h 302"/>
                  <a:gd name="T56" fmla="*/ 166 w 302"/>
                  <a:gd name="T57" fmla="*/ 282 h 302"/>
                  <a:gd name="T58" fmla="*/ 191 w 302"/>
                  <a:gd name="T59" fmla="*/ 293 h 302"/>
                  <a:gd name="T60" fmla="*/ 202 w 302"/>
                  <a:gd name="T61" fmla="*/ 264 h 302"/>
                  <a:gd name="T62" fmla="*/ 233 w 302"/>
                  <a:gd name="T63" fmla="*/ 274 h 302"/>
                  <a:gd name="T64" fmla="*/ 241 w 302"/>
                  <a:gd name="T65" fmla="*/ 248 h 302"/>
                  <a:gd name="T66" fmla="*/ 255 w 302"/>
                  <a:gd name="T67" fmla="*/ 233 h 302"/>
                  <a:gd name="T68" fmla="*/ 280 w 302"/>
                  <a:gd name="T69" fmla="*/ 224 h 302"/>
                  <a:gd name="T70" fmla="*/ 267 w 302"/>
                  <a:gd name="T71" fmla="*/ 195 h 302"/>
                  <a:gd name="T72" fmla="*/ 296 w 302"/>
                  <a:gd name="T73" fmla="*/ 180 h 302"/>
                  <a:gd name="T74" fmla="*/ 283 w 302"/>
                  <a:gd name="T75" fmla="*/ 156 h 302"/>
                  <a:gd name="T76" fmla="*/ 282 w 302"/>
                  <a:gd name="T77" fmla="*/ 136 h 302"/>
                  <a:gd name="T78" fmla="*/ 294 w 302"/>
                  <a:gd name="T79" fmla="*/ 111 h 302"/>
                  <a:gd name="T80" fmla="*/ 147 w 302"/>
                  <a:gd name="T81" fmla="*/ 176 h 302"/>
                  <a:gd name="T82" fmla="*/ 156 w 302"/>
                  <a:gd name="T83" fmla="*/ 125 h 302"/>
                  <a:gd name="T84" fmla="*/ 147 w 302"/>
                  <a:gd name="T85" fmla="*/ 17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2" h="302">
                    <a:moveTo>
                      <a:pt x="275" y="105"/>
                    </a:moveTo>
                    <a:cubicBezTo>
                      <a:pt x="270" y="103"/>
                      <a:pt x="265" y="101"/>
                      <a:pt x="264" y="100"/>
                    </a:cubicBezTo>
                    <a:cubicBezTo>
                      <a:pt x="264" y="99"/>
                      <a:pt x="264" y="92"/>
                      <a:pt x="267" y="87"/>
                    </a:cubicBezTo>
                    <a:cubicBezTo>
                      <a:pt x="274" y="69"/>
                      <a:pt x="274" y="69"/>
                      <a:pt x="274" y="69"/>
                    </a:cubicBezTo>
                    <a:cubicBezTo>
                      <a:pt x="276" y="63"/>
                      <a:pt x="274" y="60"/>
                      <a:pt x="268" y="60"/>
                    </a:cubicBezTo>
                    <a:cubicBezTo>
                      <a:pt x="248" y="61"/>
                      <a:pt x="248" y="61"/>
                      <a:pt x="248" y="61"/>
                    </a:cubicBezTo>
                    <a:cubicBezTo>
                      <a:pt x="243" y="62"/>
                      <a:pt x="237" y="62"/>
                      <a:pt x="237" y="61"/>
                    </a:cubicBezTo>
                    <a:cubicBezTo>
                      <a:pt x="236" y="60"/>
                      <a:pt x="233" y="53"/>
                      <a:pt x="233" y="47"/>
                    </a:cubicBezTo>
                    <a:cubicBezTo>
                      <a:pt x="233" y="28"/>
                      <a:pt x="233" y="28"/>
                      <a:pt x="233" y="28"/>
                    </a:cubicBezTo>
                    <a:cubicBezTo>
                      <a:pt x="233" y="22"/>
                      <a:pt x="229" y="20"/>
                      <a:pt x="224" y="22"/>
                    </a:cubicBezTo>
                    <a:cubicBezTo>
                      <a:pt x="207" y="31"/>
                      <a:pt x="207" y="31"/>
                      <a:pt x="207" y="31"/>
                    </a:cubicBezTo>
                    <a:cubicBezTo>
                      <a:pt x="202" y="34"/>
                      <a:pt x="197" y="35"/>
                      <a:pt x="196" y="35"/>
                    </a:cubicBezTo>
                    <a:cubicBezTo>
                      <a:pt x="194" y="34"/>
                      <a:pt x="190" y="29"/>
                      <a:pt x="188" y="24"/>
                    </a:cubicBezTo>
                    <a:cubicBezTo>
                      <a:pt x="180" y="6"/>
                      <a:pt x="180" y="6"/>
                      <a:pt x="180" y="6"/>
                    </a:cubicBezTo>
                    <a:cubicBezTo>
                      <a:pt x="178" y="1"/>
                      <a:pt x="173" y="0"/>
                      <a:pt x="170" y="4"/>
                    </a:cubicBezTo>
                    <a:cubicBezTo>
                      <a:pt x="157" y="19"/>
                      <a:pt x="157" y="19"/>
                      <a:pt x="157" y="19"/>
                    </a:cubicBezTo>
                    <a:cubicBezTo>
                      <a:pt x="153" y="23"/>
                      <a:pt x="149" y="27"/>
                      <a:pt x="148" y="27"/>
                    </a:cubicBezTo>
                    <a:cubicBezTo>
                      <a:pt x="147" y="27"/>
                      <a:pt x="140" y="24"/>
                      <a:pt x="136" y="20"/>
                    </a:cubicBezTo>
                    <a:cubicBezTo>
                      <a:pt x="122" y="6"/>
                      <a:pt x="122" y="6"/>
                      <a:pt x="122" y="6"/>
                    </a:cubicBezTo>
                    <a:cubicBezTo>
                      <a:pt x="118" y="2"/>
                      <a:pt x="114" y="3"/>
                      <a:pt x="112" y="8"/>
                    </a:cubicBezTo>
                    <a:cubicBezTo>
                      <a:pt x="106" y="27"/>
                      <a:pt x="106" y="27"/>
                      <a:pt x="106" y="27"/>
                    </a:cubicBezTo>
                    <a:cubicBezTo>
                      <a:pt x="104" y="32"/>
                      <a:pt x="102" y="37"/>
                      <a:pt x="101" y="38"/>
                    </a:cubicBezTo>
                    <a:cubicBezTo>
                      <a:pt x="100" y="38"/>
                      <a:pt x="93" y="38"/>
                      <a:pt x="88" y="35"/>
                    </a:cubicBezTo>
                    <a:cubicBezTo>
                      <a:pt x="69" y="28"/>
                      <a:pt x="69" y="28"/>
                      <a:pt x="69" y="28"/>
                    </a:cubicBezTo>
                    <a:cubicBezTo>
                      <a:pt x="64" y="26"/>
                      <a:pt x="60" y="28"/>
                      <a:pt x="61" y="34"/>
                    </a:cubicBezTo>
                    <a:cubicBezTo>
                      <a:pt x="62" y="54"/>
                      <a:pt x="62" y="54"/>
                      <a:pt x="62" y="54"/>
                    </a:cubicBezTo>
                    <a:cubicBezTo>
                      <a:pt x="63" y="59"/>
                      <a:pt x="62" y="65"/>
                      <a:pt x="61" y="66"/>
                    </a:cubicBezTo>
                    <a:cubicBezTo>
                      <a:pt x="61" y="66"/>
                      <a:pt x="54" y="69"/>
                      <a:pt x="48" y="69"/>
                    </a:cubicBezTo>
                    <a:cubicBezTo>
                      <a:pt x="28" y="69"/>
                      <a:pt x="28" y="69"/>
                      <a:pt x="28" y="69"/>
                    </a:cubicBezTo>
                    <a:cubicBezTo>
                      <a:pt x="23" y="69"/>
                      <a:pt x="20" y="73"/>
                      <a:pt x="23" y="78"/>
                    </a:cubicBezTo>
                    <a:cubicBezTo>
                      <a:pt x="32" y="95"/>
                      <a:pt x="32" y="95"/>
                      <a:pt x="32" y="95"/>
                    </a:cubicBezTo>
                    <a:cubicBezTo>
                      <a:pt x="34" y="100"/>
                      <a:pt x="36" y="105"/>
                      <a:pt x="36" y="107"/>
                    </a:cubicBezTo>
                    <a:cubicBezTo>
                      <a:pt x="35" y="108"/>
                      <a:pt x="30" y="112"/>
                      <a:pt x="25" y="114"/>
                    </a:cubicBezTo>
                    <a:cubicBezTo>
                      <a:pt x="6" y="122"/>
                      <a:pt x="6" y="122"/>
                      <a:pt x="6" y="122"/>
                    </a:cubicBezTo>
                    <a:cubicBezTo>
                      <a:pt x="1" y="124"/>
                      <a:pt x="0" y="129"/>
                      <a:pt x="5" y="132"/>
                    </a:cubicBezTo>
                    <a:cubicBezTo>
                      <a:pt x="20" y="145"/>
                      <a:pt x="20" y="145"/>
                      <a:pt x="20" y="145"/>
                    </a:cubicBezTo>
                    <a:cubicBezTo>
                      <a:pt x="24" y="149"/>
                      <a:pt x="27" y="153"/>
                      <a:pt x="27" y="154"/>
                    </a:cubicBezTo>
                    <a:cubicBezTo>
                      <a:pt x="28" y="155"/>
                      <a:pt x="24" y="162"/>
                      <a:pt x="20" y="166"/>
                    </a:cubicBezTo>
                    <a:cubicBezTo>
                      <a:pt x="6" y="180"/>
                      <a:pt x="6" y="180"/>
                      <a:pt x="6" y="180"/>
                    </a:cubicBezTo>
                    <a:cubicBezTo>
                      <a:pt x="2" y="184"/>
                      <a:pt x="4" y="188"/>
                      <a:pt x="9" y="190"/>
                    </a:cubicBezTo>
                    <a:cubicBezTo>
                      <a:pt x="28" y="196"/>
                      <a:pt x="28" y="196"/>
                      <a:pt x="28" y="196"/>
                    </a:cubicBezTo>
                    <a:cubicBezTo>
                      <a:pt x="33" y="198"/>
                      <a:pt x="38" y="200"/>
                      <a:pt x="38" y="201"/>
                    </a:cubicBezTo>
                    <a:cubicBezTo>
                      <a:pt x="39" y="202"/>
                      <a:pt x="38" y="209"/>
                      <a:pt x="36" y="214"/>
                    </a:cubicBezTo>
                    <a:cubicBezTo>
                      <a:pt x="28" y="233"/>
                      <a:pt x="28" y="233"/>
                      <a:pt x="28" y="233"/>
                    </a:cubicBezTo>
                    <a:cubicBezTo>
                      <a:pt x="26" y="238"/>
                      <a:pt x="29" y="242"/>
                      <a:pt x="35" y="241"/>
                    </a:cubicBezTo>
                    <a:cubicBezTo>
                      <a:pt x="54" y="240"/>
                      <a:pt x="54" y="240"/>
                      <a:pt x="54" y="240"/>
                    </a:cubicBezTo>
                    <a:cubicBezTo>
                      <a:pt x="60" y="240"/>
                      <a:pt x="65" y="240"/>
                      <a:pt x="66" y="241"/>
                    </a:cubicBezTo>
                    <a:cubicBezTo>
                      <a:pt x="67" y="242"/>
                      <a:pt x="69" y="248"/>
                      <a:pt x="69" y="254"/>
                    </a:cubicBezTo>
                    <a:cubicBezTo>
                      <a:pt x="69" y="274"/>
                      <a:pt x="69" y="274"/>
                      <a:pt x="69" y="274"/>
                    </a:cubicBezTo>
                    <a:cubicBezTo>
                      <a:pt x="69" y="279"/>
                      <a:pt x="73" y="282"/>
                      <a:pt x="78" y="279"/>
                    </a:cubicBezTo>
                    <a:cubicBezTo>
                      <a:pt x="96" y="270"/>
                      <a:pt x="96" y="270"/>
                      <a:pt x="96" y="270"/>
                    </a:cubicBezTo>
                    <a:cubicBezTo>
                      <a:pt x="101" y="268"/>
                      <a:pt x="106" y="266"/>
                      <a:pt x="107" y="266"/>
                    </a:cubicBezTo>
                    <a:cubicBezTo>
                      <a:pt x="108" y="267"/>
                      <a:pt x="113" y="272"/>
                      <a:pt x="115" y="277"/>
                    </a:cubicBezTo>
                    <a:cubicBezTo>
                      <a:pt x="123" y="296"/>
                      <a:pt x="123" y="296"/>
                      <a:pt x="123" y="296"/>
                    </a:cubicBezTo>
                    <a:cubicBezTo>
                      <a:pt x="125" y="301"/>
                      <a:pt x="129" y="302"/>
                      <a:pt x="133" y="297"/>
                    </a:cubicBezTo>
                    <a:cubicBezTo>
                      <a:pt x="146" y="282"/>
                      <a:pt x="146" y="282"/>
                      <a:pt x="146" y="282"/>
                    </a:cubicBezTo>
                    <a:cubicBezTo>
                      <a:pt x="150" y="278"/>
                      <a:pt x="154" y="275"/>
                      <a:pt x="155" y="275"/>
                    </a:cubicBezTo>
                    <a:cubicBezTo>
                      <a:pt x="156" y="275"/>
                      <a:pt x="162" y="278"/>
                      <a:pt x="166" y="282"/>
                    </a:cubicBezTo>
                    <a:cubicBezTo>
                      <a:pt x="180" y="296"/>
                      <a:pt x="180" y="296"/>
                      <a:pt x="180" y="296"/>
                    </a:cubicBezTo>
                    <a:cubicBezTo>
                      <a:pt x="184" y="300"/>
                      <a:pt x="189" y="298"/>
                      <a:pt x="191" y="293"/>
                    </a:cubicBezTo>
                    <a:cubicBezTo>
                      <a:pt x="197" y="274"/>
                      <a:pt x="197" y="274"/>
                      <a:pt x="197" y="274"/>
                    </a:cubicBezTo>
                    <a:cubicBezTo>
                      <a:pt x="199" y="269"/>
                      <a:pt x="201" y="264"/>
                      <a:pt x="202" y="264"/>
                    </a:cubicBezTo>
                    <a:cubicBezTo>
                      <a:pt x="203" y="263"/>
                      <a:pt x="210" y="264"/>
                      <a:pt x="215" y="266"/>
                    </a:cubicBezTo>
                    <a:cubicBezTo>
                      <a:pt x="233" y="274"/>
                      <a:pt x="233" y="274"/>
                      <a:pt x="233" y="274"/>
                    </a:cubicBezTo>
                    <a:cubicBezTo>
                      <a:pt x="239" y="276"/>
                      <a:pt x="243" y="273"/>
                      <a:pt x="242" y="267"/>
                    </a:cubicBezTo>
                    <a:cubicBezTo>
                      <a:pt x="241" y="248"/>
                      <a:pt x="241" y="248"/>
                      <a:pt x="241" y="248"/>
                    </a:cubicBezTo>
                    <a:cubicBezTo>
                      <a:pt x="240" y="242"/>
                      <a:pt x="241" y="237"/>
                      <a:pt x="241" y="236"/>
                    </a:cubicBezTo>
                    <a:cubicBezTo>
                      <a:pt x="242" y="235"/>
                      <a:pt x="249" y="233"/>
                      <a:pt x="255" y="233"/>
                    </a:cubicBezTo>
                    <a:cubicBezTo>
                      <a:pt x="274" y="233"/>
                      <a:pt x="274" y="233"/>
                      <a:pt x="274" y="233"/>
                    </a:cubicBezTo>
                    <a:cubicBezTo>
                      <a:pt x="280" y="233"/>
                      <a:pt x="283" y="229"/>
                      <a:pt x="280" y="224"/>
                    </a:cubicBezTo>
                    <a:cubicBezTo>
                      <a:pt x="271" y="206"/>
                      <a:pt x="271" y="206"/>
                      <a:pt x="271" y="206"/>
                    </a:cubicBezTo>
                    <a:cubicBezTo>
                      <a:pt x="268" y="201"/>
                      <a:pt x="267" y="196"/>
                      <a:pt x="267" y="195"/>
                    </a:cubicBezTo>
                    <a:cubicBezTo>
                      <a:pt x="268" y="194"/>
                      <a:pt x="273" y="189"/>
                      <a:pt x="278" y="187"/>
                    </a:cubicBezTo>
                    <a:cubicBezTo>
                      <a:pt x="296" y="180"/>
                      <a:pt x="296" y="180"/>
                      <a:pt x="296" y="180"/>
                    </a:cubicBezTo>
                    <a:cubicBezTo>
                      <a:pt x="302" y="177"/>
                      <a:pt x="302" y="173"/>
                      <a:pt x="298" y="169"/>
                    </a:cubicBezTo>
                    <a:cubicBezTo>
                      <a:pt x="283" y="156"/>
                      <a:pt x="283" y="156"/>
                      <a:pt x="283" y="156"/>
                    </a:cubicBezTo>
                    <a:cubicBezTo>
                      <a:pt x="279" y="152"/>
                      <a:pt x="275" y="148"/>
                      <a:pt x="275" y="147"/>
                    </a:cubicBezTo>
                    <a:cubicBezTo>
                      <a:pt x="275" y="146"/>
                      <a:pt x="278" y="140"/>
                      <a:pt x="282" y="136"/>
                    </a:cubicBezTo>
                    <a:cubicBezTo>
                      <a:pt x="296" y="122"/>
                      <a:pt x="296" y="122"/>
                      <a:pt x="296" y="122"/>
                    </a:cubicBezTo>
                    <a:cubicBezTo>
                      <a:pt x="300" y="118"/>
                      <a:pt x="299" y="113"/>
                      <a:pt x="294" y="111"/>
                    </a:cubicBezTo>
                    <a:lnTo>
                      <a:pt x="275" y="105"/>
                    </a:lnTo>
                    <a:close/>
                    <a:moveTo>
                      <a:pt x="147" y="176"/>
                    </a:moveTo>
                    <a:cubicBezTo>
                      <a:pt x="133" y="174"/>
                      <a:pt x="123" y="161"/>
                      <a:pt x="126" y="147"/>
                    </a:cubicBezTo>
                    <a:cubicBezTo>
                      <a:pt x="128" y="132"/>
                      <a:pt x="141" y="123"/>
                      <a:pt x="156" y="125"/>
                    </a:cubicBezTo>
                    <a:cubicBezTo>
                      <a:pt x="170" y="127"/>
                      <a:pt x="179" y="141"/>
                      <a:pt x="177" y="155"/>
                    </a:cubicBezTo>
                    <a:cubicBezTo>
                      <a:pt x="175" y="169"/>
                      <a:pt x="161" y="179"/>
                      <a:pt x="147" y="176"/>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765"/>
              </a:p>
            </p:txBody>
          </p:sp>
          <p:sp>
            <p:nvSpPr>
              <p:cNvPr id="33" name="Freeform 89"/>
              <p:cNvSpPr>
                <a:spLocks noEditPoints="1"/>
              </p:cNvSpPr>
              <p:nvPr/>
            </p:nvSpPr>
            <p:spPr bwMode="auto">
              <a:xfrm>
                <a:off x="-10210088" y="7023564"/>
                <a:ext cx="1438200" cy="1438197"/>
              </a:xfrm>
              <a:custGeom>
                <a:avLst/>
                <a:gdLst>
                  <a:gd name="T0" fmla="*/ 434 w 441"/>
                  <a:gd name="T1" fmla="*/ 201 h 441"/>
                  <a:gd name="T2" fmla="*/ 425 w 441"/>
                  <a:gd name="T3" fmla="*/ 156 h 441"/>
                  <a:gd name="T4" fmla="*/ 410 w 441"/>
                  <a:gd name="T5" fmla="*/ 120 h 441"/>
                  <a:gd name="T6" fmla="*/ 385 w 441"/>
                  <a:gd name="T7" fmla="*/ 84 h 441"/>
                  <a:gd name="T8" fmla="*/ 357 w 441"/>
                  <a:gd name="T9" fmla="*/ 56 h 441"/>
                  <a:gd name="T10" fmla="*/ 320 w 441"/>
                  <a:gd name="T11" fmla="*/ 30 h 441"/>
                  <a:gd name="T12" fmla="*/ 283 w 441"/>
                  <a:gd name="T13" fmla="*/ 16 h 441"/>
                  <a:gd name="T14" fmla="*/ 240 w 441"/>
                  <a:gd name="T15" fmla="*/ 7 h 441"/>
                  <a:gd name="T16" fmla="*/ 201 w 441"/>
                  <a:gd name="T17" fmla="*/ 7 h 441"/>
                  <a:gd name="T18" fmla="*/ 156 w 441"/>
                  <a:gd name="T19" fmla="*/ 16 h 441"/>
                  <a:gd name="T20" fmla="*/ 120 w 441"/>
                  <a:gd name="T21" fmla="*/ 31 h 441"/>
                  <a:gd name="T22" fmla="*/ 84 w 441"/>
                  <a:gd name="T23" fmla="*/ 56 h 441"/>
                  <a:gd name="T24" fmla="*/ 56 w 441"/>
                  <a:gd name="T25" fmla="*/ 84 h 441"/>
                  <a:gd name="T26" fmla="*/ 31 w 441"/>
                  <a:gd name="T27" fmla="*/ 122 h 441"/>
                  <a:gd name="T28" fmla="*/ 16 w 441"/>
                  <a:gd name="T29" fmla="*/ 158 h 441"/>
                  <a:gd name="T30" fmla="*/ 7 w 441"/>
                  <a:gd name="T31" fmla="*/ 201 h 441"/>
                  <a:gd name="T32" fmla="*/ 7 w 441"/>
                  <a:gd name="T33" fmla="*/ 240 h 441"/>
                  <a:gd name="T34" fmla="*/ 16 w 441"/>
                  <a:gd name="T35" fmla="*/ 285 h 441"/>
                  <a:gd name="T36" fmla="*/ 32 w 441"/>
                  <a:gd name="T37" fmla="*/ 321 h 441"/>
                  <a:gd name="T38" fmla="*/ 56 w 441"/>
                  <a:gd name="T39" fmla="*/ 357 h 441"/>
                  <a:gd name="T40" fmla="*/ 84 w 441"/>
                  <a:gd name="T41" fmla="*/ 385 h 441"/>
                  <a:gd name="T42" fmla="*/ 122 w 441"/>
                  <a:gd name="T43" fmla="*/ 411 h 441"/>
                  <a:gd name="T44" fmla="*/ 158 w 441"/>
                  <a:gd name="T45" fmla="*/ 425 h 441"/>
                  <a:gd name="T46" fmla="*/ 201 w 441"/>
                  <a:gd name="T47" fmla="*/ 434 h 441"/>
                  <a:gd name="T48" fmla="*/ 240 w 441"/>
                  <a:gd name="T49" fmla="*/ 434 h 441"/>
                  <a:gd name="T50" fmla="*/ 285 w 441"/>
                  <a:gd name="T51" fmla="*/ 425 h 441"/>
                  <a:gd name="T52" fmla="*/ 321 w 441"/>
                  <a:gd name="T53" fmla="*/ 410 h 441"/>
                  <a:gd name="T54" fmla="*/ 357 w 441"/>
                  <a:gd name="T55" fmla="*/ 385 h 441"/>
                  <a:gd name="T56" fmla="*/ 385 w 441"/>
                  <a:gd name="T57" fmla="*/ 357 h 441"/>
                  <a:gd name="T58" fmla="*/ 411 w 441"/>
                  <a:gd name="T59" fmla="*/ 319 h 441"/>
                  <a:gd name="T60" fmla="*/ 426 w 441"/>
                  <a:gd name="T61" fmla="*/ 283 h 441"/>
                  <a:gd name="T62" fmla="*/ 434 w 441"/>
                  <a:gd name="T63" fmla="*/ 240 h 441"/>
                  <a:gd name="T64" fmla="*/ 356 w 441"/>
                  <a:gd name="T65" fmla="*/ 256 h 441"/>
                  <a:gd name="T66" fmla="*/ 284 w 441"/>
                  <a:gd name="T67" fmla="*/ 213 h 441"/>
                  <a:gd name="T68" fmla="*/ 361 w 441"/>
                  <a:gd name="T69" fmla="*/ 220 h 441"/>
                  <a:gd name="T70" fmla="*/ 275 w 441"/>
                  <a:gd name="T71" fmla="*/ 335 h 441"/>
                  <a:gd name="T72" fmla="*/ 335 w 441"/>
                  <a:gd name="T73" fmla="*/ 276 h 441"/>
                  <a:gd name="T74" fmla="*/ 178 w 441"/>
                  <a:gd name="T75" fmla="*/ 341 h 441"/>
                  <a:gd name="T76" fmla="*/ 263 w 441"/>
                  <a:gd name="T77" fmla="*/ 341 h 441"/>
                  <a:gd name="T78" fmla="*/ 185 w 441"/>
                  <a:gd name="T79" fmla="*/ 358 h 441"/>
                  <a:gd name="T80" fmla="*/ 186 w 441"/>
                  <a:gd name="T81" fmla="*/ 220 h 441"/>
                  <a:gd name="T82" fmla="*/ 221 w 441"/>
                  <a:gd name="T83" fmla="*/ 255 h 441"/>
                  <a:gd name="T84" fmla="*/ 106 w 441"/>
                  <a:gd name="T85" fmla="*/ 277 h 441"/>
                  <a:gd name="T86" fmla="*/ 165 w 441"/>
                  <a:gd name="T87" fmla="*/ 337 h 441"/>
                  <a:gd name="T88" fmla="*/ 100 w 441"/>
                  <a:gd name="T89" fmla="*/ 180 h 441"/>
                  <a:gd name="T90" fmla="*/ 100 w 441"/>
                  <a:gd name="T91" fmla="*/ 264 h 441"/>
                  <a:gd name="T92" fmla="*/ 83 w 441"/>
                  <a:gd name="T93" fmla="*/ 187 h 441"/>
                  <a:gd name="T94" fmla="*/ 148 w 441"/>
                  <a:gd name="T95" fmla="*/ 100 h 441"/>
                  <a:gd name="T96" fmla="*/ 168 w 441"/>
                  <a:gd name="T97" fmla="*/ 182 h 441"/>
                  <a:gd name="T98" fmla="*/ 119 w 441"/>
                  <a:gd name="T99" fmla="*/ 122 h 441"/>
                  <a:gd name="T100" fmla="*/ 211 w 441"/>
                  <a:gd name="T101" fmla="*/ 157 h 441"/>
                  <a:gd name="T102" fmla="*/ 219 w 441"/>
                  <a:gd name="T103" fmla="*/ 80 h 441"/>
                  <a:gd name="T104" fmla="*/ 319 w 441"/>
                  <a:gd name="T105" fmla="*/ 121 h 441"/>
                  <a:gd name="T106" fmla="*/ 270 w 441"/>
                  <a:gd name="T107" fmla="*/ 181 h 441"/>
                  <a:gd name="T108" fmla="*/ 290 w 441"/>
                  <a:gd name="T109" fmla="*/ 99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1" h="441">
                    <a:moveTo>
                      <a:pt x="441" y="232"/>
                    </a:moveTo>
                    <a:cubicBezTo>
                      <a:pt x="441" y="209"/>
                      <a:pt x="441" y="209"/>
                      <a:pt x="441" y="209"/>
                    </a:cubicBezTo>
                    <a:cubicBezTo>
                      <a:pt x="441" y="205"/>
                      <a:pt x="438" y="201"/>
                      <a:pt x="434" y="201"/>
                    </a:cubicBezTo>
                    <a:cubicBezTo>
                      <a:pt x="401" y="196"/>
                      <a:pt x="401" y="196"/>
                      <a:pt x="401" y="196"/>
                    </a:cubicBezTo>
                    <a:cubicBezTo>
                      <a:pt x="400" y="188"/>
                      <a:pt x="398" y="181"/>
                      <a:pt x="396" y="173"/>
                    </a:cubicBezTo>
                    <a:cubicBezTo>
                      <a:pt x="425" y="156"/>
                      <a:pt x="425" y="156"/>
                      <a:pt x="425" y="156"/>
                    </a:cubicBezTo>
                    <a:cubicBezTo>
                      <a:pt x="428" y="154"/>
                      <a:pt x="430" y="149"/>
                      <a:pt x="428" y="145"/>
                    </a:cubicBezTo>
                    <a:cubicBezTo>
                      <a:pt x="420" y="125"/>
                      <a:pt x="420" y="125"/>
                      <a:pt x="420" y="125"/>
                    </a:cubicBezTo>
                    <a:cubicBezTo>
                      <a:pt x="418" y="121"/>
                      <a:pt x="414" y="119"/>
                      <a:pt x="410" y="120"/>
                    </a:cubicBezTo>
                    <a:cubicBezTo>
                      <a:pt x="377" y="128"/>
                      <a:pt x="377" y="128"/>
                      <a:pt x="377" y="128"/>
                    </a:cubicBezTo>
                    <a:cubicBezTo>
                      <a:pt x="374" y="122"/>
                      <a:pt x="370" y="116"/>
                      <a:pt x="365" y="110"/>
                    </a:cubicBezTo>
                    <a:cubicBezTo>
                      <a:pt x="385" y="84"/>
                      <a:pt x="385" y="84"/>
                      <a:pt x="385" y="84"/>
                    </a:cubicBezTo>
                    <a:cubicBezTo>
                      <a:pt x="388" y="80"/>
                      <a:pt x="387" y="75"/>
                      <a:pt x="385" y="72"/>
                    </a:cubicBezTo>
                    <a:cubicBezTo>
                      <a:pt x="369" y="56"/>
                      <a:pt x="369" y="56"/>
                      <a:pt x="369" y="56"/>
                    </a:cubicBezTo>
                    <a:cubicBezTo>
                      <a:pt x="366" y="54"/>
                      <a:pt x="361" y="53"/>
                      <a:pt x="357" y="56"/>
                    </a:cubicBezTo>
                    <a:cubicBezTo>
                      <a:pt x="331" y="76"/>
                      <a:pt x="331" y="76"/>
                      <a:pt x="331" y="76"/>
                    </a:cubicBezTo>
                    <a:cubicBezTo>
                      <a:pt x="325" y="71"/>
                      <a:pt x="318" y="67"/>
                      <a:pt x="311" y="63"/>
                    </a:cubicBezTo>
                    <a:cubicBezTo>
                      <a:pt x="320" y="30"/>
                      <a:pt x="320" y="30"/>
                      <a:pt x="320" y="30"/>
                    </a:cubicBezTo>
                    <a:cubicBezTo>
                      <a:pt x="321" y="26"/>
                      <a:pt x="318" y="22"/>
                      <a:pt x="314" y="20"/>
                    </a:cubicBezTo>
                    <a:cubicBezTo>
                      <a:pt x="294" y="12"/>
                      <a:pt x="294" y="12"/>
                      <a:pt x="294" y="12"/>
                    </a:cubicBezTo>
                    <a:cubicBezTo>
                      <a:pt x="290" y="10"/>
                      <a:pt x="285" y="12"/>
                      <a:pt x="283" y="16"/>
                    </a:cubicBezTo>
                    <a:cubicBezTo>
                      <a:pt x="266" y="44"/>
                      <a:pt x="266" y="44"/>
                      <a:pt x="266" y="44"/>
                    </a:cubicBezTo>
                    <a:cubicBezTo>
                      <a:pt x="259" y="43"/>
                      <a:pt x="252" y="41"/>
                      <a:pt x="245" y="40"/>
                    </a:cubicBezTo>
                    <a:cubicBezTo>
                      <a:pt x="240" y="7"/>
                      <a:pt x="240" y="7"/>
                      <a:pt x="240" y="7"/>
                    </a:cubicBezTo>
                    <a:cubicBezTo>
                      <a:pt x="240" y="3"/>
                      <a:pt x="236" y="0"/>
                      <a:pt x="232" y="0"/>
                    </a:cubicBezTo>
                    <a:cubicBezTo>
                      <a:pt x="209" y="0"/>
                      <a:pt x="209" y="0"/>
                      <a:pt x="209" y="0"/>
                    </a:cubicBezTo>
                    <a:cubicBezTo>
                      <a:pt x="205" y="0"/>
                      <a:pt x="201" y="3"/>
                      <a:pt x="201" y="7"/>
                    </a:cubicBezTo>
                    <a:cubicBezTo>
                      <a:pt x="196" y="40"/>
                      <a:pt x="196" y="40"/>
                      <a:pt x="196" y="40"/>
                    </a:cubicBezTo>
                    <a:cubicBezTo>
                      <a:pt x="188" y="41"/>
                      <a:pt x="181" y="43"/>
                      <a:pt x="173" y="45"/>
                    </a:cubicBezTo>
                    <a:cubicBezTo>
                      <a:pt x="156" y="16"/>
                      <a:pt x="156" y="16"/>
                      <a:pt x="156" y="16"/>
                    </a:cubicBezTo>
                    <a:cubicBezTo>
                      <a:pt x="154" y="13"/>
                      <a:pt x="149" y="11"/>
                      <a:pt x="145" y="13"/>
                    </a:cubicBezTo>
                    <a:cubicBezTo>
                      <a:pt x="125" y="21"/>
                      <a:pt x="125" y="21"/>
                      <a:pt x="125" y="21"/>
                    </a:cubicBezTo>
                    <a:cubicBezTo>
                      <a:pt x="121" y="23"/>
                      <a:pt x="119" y="27"/>
                      <a:pt x="120" y="31"/>
                    </a:cubicBezTo>
                    <a:cubicBezTo>
                      <a:pt x="128" y="64"/>
                      <a:pt x="128" y="64"/>
                      <a:pt x="128" y="64"/>
                    </a:cubicBezTo>
                    <a:cubicBezTo>
                      <a:pt x="122" y="67"/>
                      <a:pt x="116" y="71"/>
                      <a:pt x="111" y="76"/>
                    </a:cubicBezTo>
                    <a:cubicBezTo>
                      <a:pt x="84" y="56"/>
                      <a:pt x="84" y="56"/>
                      <a:pt x="84" y="56"/>
                    </a:cubicBezTo>
                    <a:cubicBezTo>
                      <a:pt x="80" y="53"/>
                      <a:pt x="75" y="54"/>
                      <a:pt x="72" y="56"/>
                    </a:cubicBezTo>
                    <a:cubicBezTo>
                      <a:pt x="57" y="72"/>
                      <a:pt x="57" y="72"/>
                      <a:pt x="57" y="72"/>
                    </a:cubicBezTo>
                    <a:cubicBezTo>
                      <a:pt x="54" y="75"/>
                      <a:pt x="53" y="80"/>
                      <a:pt x="56" y="84"/>
                    </a:cubicBezTo>
                    <a:cubicBezTo>
                      <a:pt x="76" y="110"/>
                      <a:pt x="76" y="110"/>
                      <a:pt x="76" y="110"/>
                    </a:cubicBezTo>
                    <a:cubicBezTo>
                      <a:pt x="71" y="117"/>
                      <a:pt x="67" y="123"/>
                      <a:pt x="63" y="130"/>
                    </a:cubicBezTo>
                    <a:cubicBezTo>
                      <a:pt x="31" y="122"/>
                      <a:pt x="31" y="122"/>
                      <a:pt x="31" y="122"/>
                    </a:cubicBezTo>
                    <a:cubicBezTo>
                      <a:pt x="27" y="121"/>
                      <a:pt x="22" y="123"/>
                      <a:pt x="20" y="127"/>
                    </a:cubicBezTo>
                    <a:cubicBezTo>
                      <a:pt x="12" y="147"/>
                      <a:pt x="12" y="147"/>
                      <a:pt x="12" y="147"/>
                    </a:cubicBezTo>
                    <a:cubicBezTo>
                      <a:pt x="10" y="151"/>
                      <a:pt x="12" y="156"/>
                      <a:pt x="16" y="158"/>
                    </a:cubicBezTo>
                    <a:cubicBezTo>
                      <a:pt x="45" y="175"/>
                      <a:pt x="45" y="175"/>
                      <a:pt x="45" y="175"/>
                    </a:cubicBezTo>
                    <a:cubicBezTo>
                      <a:pt x="43" y="182"/>
                      <a:pt x="41" y="189"/>
                      <a:pt x="40" y="196"/>
                    </a:cubicBezTo>
                    <a:cubicBezTo>
                      <a:pt x="7" y="201"/>
                      <a:pt x="7" y="201"/>
                      <a:pt x="7" y="201"/>
                    </a:cubicBezTo>
                    <a:cubicBezTo>
                      <a:pt x="3" y="201"/>
                      <a:pt x="0" y="205"/>
                      <a:pt x="0" y="209"/>
                    </a:cubicBezTo>
                    <a:cubicBezTo>
                      <a:pt x="0" y="232"/>
                      <a:pt x="0" y="232"/>
                      <a:pt x="0" y="232"/>
                    </a:cubicBezTo>
                    <a:cubicBezTo>
                      <a:pt x="0" y="236"/>
                      <a:pt x="3" y="240"/>
                      <a:pt x="7" y="240"/>
                    </a:cubicBezTo>
                    <a:cubicBezTo>
                      <a:pt x="40" y="245"/>
                      <a:pt x="40" y="245"/>
                      <a:pt x="40" y="245"/>
                    </a:cubicBezTo>
                    <a:cubicBezTo>
                      <a:pt x="42" y="253"/>
                      <a:pt x="43" y="260"/>
                      <a:pt x="45" y="268"/>
                    </a:cubicBezTo>
                    <a:cubicBezTo>
                      <a:pt x="16" y="285"/>
                      <a:pt x="16" y="285"/>
                      <a:pt x="16" y="285"/>
                    </a:cubicBezTo>
                    <a:cubicBezTo>
                      <a:pt x="13" y="287"/>
                      <a:pt x="11" y="292"/>
                      <a:pt x="13" y="296"/>
                    </a:cubicBezTo>
                    <a:cubicBezTo>
                      <a:pt x="21" y="316"/>
                      <a:pt x="21" y="316"/>
                      <a:pt x="21" y="316"/>
                    </a:cubicBezTo>
                    <a:cubicBezTo>
                      <a:pt x="23" y="320"/>
                      <a:pt x="28" y="322"/>
                      <a:pt x="32" y="321"/>
                    </a:cubicBezTo>
                    <a:cubicBezTo>
                      <a:pt x="64" y="313"/>
                      <a:pt x="64" y="313"/>
                      <a:pt x="64" y="313"/>
                    </a:cubicBezTo>
                    <a:cubicBezTo>
                      <a:pt x="68" y="319"/>
                      <a:pt x="72" y="325"/>
                      <a:pt x="76" y="331"/>
                    </a:cubicBezTo>
                    <a:cubicBezTo>
                      <a:pt x="56" y="357"/>
                      <a:pt x="56" y="357"/>
                      <a:pt x="56" y="357"/>
                    </a:cubicBezTo>
                    <a:cubicBezTo>
                      <a:pt x="53" y="361"/>
                      <a:pt x="54" y="366"/>
                      <a:pt x="57" y="369"/>
                    </a:cubicBezTo>
                    <a:cubicBezTo>
                      <a:pt x="72" y="384"/>
                      <a:pt x="72" y="384"/>
                      <a:pt x="72" y="384"/>
                    </a:cubicBezTo>
                    <a:cubicBezTo>
                      <a:pt x="75" y="387"/>
                      <a:pt x="80" y="388"/>
                      <a:pt x="84" y="385"/>
                    </a:cubicBezTo>
                    <a:cubicBezTo>
                      <a:pt x="111" y="365"/>
                      <a:pt x="111" y="365"/>
                      <a:pt x="111" y="365"/>
                    </a:cubicBezTo>
                    <a:cubicBezTo>
                      <a:pt x="117" y="370"/>
                      <a:pt x="123" y="374"/>
                      <a:pt x="130" y="378"/>
                    </a:cubicBezTo>
                    <a:cubicBezTo>
                      <a:pt x="122" y="411"/>
                      <a:pt x="122" y="411"/>
                      <a:pt x="122" y="411"/>
                    </a:cubicBezTo>
                    <a:cubicBezTo>
                      <a:pt x="121" y="415"/>
                      <a:pt x="123" y="419"/>
                      <a:pt x="127" y="421"/>
                    </a:cubicBezTo>
                    <a:cubicBezTo>
                      <a:pt x="147" y="429"/>
                      <a:pt x="147" y="429"/>
                      <a:pt x="147" y="429"/>
                    </a:cubicBezTo>
                    <a:cubicBezTo>
                      <a:pt x="151" y="431"/>
                      <a:pt x="156" y="429"/>
                      <a:pt x="158" y="425"/>
                    </a:cubicBezTo>
                    <a:cubicBezTo>
                      <a:pt x="175" y="397"/>
                      <a:pt x="175" y="397"/>
                      <a:pt x="175" y="397"/>
                    </a:cubicBezTo>
                    <a:cubicBezTo>
                      <a:pt x="182" y="398"/>
                      <a:pt x="189" y="400"/>
                      <a:pt x="196" y="401"/>
                    </a:cubicBezTo>
                    <a:cubicBezTo>
                      <a:pt x="201" y="434"/>
                      <a:pt x="201" y="434"/>
                      <a:pt x="201" y="434"/>
                    </a:cubicBezTo>
                    <a:cubicBezTo>
                      <a:pt x="201" y="438"/>
                      <a:pt x="205" y="441"/>
                      <a:pt x="209" y="441"/>
                    </a:cubicBezTo>
                    <a:cubicBezTo>
                      <a:pt x="232" y="441"/>
                      <a:pt x="232" y="441"/>
                      <a:pt x="232" y="441"/>
                    </a:cubicBezTo>
                    <a:cubicBezTo>
                      <a:pt x="236" y="441"/>
                      <a:pt x="240" y="438"/>
                      <a:pt x="240" y="434"/>
                    </a:cubicBezTo>
                    <a:cubicBezTo>
                      <a:pt x="245" y="401"/>
                      <a:pt x="245" y="401"/>
                      <a:pt x="245" y="401"/>
                    </a:cubicBezTo>
                    <a:cubicBezTo>
                      <a:pt x="253" y="400"/>
                      <a:pt x="260" y="398"/>
                      <a:pt x="268" y="396"/>
                    </a:cubicBezTo>
                    <a:cubicBezTo>
                      <a:pt x="285" y="425"/>
                      <a:pt x="285" y="425"/>
                      <a:pt x="285" y="425"/>
                    </a:cubicBezTo>
                    <a:cubicBezTo>
                      <a:pt x="287" y="428"/>
                      <a:pt x="292" y="430"/>
                      <a:pt x="296" y="428"/>
                    </a:cubicBezTo>
                    <a:cubicBezTo>
                      <a:pt x="316" y="420"/>
                      <a:pt x="316" y="420"/>
                      <a:pt x="316" y="420"/>
                    </a:cubicBezTo>
                    <a:cubicBezTo>
                      <a:pt x="320" y="418"/>
                      <a:pt x="322" y="414"/>
                      <a:pt x="321" y="410"/>
                    </a:cubicBezTo>
                    <a:cubicBezTo>
                      <a:pt x="313" y="377"/>
                      <a:pt x="313" y="377"/>
                      <a:pt x="313" y="377"/>
                    </a:cubicBezTo>
                    <a:cubicBezTo>
                      <a:pt x="319" y="373"/>
                      <a:pt x="325" y="369"/>
                      <a:pt x="331" y="365"/>
                    </a:cubicBezTo>
                    <a:cubicBezTo>
                      <a:pt x="357" y="385"/>
                      <a:pt x="357" y="385"/>
                      <a:pt x="357" y="385"/>
                    </a:cubicBezTo>
                    <a:cubicBezTo>
                      <a:pt x="361" y="388"/>
                      <a:pt x="366" y="387"/>
                      <a:pt x="369" y="384"/>
                    </a:cubicBezTo>
                    <a:cubicBezTo>
                      <a:pt x="385" y="369"/>
                      <a:pt x="385" y="369"/>
                      <a:pt x="385" y="369"/>
                    </a:cubicBezTo>
                    <a:cubicBezTo>
                      <a:pt x="387" y="366"/>
                      <a:pt x="388" y="361"/>
                      <a:pt x="385" y="357"/>
                    </a:cubicBezTo>
                    <a:cubicBezTo>
                      <a:pt x="365" y="331"/>
                      <a:pt x="365" y="331"/>
                      <a:pt x="365" y="331"/>
                    </a:cubicBezTo>
                    <a:cubicBezTo>
                      <a:pt x="370" y="324"/>
                      <a:pt x="374" y="318"/>
                      <a:pt x="378" y="311"/>
                    </a:cubicBezTo>
                    <a:cubicBezTo>
                      <a:pt x="411" y="319"/>
                      <a:pt x="411" y="319"/>
                      <a:pt x="411" y="319"/>
                    </a:cubicBezTo>
                    <a:cubicBezTo>
                      <a:pt x="415" y="320"/>
                      <a:pt x="419" y="318"/>
                      <a:pt x="421" y="314"/>
                    </a:cubicBezTo>
                    <a:cubicBezTo>
                      <a:pt x="429" y="294"/>
                      <a:pt x="429" y="294"/>
                      <a:pt x="429" y="294"/>
                    </a:cubicBezTo>
                    <a:cubicBezTo>
                      <a:pt x="431" y="290"/>
                      <a:pt x="429" y="285"/>
                      <a:pt x="426" y="283"/>
                    </a:cubicBezTo>
                    <a:cubicBezTo>
                      <a:pt x="397" y="266"/>
                      <a:pt x="397" y="266"/>
                      <a:pt x="397" y="266"/>
                    </a:cubicBezTo>
                    <a:cubicBezTo>
                      <a:pt x="398" y="259"/>
                      <a:pt x="400" y="252"/>
                      <a:pt x="401" y="245"/>
                    </a:cubicBezTo>
                    <a:cubicBezTo>
                      <a:pt x="434" y="240"/>
                      <a:pt x="434" y="240"/>
                      <a:pt x="434" y="240"/>
                    </a:cubicBezTo>
                    <a:cubicBezTo>
                      <a:pt x="438" y="240"/>
                      <a:pt x="441" y="236"/>
                      <a:pt x="441" y="232"/>
                    </a:cubicBezTo>
                    <a:close/>
                    <a:moveTo>
                      <a:pt x="361" y="220"/>
                    </a:moveTo>
                    <a:cubicBezTo>
                      <a:pt x="361" y="238"/>
                      <a:pt x="356" y="256"/>
                      <a:pt x="356" y="256"/>
                    </a:cubicBezTo>
                    <a:cubicBezTo>
                      <a:pt x="354" y="264"/>
                      <a:pt x="346" y="267"/>
                      <a:pt x="339" y="263"/>
                    </a:cubicBezTo>
                    <a:cubicBezTo>
                      <a:pt x="284" y="228"/>
                      <a:pt x="284" y="228"/>
                      <a:pt x="284" y="228"/>
                    </a:cubicBezTo>
                    <a:cubicBezTo>
                      <a:pt x="277" y="224"/>
                      <a:pt x="277" y="217"/>
                      <a:pt x="284" y="213"/>
                    </a:cubicBezTo>
                    <a:cubicBezTo>
                      <a:pt x="339" y="178"/>
                      <a:pt x="339" y="178"/>
                      <a:pt x="339" y="178"/>
                    </a:cubicBezTo>
                    <a:cubicBezTo>
                      <a:pt x="346" y="174"/>
                      <a:pt x="354" y="177"/>
                      <a:pt x="356" y="185"/>
                    </a:cubicBezTo>
                    <a:cubicBezTo>
                      <a:pt x="356" y="185"/>
                      <a:pt x="361" y="203"/>
                      <a:pt x="361" y="220"/>
                    </a:cubicBezTo>
                    <a:close/>
                    <a:moveTo>
                      <a:pt x="321" y="321"/>
                    </a:moveTo>
                    <a:cubicBezTo>
                      <a:pt x="308" y="333"/>
                      <a:pt x="292" y="343"/>
                      <a:pt x="292" y="343"/>
                    </a:cubicBezTo>
                    <a:cubicBezTo>
                      <a:pt x="285" y="347"/>
                      <a:pt x="277" y="343"/>
                      <a:pt x="275" y="335"/>
                    </a:cubicBezTo>
                    <a:cubicBezTo>
                      <a:pt x="260" y="272"/>
                      <a:pt x="260" y="272"/>
                      <a:pt x="260" y="272"/>
                    </a:cubicBezTo>
                    <a:cubicBezTo>
                      <a:pt x="258" y="264"/>
                      <a:pt x="263" y="259"/>
                      <a:pt x="271" y="260"/>
                    </a:cubicBezTo>
                    <a:cubicBezTo>
                      <a:pt x="335" y="276"/>
                      <a:pt x="335" y="276"/>
                      <a:pt x="335" y="276"/>
                    </a:cubicBezTo>
                    <a:cubicBezTo>
                      <a:pt x="343" y="278"/>
                      <a:pt x="346" y="285"/>
                      <a:pt x="342" y="292"/>
                    </a:cubicBezTo>
                    <a:cubicBezTo>
                      <a:pt x="342" y="292"/>
                      <a:pt x="333" y="309"/>
                      <a:pt x="321" y="321"/>
                    </a:cubicBezTo>
                    <a:close/>
                    <a:moveTo>
                      <a:pt x="178" y="341"/>
                    </a:moveTo>
                    <a:cubicBezTo>
                      <a:pt x="213" y="285"/>
                      <a:pt x="213" y="285"/>
                      <a:pt x="213" y="285"/>
                    </a:cubicBezTo>
                    <a:cubicBezTo>
                      <a:pt x="217" y="278"/>
                      <a:pt x="224" y="278"/>
                      <a:pt x="228" y="285"/>
                    </a:cubicBezTo>
                    <a:cubicBezTo>
                      <a:pt x="263" y="341"/>
                      <a:pt x="263" y="341"/>
                      <a:pt x="263" y="341"/>
                    </a:cubicBezTo>
                    <a:cubicBezTo>
                      <a:pt x="267" y="348"/>
                      <a:pt x="264" y="356"/>
                      <a:pt x="256" y="358"/>
                    </a:cubicBezTo>
                    <a:cubicBezTo>
                      <a:pt x="256" y="358"/>
                      <a:pt x="238" y="363"/>
                      <a:pt x="221" y="363"/>
                    </a:cubicBezTo>
                    <a:cubicBezTo>
                      <a:pt x="203" y="363"/>
                      <a:pt x="185" y="358"/>
                      <a:pt x="185" y="358"/>
                    </a:cubicBezTo>
                    <a:cubicBezTo>
                      <a:pt x="177" y="356"/>
                      <a:pt x="174" y="348"/>
                      <a:pt x="178" y="341"/>
                    </a:cubicBezTo>
                    <a:close/>
                    <a:moveTo>
                      <a:pt x="221" y="255"/>
                    </a:moveTo>
                    <a:cubicBezTo>
                      <a:pt x="202" y="255"/>
                      <a:pt x="186" y="240"/>
                      <a:pt x="186" y="220"/>
                    </a:cubicBezTo>
                    <a:cubicBezTo>
                      <a:pt x="186" y="201"/>
                      <a:pt x="202" y="186"/>
                      <a:pt x="221" y="186"/>
                    </a:cubicBezTo>
                    <a:cubicBezTo>
                      <a:pt x="240" y="186"/>
                      <a:pt x="255" y="201"/>
                      <a:pt x="255" y="220"/>
                    </a:cubicBezTo>
                    <a:cubicBezTo>
                      <a:pt x="255" y="240"/>
                      <a:pt x="240" y="255"/>
                      <a:pt x="221" y="255"/>
                    </a:cubicBezTo>
                    <a:close/>
                    <a:moveTo>
                      <a:pt x="120" y="322"/>
                    </a:moveTo>
                    <a:cubicBezTo>
                      <a:pt x="108" y="310"/>
                      <a:pt x="99" y="294"/>
                      <a:pt x="99" y="294"/>
                    </a:cubicBezTo>
                    <a:cubicBezTo>
                      <a:pt x="95" y="286"/>
                      <a:pt x="98" y="279"/>
                      <a:pt x="106" y="277"/>
                    </a:cubicBezTo>
                    <a:cubicBezTo>
                      <a:pt x="170" y="262"/>
                      <a:pt x="170" y="262"/>
                      <a:pt x="170" y="262"/>
                    </a:cubicBezTo>
                    <a:cubicBezTo>
                      <a:pt x="178" y="260"/>
                      <a:pt x="182" y="265"/>
                      <a:pt x="181" y="273"/>
                    </a:cubicBezTo>
                    <a:cubicBezTo>
                      <a:pt x="165" y="337"/>
                      <a:pt x="165" y="337"/>
                      <a:pt x="165" y="337"/>
                    </a:cubicBezTo>
                    <a:cubicBezTo>
                      <a:pt x="163" y="345"/>
                      <a:pt x="156" y="348"/>
                      <a:pt x="149" y="344"/>
                    </a:cubicBezTo>
                    <a:cubicBezTo>
                      <a:pt x="149" y="344"/>
                      <a:pt x="133" y="335"/>
                      <a:pt x="120" y="322"/>
                    </a:cubicBezTo>
                    <a:close/>
                    <a:moveTo>
                      <a:pt x="100" y="180"/>
                    </a:moveTo>
                    <a:cubicBezTo>
                      <a:pt x="156" y="215"/>
                      <a:pt x="156" y="215"/>
                      <a:pt x="156" y="215"/>
                    </a:cubicBezTo>
                    <a:cubicBezTo>
                      <a:pt x="163" y="219"/>
                      <a:pt x="163" y="226"/>
                      <a:pt x="156" y="230"/>
                    </a:cubicBezTo>
                    <a:cubicBezTo>
                      <a:pt x="100" y="264"/>
                      <a:pt x="100" y="264"/>
                      <a:pt x="100" y="264"/>
                    </a:cubicBezTo>
                    <a:cubicBezTo>
                      <a:pt x="93" y="269"/>
                      <a:pt x="85" y="266"/>
                      <a:pt x="83" y="258"/>
                    </a:cubicBezTo>
                    <a:cubicBezTo>
                      <a:pt x="83" y="258"/>
                      <a:pt x="78" y="240"/>
                      <a:pt x="78" y="222"/>
                    </a:cubicBezTo>
                    <a:cubicBezTo>
                      <a:pt x="78" y="205"/>
                      <a:pt x="83" y="187"/>
                      <a:pt x="83" y="187"/>
                    </a:cubicBezTo>
                    <a:cubicBezTo>
                      <a:pt x="85" y="179"/>
                      <a:pt x="93" y="176"/>
                      <a:pt x="100" y="180"/>
                    </a:cubicBezTo>
                    <a:close/>
                    <a:moveTo>
                      <a:pt x="119" y="122"/>
                    </a:moveTo>
                    <a:cubicBezTo>
                      <a:pt x="131" y="109"/>
                      <a:pt x="148" y="100"/>
                      <a:pt x="148" y="100"/>
                    </a:cubicBezTo>
                    <a:cubicBezTo>
                      <a:pt x="155" y="96"/>
                      <a:pt x="162" y="100"/>
                      <a:pt x="164" y="108"/>
                    </a:cubicBezTo>
                    <a:cubicBezTo>
                      <a:pt x="179" y="171"/>
                      <a:pt x="179" y="171"/>
                      <a:pt x="179" y="171"/>
                    </a:cubicBezTo>
                    <a:cubicBezTo>
                      <a:pt x="181" y="179"/>
                      <a:pt x="176" y="184"/>
                      <a:pt x="168" y="182"/>
                    </a:cubicBezTo>
                    <a:cubicBezTo>
                      <a:pt x="104" y="167"/>
                      <a:pt x="104" y="167"/>
                      <a:pt x="104" y="167"/>
                    </a:cubicBezTo>
                    <a:cubicBezTo>
                      <a:pt x="96" y="165"/>
                      <a:pt x="93" y="158"/>
                      <a:pt x="97" y="151"/>
                    </a:cubicBezTo>
                    <a:cubicBezTo>
                      <a:pt x="97" y="151"/>
                      <a:pt x="106" y="134"/>
                      <a:pt x="119" y="122"/>
                    </a:cubicBezTo>
                    <a:close/>
                    <a:moveTo>
                      <a:pt x="261" y="102"/>
                    </a:moveTo>
                    <a:cubicBezTo>
                      <a:pt x="227" y="157"/>
                      <a:pt x="227" y="157"/>
                      <a:pt x="227" y="157"/>
                    </a:cubicBezTo>
                    <a:cubicBezTo>
                      <a:pt x="222" y="164"/>
                      <a:pt x="215" y="164"/>
                      <a:pt x="211" y="157"/>
                    </a:cubicBezTo>
                    <a:cubicBezTo>
                      <a:pt x="177" y="102"/>
                      <a:pt x="177" y="102"/>
                      <a:pt x="177" y="102"/>
                    </a:cubicBezTo>
                    <a:cubicBezTo>
                      <a:pt x="172" y="95"/>
                      <a:pt x="175" y="87"/>
                      <a:pt x="183" y="85"/>
                    </a:cubicBezTo>
                    <a:cubicBezTo>
                      <a:pt x="183" y="85"/>
                      <a:pt x="201" y="80"/>
                      <a:pt x="219" y="80"/>
                    </a:cubicBezTo>
                    <a:cubicBezTo>
                      <a:pt x="236" y="80"/>
                      <a:pt x="254" y="85"/>
                      <a:pt x="254" y="85"/>
                    </a:cubicBezTo>
                    <a:cubicBezTo>
                      <a:pt x="262" y="87"/>
                      <a:pt x="265" y="95"/>
                      <a:pt x="261" y="102"/>
                    </a:cubicBezTo>
                    <a:close/>
                    <a:moveTo>
                      <a:pt x="319" y="121"/>
                    </a:moveTo>
                    <a:cubicBezTo>
                      <a:pt x="332" y="133"/>
                      <a:pt x="341" y="149"/>
                      <a:pt x="341" y="149"/>
                    </a:cubicBezTo>
                    <a:cubicBezTo>
                      <a:pt x="345" y="156"/>
                      <a:pt x="342" y="164"/>
                      <a:pt x="334" y="166"/>
                    </a:cubicBezTo>
                    <a:cubicBezTo>
                      <a:pt x="270" y="181"/>
                      <a:pt x="270" y="181"/>
                      <a:pt x="270" y="181"/>
                    </a:cubicBezTo>
                    <a:cubicBezTo>
                      <a:pt x="262" y="183"/>
                      <a:pt x="257" y="178"/>
                      <a:pt x="259" y="170"/>
                    </a:cubicBezTo>
                    <a:cubicBezTo>
                      <a:pt x="274" y="106"/>
                      <a:pt x="274" y="106"/>
                      <a:pt x="274" y="106"/>
                    </a:cubicBezTo>
                    <a:cubicBezTo>
                      <a:pt x="276" y="98"/>
                      <a:pt x="283" y="95"/>
                      <a:pt x="290" y="99"/>
                    </a:cubicBezTo>
                    <a:cubicBezTo>
                      <a:pt x="290" y="99"/>
                      <a:pt x="307" y="108"/>
                      <a:pt x="319" y="121"/>
                    </a:cubicBezTo>
                    <a:close/>
                  </a:path>
                </a:pathLst>
              </a:custGeom>
              <a:solidFill>
                <a:srgbClr val="0078D7"/>
              </a:solidFill>
              <a:ln>
                <a:noFill/>
                <a:headEnd type="none" w="med" len="med"/>
                <a:tailEnd type="none" w="med" len="med"/>
              </a:ln>
              <a:ex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182880" rIns="0" bIns="0" numCol="1" rtlCol="0" anchor="t" anchorCtr="0" compatLnSpc="1">
                <a:prstTxWarp prst="textNoShape">
                  <a:avLst/>
                </a:prstTxWarp>
              </a:bodyPr>
              <a:lstStyle/>
              <a:p>
                <a:pPr fontAlgn="base">
                  <a:spcBef>
                    <a:spcPct val="0"/>
                  </a:spcBef>
                  <a:spcAft>
                    <a:spcPct val="0"/>
                  </a:spcAft>
                </a:pPr>
                <a:endParaRPr lang="en-US" sz="1372">
                  <a:latin typeface="Segoe UI" panose="020B0502040204020203" pitchFamily="34" charset="0"/>
                  <a:cs typeface="Segoe UI" panose="020B0502040204020203" pitchFamily="34" charset="0"/>
                </a:endParaRPr>
              </a:p>
            </p:txBody>
          </p:sp>
          <p:sp>
            <p:nvSpPr>
              <p:cNvPr id="34" name="Freeform 90"/>
              <p:cNvSpPr>
                <a:spLocks/>
              </p:cNvSpPr>
              <p:nvPr/>
            </p:nvSpPr>
            <p:spPr bwMode="auto">
              <a:xfrm>
                <a:off x="-12967953" y="6581045"/>
                <a:ext cx="1951843" cy="2070371"/>
              </a:xfrm>
              <a:custGeom>
                <a:avLst/>
                <a:gdLst>
                  <a:gd name="T0" fmla="*/ 516 w 601"/>
                  <a:gd name="T1" fmla="*/ 0 h 635"/>
                  <a:gd name="T2" fmla="*/ 296 w 601"/>
                  <a:gd name="T3" fmla="*/ 208 h 635"/>
                  <a:gd name="T4" fmla="*/ 220 w 601"/>
                  <a:gd name="T5" fmla="*/ 195 h 635"/>
                  <a:gd name="T6" fmla="*/ 0 w 601"/>
                  <a:gd name="T7" fmla="*/ 415 h 635"/>
                  <a:gd name="T8" fmla="*/ 220 w 601"/>
                  <a:gd name="T9" fmla="*/ 635 h 635"/>
                  <a:gd name="T10" fmla="*/ 601 w 601"/>
                  <a:gd name="T11" fmla="*/ 635 h 635"/>
                  <a:gd name="T12" fmla="*/ 601 w 601"/>
                  <a:gd name="T13" fmla="*/ 17 h 635"/>
                  <a:gd name="T14" fmla="*/ 516 w 601"/>
                  <a:gd name="T15" fmla="*/ 0 h 6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1" h="635">
                    <a:moveTo>
                      <a:pt x="516" y="0"/>
                    </a:moveTo>
                    <a:cubicBezTo>
                      <a:pt x="398" y="0"/>
                      <a:pt x="302" y="92"/>
                      <a:pt x="296" y="208"/>
                    </a:cubicBezTo>
                    <a:cubicBezTo>
                      <a:pt x="272" y="200"/>
                      <a:pt x="247" y="195"/>
                      <a:pt x="220" y="195"/>
                    </a:cubicBezTo>
                    <a:cubicBezTo>
                      <a:pt x="99" y="195"/>
                      <a:pt x="0" y="293"/>
                      <a:pt x="0" y="415"/>
                    </a:cubicBezTo>
                    <a:cubicBezTo>
                      <a:pt x="0" y="536"/>
                      <a:pt x="99" y="635"/>
                      <a:pt x="220" y="635"/>
                    </a:cubicBezTo>
                    <a:cubicBezTo>
                      <a:pt x="601" y="635"/>
                      <a:pt x="601" y="635"/>
                      <a:pt x="601" y="635"/>
                    </a:cubicBezTo>
                    <a:cubicBezTo>
                      <a:pt x="601" y="17"/>
                      <a:pt x="601" y="17"/>
                      <a:pt x="601" y="17"/>
                    </a:cubicBezTo>
                    <a:cubicBezTo>
                      <a:pt x="575" y="6"/>
                      <a:pt x="546" y="0"/>
                      <a:pt x="516" y="0"/>
                    </a:cubicBezTo>
                    <a:close/>
                  </a:path>
                </a:pathLst>
              </a:custGeom>
              <a:solidFill>
                <a:srgbClr val="BAD80A"/>
              </a:solidFill>
              <a:ln>
                <a:noFill/>
                <a:headEnd type="none" w="med" len="med"/>
                <a:tailEnd type="none" w="med" len="med"/>
              </a:ln>
              <a:ex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182880" rIns="0" bIns="0" numCol="1" rtlCol="0" anchor="t" anchorCtr="0" compatLnSpc="1">
                <a:prstTxWarp prst="textNoShape">
                  <a:avLst/>
                </a:prstTxWarp>
              </a:bodyPr>
              <a:lstStyle/>
              <a:p>
                <a:pPr fontAlgn="base">
                  <a:spcBef>
                    <a:spcPct val="0"/>
                  </a:spcBef>
                  <a:spcAft>
                    <a:spcPct val="0"/>
                  </a:spcAft>
                </a:pPr>
                <a:endParaRPr lang="en-US" sz="1372">
                  <a:solidFill>
                    <a:schemeClr val="lt1"/>
                  </a:solidFill>
                  <a:latin typeface="Segoe UI" panose="020B0502040204020203" pitchFamily="34" charset="0"/>
                  <a:cs typeface="Segoe UI" panose="020B0502040204020203" pitchFamily="34" charset="0"/>
                </a:endParaRPr>
              </a:p>
            </p:txBody>
          </p:sp>
          <p:sp>
            <p:nvSpPr>
              <p:cNvPr id="35" name="Freeform 34"/>
              <p:cNvSpPr>
                <a:spLocks/>
              </p:cNvSpPr>
              <p:nvPr/>
            </p:nvSpPr>
            <p:spPr bwMode="auto">
              <a:xfrm>
                <a:off x="-9119586" y="6185934"/>
                <a:ext cx="1783644" cy="2475511"/>
              </a:xfrm>
              <a:custGeom>
                <a:avLst/>
                <a:gdLst>
                  <a:gd name="connsiteX0" fmla="*/ 966766 w 1780376"/>
                  <a:gd name="connsiteY0" fmla="*/ 0 h 2465482"/>
                  <a:gd name="connsiteX1" fmla="*/ 1686144 w 1780376"/>
                  <a:gd name="connsiteY1" fmla="*/ 719778 h 2465482"/>
                  <a:gd name="connsiteX2" fmla="*/ 1611277 w 1780376"/>
                  <a:gd name="connsiteY2" fmla="*/ 1035698 h 2465482"/>
                  <a:gd name="connsiteX3" fmla="*/ 1686144 w 1780376"/>
                  <a:gd name="connsiteY3" fmla="*/ 1032441 h 2465482"/>
                  <a:gd name="connsiteX4" fmla="*/ 1780376 w 1780376"/>
                  <a:gd name="connsiteY4" fmla="*/ 1041933 h 2465482"/>
                  <a:gd name="connsiteX5" fmla="*/ 1780376 w 1780376"/>
                  <a:gd name="connsiteY5" fmla="*/ 2455903 h 2465482"/>
                  <a:gd name="connsiteX6" fmla="*/ 1686144 w 1780376"/>
                  <a:gd name="connsiteY6" fmla="*/ 2465482 h 2465482"/>
                  <a:gd name="connsiteX7" fmla="*/ 0 w 1780376"/>
                  <a:gd name="connsiteY7" fmla="*/ 2465482 h 2465482"/>
                  <a:gd name="connsiteX8" fmla="*/ 0 w 1780376"/>
                  <a:gd name="connsiteY8" fmla="*/ 452711 h 2465482"/>
                  <a:gd name="connsiteX9" fmla="*/ 257153 w 1780376"/>
                  <a:gd name="connsiteY9" fmla="*/ 631841 h 2465482"/>
                  <a:gd name="connsiteX10" fmla="*/ 966766 w 1780376"/>
                  <a:gd name="connsiteY10" fmla="*/ 0 h 2465482"/>
                  <a:gd name="connsiteX0" fmla="*/ 966766 w 1783644"/>
                  <a:gd name="connsiteY0" fmla="*/ 0 h 2475511"/>
                  <a:gd name="connsiteX1" fmla="*/ 1686144 w 1783644"/>
                  <a:gd name="connsiteY1" fmla="*/ 719778 h 2475511"/>
                  <a:gd name="connsiteX2" fmla="*/ 1611277 w 1783644"/>
                  <a:gd name="connsiteY2" fmla="*/ 1035698 h 2475511"/>
                  <a:gd name="connsiteX3" fmla="*/ 1686144 w 1783644"/>
                  <a:gd name="connsiteY3" fmla="*/ 1032441 h 2475511"/>
                  <a:gd name="connsiteX4" fmla="*/ 1780376 w 1783644"/>
                  <a:gd name="connsiteY4" fmla="*/ 1041933 h 2475511"/>
                  <a:gd name="connsiteX5" fmla="*/ 1783644 w 1783644"/>
                  <a:gd name="connsiteY5" fmla="*/ 2475511 h 2475511"/>
                  <a:gd name="connsiteX6" fmla="*/ 1686144 w 1783644"/>
                  <a:gd name="connsiteY6" fmla="*/ 2465482 h 2475511"/>
                  <a:gd name="connsiteX7" fmla="*/ 0 w 1783644"/>
                  <a:gd name="connsiteY7" fmla="*/ 2465482 h 2475511"/>
                  <a:gd name="connsiteX8" fmla="*/ 0 w 1783644"/>
                  <a:gd name="connsiteY8" fmla="*/ 452711 h 2475511"/>
                  <a:gd name="connsiteX9" fmla="*/ 257153 w 1783644"/>
                  <a:gd name="connsiteY9" fmla="*/ 631841 h 2475511"/>
                  <a:gd name="connsiteX10" fmla="*/ 966766 w 1783644"/>
                  <a:gd name="connsiteY10" fmla="*/ 0 h 2475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83644" h="2475511">
                    <a:moveTo>
                      <a:pt x="966766" y="0"/>
                    </a:moveTo>
                    <a:cubicBezTo>
                      <a:pt x="1363889" y="0"/>
                      <a:pt x="1686144" y="322434"/>
                      <a:pt x="1686144" y="719778"/>
                    </a:cubicBezTo>
                    <a:cubicBezTo>
                      <a:pt x="1686144" y="833769"/>
                      <a:pt x="1656848" y="941248"/>
                      <a:pt x="1611277" y="1035698"/>
                    </a:cubicBezTo>
                    <a:cubicBezTo>
                      <a:pt x="1634062" y="1032441"/>
                      <a:pt x="1660103" y="1032441"/>
                      <a:pt x="1686144" y="1032441"/>
                    </a:cubicBezTo>
                    <a:lnTo>
                      <a:pt x="1780376" y="1041933"/>
                    </a:lnTo>
                    <a:cubicBezTo>
                      <a:pt x="1781465" y="1519792"/>
                      <a:pt x="1782555" y="1997652"/>
                      <a:pt x="1783644" y="2475511"/>
                    </a:cubicBezTo>
                    <a:lnTo>
                      <a:pt x="1686144" y="2465482"/>
                    </a:lnTo>
                    <a:lnTo>
                      <a:pt x="0" y="2465482"/>
                    </a:lnTo>
                    <a:lnTo>
                      <a:pt x="0" y="452711"/>
                    </a:lnTo>
                    <a:cubicBezTo>
                      <a:pt x="100908" y="491794"/>
                      <a:pt x="185541" y="556932"/>
                      <a:pt x="257153" y="631841"/>
                    </a:cubicBezTo>
                    <a:cubicBezTo>
                      <a:pt x="299470" y="276838"/>
                      <a:pt x="602194" y="0"/>
                      <a:pt x="966766" y="0"/>
                    </a:cubicBezTo>
                    <a:close/>
                  </a:path>
                </a:pathLst>
              </a:custGeom>
              <a:solidFill>
                <a:srgbClr val="BAD80A"/>
              </a:solidFill>
              <a:ln>
                <a:noFill/>
                <a:headEnd type="none" w="med" len="med"/>
                <a:tailEnd type="none" w="med" len="med"/>
              </a:ln>
              <a:ex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182880" rIns="0" bIns="0" numCol="1" rtlCol="0" anchor="t" anchorCtr="0" compatLnSpc="1">
                <a:prstTxWarp prst="textNoShape">
                  <a:avLst/>
                </a:prstTxWarp>
              </a:bodyPr>
              <a:lstStyle/>
              <a:p>
                <a:pPr fontAlgn="base">
                  <a:spcBef>
                    <a:spcPct val="0"/>
                  </a:spcBef>
                  <a:spcAft>
                    <a:spcPct val="0"/>
                  </a:spcAft>
                </a:pPr>
                <a:endParaRPr lang="en-US" sz="1372">
                  <a:solidFill>
                    <a:schemeClr val="lt1"/>
                  </a:solidFill>
                  <a:latin typeface="Segoe UI" panose="020B0502040204020203" pitchFamily="34" charset="0"/>
                  <a:cs typeface="Segoe UI" panose="020B0502040204020203" pitchFamily="34" charset="0"/>
                </a:endParaRPr>
              </a:p>
            </p:txBody>
          </p:sp>
        </p:grpSp>
        <p:sp>
          <p:nvSpPr>
            <p:cNvPr id="30" name="Freeform 95"/>
            <p:cNvSpPr>
              <a:spLocks/>
            </p:cNvSpPr>
            <p:nvPr/>
          </p:nvSpPr>
          <p:spPr bwMode="auto">
            <a:xfrm>
              <a:off x="306707" y="2506985"/>
              <a:ext cx="312041" cy="131865"/>
            </a:xfrm>
            <a:custGeom>
              <a:avLst/>
              <a:gdLst>
                <a:gd name="T0" fmla="*/ 621 w 696"/>
                <a:gd name="T1" fmla="*/ 132 h 281"/>
                <a:gd name="T2" fmla="*/ 609 w 696"/>
                <a:gd name="T3" fmla="*/ 133 h 281"/>
                <a:gd name="T4" fmla="*/ 469 w 696"/>
                <a:gd name="T5" fmla="*/ 0 h 281"/>
                <a:gd name="T6" fmla="*/ 333 w 696"/>
                <a:gd name="T7" fmla="*/ 104 h 281"/>
                <a:gd name="T8" fmla="*/ 258 w 696"/>
                <a:gd name="T9" fmla="*/ 73 h 281"/>
                <a:gd name="T10" fmla="*/ 155 w 696"/>
                <a:gd name="T11" fmla="*/ 167 h 281"/>
                <a:gd name="T12" fmla="*/ 105 w 696"/>
                <a:gd name="T13" fmla="*/ 190 h 281"/>
                <a:gd name="T14" fmla="*/ 58 w 696"/>
                <a:gd name="T15" fmla="*/ 166 h 281"/>
                <a:gd name="T16" fmla="*/ 0 w 696"/>
                <a:gd name="T17" fmla="*/ 224 h 281"/>
                <a:gd name="T18" fmla="*/ 58 w 696"/>
                <a:gd name="T19" fmla="*/ 281 h 281"/>
                <a:gd name="T20" fmla="*/ 74 w 696"/>
                <a:gd name="T21" fmla="*/ 281 h 281"/>
                <a:gd name="T22" fmla="*/ 264 w 696"/>
                <a:gd name="T23" fmla="*/ 281 h 281"/>
                <a:gd name="T24" fmla="*/ 370 w 696"/>
                <a:gd name="T25" fmla="*/ 281 h 281"/>
                <a:gd name="T26" fmla="*/ 626 w 696"/>
                <a:gd name="T27" fmla="*/ 281 h 281"/>
                <a:gd name="T28" fmla="*/ 626 w 696"/>
                <a:gd name="T29" fmla="*/ 281 h 281"/>
                <a:gd name="T30" fmla="*/ 696 w 696"/>
                <a:gd name="T31" fmla="*/ 207 h 281"/>
                <a:gd name="T32" fmla="*/ 621 w 696"/>
                <a:gd name="T33" fmla="*/ 132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96" h="281">
                  <a:moveTo>
                    <a:pt x="621" y="132"/>
                  </a:moveTo>
                  <a:cubicBezTo>
                    <a:pt x="617" y="132"/>
                    <a:pt x="613" y="133"/>
                    <a:pt x="609" y="133"/>
                  </a:cubicBezTo>
                  <a:cubicBezTo>
                    <a:pt x="606" y="59"/>
                    <a:pt x="544" y="0"/>
                    <a:pt x="469" y="0"/>
                  </a:cubicBezTo>
                  <a:cubicBezTo>
                    <a:pt x="403" y="0"/>
                    <a:pt x="349" y="44"/>
                    <a:pt x="333" y="104"/>
                  </a:cubicBezTo>
                  <a:cubicBezTo>
                    <a:pt x="314" y="85"/>
                    <a:pt x="287" y="73"/>
                    <a:pt x="258" y="73"/>
                  </a:cubicBezTo>
                  <a:cubicBezTo>
                    <a:pt x="204" y="73"/>
                    <a:pt x="160" y="114"/>
                    <a:pt x="155" y="167"/>
                  </a:cubicBezTo>
                  <a:cubicBezTo>
                    <a:pt x="136" y="170"/>
                    <a:pt x="119" y="178"/>
                    <a:pt x="105" y="190"/>
                  </a:cubicBezTo>
                  <a:cubicBezTo>
                    <a:pt x="95" y="175"/>
                    <a:pt x="78" y="166"/>
                    <a:pt x="58" y="166"/>
                  </a:cubicBezTo>
                  <a:cubicBezTo>
                    <a:pt x="26" y="166"/>
                    <a:pt x="0" y="192"/>
                    <a:pt x="0" y="224"/>
                  </a:cubicBezTo>
                  <a:cubicBezTo>
                    <a:pt x="0" y="256"/>
                    <a:pt x="26" y="281"/>
                    <a:pt x="58" y="281"/>
                  </a:cubicBezTo>
                  <a:cubicBezTo>
                    <a:pt x="74" y="281"/>
                    <a:pt x="74" y="281"/>
                    <a:pt x="74" y="281"/>
                  </a:cubicBezTo>
                  <a:cubicBezTo>
                    <a:pt x="264" y="281"/>
                    <a:pt x="264" y="281"/>
                    <a:pt x="264" y="281"/>
                  </a:cubicBezTo>
                  <a:cubicBezTo>
                    <a:pt x="370" y="281"/>
                    <a:pt x="370" y="281"/>
                    <a:pt x="370" y="281"/>
                  </a:cubicBezTo>
                  <a:cubicBezTo>
                    <a:pt x="626" y="281"/>
                    <a:pt x="626" y="281"/>
                    <a:pt x="626" y="281"/>
                  </a:cubicBezTo>
                  <a:cubicBezTo>
                    <a:pt x="626" y="281"/>
                    <a:pt x="626" y="281"/>
                    <a:pt x="626" y="281"/>
                  </a:cubicBezTo>
                  <a:cubicBezTo>
                    <a:pt x="665" y="279"/>
                    <a:pt x="696" y="247"/>
                    <a:pt x="696" y="207"/>
                  </a:cubicBezTo>
                  <a:cubicBezTo>
                    <a:pt x="696" y="166"/>
                    <a:pt x="662" y="132"/>
                    <a:pt x="621" y="132"/>
                  </a:cubicBezTo>
                  <a:close/>
                </a:path>
              </a:pathLst>
            </a:custGeom>
            <a:solidFill>
              <a:srgbClr val="0078D7"/>
            </a:solidFill>
            <a:ln>
              <a:noFill/>
            </a:ln>
          </p:spPr>
          <p:txBody>
            <a:bodyPr vert="horz" wrap="square" lIns="91440" tIns="45720" rIns="91440" bIns="45720" numCol="1" anchor="t" anchorCtr="0" compatLnSpc="1">
              <a:prstTxWarp prst="textNoShape">
                <a:avLst/>
              </a:prstTxWarp>
            </a:bodyPr>
            <a:lstStyle/>
            <a:p>
              <a:endParaRPr lang="en-US" sz="1765"/>
            </a:p>
          </p:txBody>
        </p:sp>
      </p:grpSp>
      <p:pic>
        <p:nvPicPr>
          <p:cNvPr id="36" name="Picture 35"/>
          <p:cNvPicPr>
            <a:picLocks noChangeAspect="1"/>
          </p:cNvPicPr>
          <p:nvPr userDrawn="1"/>
        </p:nvPicPr>
        <p:blipFill>
          <a:blip r:embed="rId3"/>
          <a:stretch>
            <a:fillRect/>
          </a:stretch>
        </p:blipFill>
        <p:spPr>
          <a:xfrm>
            <a:off x="389073" y="440493"/>
            <a:ext cx="5333417" cy="365382"/>
          </a:xfrm>
          <a:prstGeom prst="rect">
            <a:avLst/>
          </a:prstGeom>
        </p:spPr>
      </p:pic>
    </p:spTree>
    <p:extLst>
      <p:ext uri="{BB962C8B-B14F-4D97-AF65-F5344CB8AC3E}">
        <p14:creationId xmlns:p14="http://schemas.microsoft.com/office/powerpoint/2010/main" val="388199226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8_Title Only">
    <p:spTree>
      <p:nvGrpSpPr>
        <p:cNvPr id="1" name=""/>
        <p:cNvGrpSpPr/>
        <p:nvPr/>
      </p:nvGrpSpPr>
      <p:grpSpPr>
        <a:xfrm>
          <a:off x="0" y="0"/>
          <a:ext cx="0" cy="0"/>
          <a:chOff x="0" y="0"/>
          <a:chExt cx="0" cy="0"/>
        </a:xfrm>
      </p:grpSpPr>
      <p:sp>
        <p:nvSpPr>
          <p:cNvPr id="2" name="Title 1"/>
          <p:cNvSpPr>
            <a:spLocks noGrp="1"/>
          </p:cNvSpPr>
          <p:nvPr>
            <p:ph type="title"/>
          </p:nvPr>
        </p:nvSpPr>
        <p:spPr>
          <a:xfrm>
            <a:off x="217714" y="201707"/>
            <a:ext cx="7837714" cy="529407"/>
          </a:xfrm>
        </p:spPr>
        <p:txBody>
          <a:bodyPr lIns="0" rIns="0"/>
          <a:lstStyle>
            <a:lvl1pPr>
              <a:defRPr>
                <a:solidFill>
                  <a:srgbClr val="000000"/>
                </a:solidFill>
              </a:defRPr>
            </a:lvl1pPr>
          </a:lstStyle>
          <a:p>
            <a:r>
              <a:rPr lang="en-US"/>
              <a:t>Click to edit Master title style</a:t>
            </a:r>
          </a:p>
        </p:txBody>
      </p:sp>
      <p:sp>
        <p:nvSpPr>
          <p:cNvPr id="3" name="Footer Placeholder 2"/>
          <p:cNvSpPr>
            <a:spLocks noGrp="1"/>
          </p:cNvSpPr>
          <p:nvPr>
            <p:ph type="ftr" sz="quarter" idx="10"/>
          </p:nvPr>
        </p:nvSpPr>
        <p:spPr>
          <a:xfrm>
            <a:off x="4038600" y="6356350"/>
            <a:ext cx="4114800" cy="365125"/>
          </a:xfrm>
          <a:prstGeom prst="rect">
            <a:avLst/>
          </a:prstGeom>
        </p:spPr>
        <p:txBody>
          <a:bodyPr/>
          <a:lstStyle/>
          <a:p>
            <a:endParaRPr lang="en-US">
              <a:solidFill>
                <a:srgbClr val="505050"/>
              </a:solidFill>
            </a:endParaRPr>
          </a:p>
        </p:txBody>
      </p:sp>
      <p:sp>
        <p:nvSpPr>
          <p:cNvPr id="4" name="Slide Number Placeholder 3"/>
          <p:cNvSpPr>
            <a:spLocks noGrp="1"/>
          </p:cNvSpPr>
          <p:nvPr>
            <p:ph type="sldNum" sz="quarter" idx="11"/>
          </p:nvPr>
        </p:nvSpPr>
        <p:spPr>
          <a:xfrm>
            <a:off x="8610600" y="6356350"/>
            <a:ext cx="2743200" cy="365125"/>
          </a:xfrm>
          <a:prstGeom prst="rect">
            <a:avLst/>
          </a:prstGeom>
        </p:spPr>
        <p:txBody>
          <a:bodyPr/>
          <a:lstStyle/>
          <a:p>
            <a:fld id="{77A80767-0168-4202-AF54-9FDB461E3B29}" type="slidenum">
              <a:rPr lang="en-US" smtClean="0">
                <a:gradFill>
                  <a:gsLst>
                    <a:gs pos="5000">
                      <a:srgbClr val="505050"/>
                    </a:gs>
                    <a:gs pos="31000">
                      <a:srgbClr val="505050"/>
                    </a:gs>
                  </a:gsLst>
                  <a:lin ang="5400000" scaled="0"/>
                </a:gradFill>
              </a:rPr>
              <a:pPr/>
              <a:t>‹#›</a:t>
            </a:fld>
            <a:endParaRPr lang="en-US">
              <a:gradFill>
                <a:gsLst>
                  <a:gs pos="5000">
                    <a:srgbClr val="505050"/>
                  </a:gs>
                  <a:gs pos="31000">
                    <a:srgbClr val="505050"/>
                  </a:gs>
                </a:gsLst>
                <a:lin ang="5400000" scaled="0"/>
              </a:gradFill>
            </a:endParaRPr>
          </a:p>
        </p:txBody>
      </p:sp>
      <p:sp>
        <p:nvSpPr>
          <p:cNvPr id="7" name="Text Placeholder 6"/>
          <p:cNvSpPr>
            <a:spLocks noGrp="1"/>
          </p:cNvSpPr>
          <p:nvPr>
            <p:ph type="body" sz="quarter" idx="12" hasCustomPrompt="1"/>
          </p:nvPr>
        </p:nvSpPr>
        <p:spPr>
          <a:xfrm>
            <a:off x="8055432" y="201710"/>
            <a:ext cx="3918857" cy="311727"/>
          </a:xfrm>
        </p:spPr>
        <p:txBody>
          <a:bodyPr vert="horz" wrap="square" lIns="127337" tIns="79586" rIns="127337" bIns="79586" rtlCol="0" anchor="t">
            <a:noAutofit/>
          </a:bodyPr>
          <a:lstStyle>
            <a:lvl1pPr marL="0" indent="0" algn="r">
              <a:buFontTx/>
              <a:buNone/>
              <a:defRPr lang="en-US" sz="1309" b="0" cap="none" dirty="0">
                <a:ln w="3175">
                  <a:noFill/>
                </a:ln>
                <a:solidFill>
                  <a:srgbClr val="000000"/>
                </a:solidFill>
                <a:effectLst/>
                <a:latin typeface="+mn-lt"/>
                <a:cs typeface="Segoe UI" pitchFamily="34" charset="0"/>
              </a:defRPr>
            </a:lvl1pPr>
          </a:lstStyle>
          <a:p>
            <a:pPr lvl="0">
              <a:spcBef>
                <a:spcPct val="0"/>
              </a:spcBef>
            </a:pPr>
            <a:r>
              <a:rPr lang="en-US"/>
              <a:t>Presenter: First Name, Last Name</a:t>
            </a:r>
          </a:p>
        </p:txBody>
      </p:sp>
    </p:spTree>
    <p:extLst>
      <p:ext uri="{BB962C8B-B14F-4D97-AF65-F5344CB8AC3E}">
        <p14:creationId xmlns:p14="http://schemas.microsoft.com/office/powerpoint/2010/main" val="3765845330"/>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6_Closing logo slide">
    <p:bg>
      <p:bgRef idx="1001">
        <a:schemeClr val="bg2"/>
      </p:bgRef>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39" y="6171616"/>
            <a:ext cx="11653522" cy="395317"/>
          </a:xfrm>
          <a:prstGeom prst="rect">
            <a:avLst/>
          </a:prstGeom>
          <a:noFill/>
          <a:ln w="12700">
            <a:noFill/>
            <a:miter lim="800000"/>
            <a:headEnd type="none" w="sm" len="sm"/>
            <a:tailEnd type="none" w="sm" len="sm"/>
          </a:ln>
          <a:effectLst/>
        </p:spPr>
        <p:txBody>
          <a:bodyPr vert="horz" wrap="square" lIns="179285" tIns="143428" rIns="179285" bIns="143428" numCol="1" anchor="t" anchorCtr="0" compatLnSpc="1">
            <a:prstTxWarp prst="textNoShape">
              <a:avLst/>
            </a:prstTxWarp>
            <a:spAutoFit/>
          </a:bodyPr>
          <a:lstStyle/>
          <a:p>
            <a:pPr defTabSz="913924" eaLnBrk="0" hangingPunct="0"/>
            <a:r>
              <a:rPr lang="en-US" sz="686">
                <a:gradFill>
                  <a:gsLst>
                    <a:gs pos="0">
                      <a:srgbClr val="FFFFFF"/>
                    </a:gs>
                    <a:gs pos="100000">
                      <a:srgbClr val="FFFFFF"/>
                    </a:gs>
                  </a:gsLst>
                  <a:lin ang="5400000" scaled="0"/>
                </a:gradFill>
                <a:cs typeface="Segoe UI" pitchFamily="34" charset="0"/>
              </a:rPr>
              <a:t>© 2015 Microsoft Corporation. All rights reserved. </a:t>
            </a:r>
          </a:p>
        </p:txBody>
      </p:sp>
      <p:pic>
        <p:nvPicPr>
          <p:cNvPr id="4" name="Picture 3"/>
          <p:cNvPicPr>
            <a:picLocks noChangeAspect="1"/>
          </p:cNvPicPr>
          <p:nvPr userDrawn="1"/>
        </p:nvPicPr>
        <p:blipFill>
          <a:blip r:embed="rId2"/>
          <a:stretch>
            <a:fillRect/>
          </a:stretch>
        </p:blipFill>
        <p:spPr bwMode="invGray">
          <a:xfrm>
            <a:off x="450205" y="3083652"/>
            <a:ext cx="3227129" cy="692059"/>
          </a:xfrm>
          <a:prstGeom prst="rect">
            <a:avLst/>
          </a:prstGeom>
        </p:spPr>
      </p:pic>
    </p:spTree>
    <p:extLst>
      <p:ext uri="{BB962C8B-B14F-4D97-AF65-F5344CB8AC3E}">
        <p14:creationId xmlns:p14="http://schemas.microsoft.com/office/powerpoint/2010/main" val="383351257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5DA96A-70EA-464E-8E49-6E778C2163A8}" type="datetimeFigureOut">
              <a:rPr lang="en-US" smtClean="0"/>
              <a:t>12/20/2017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888E8E-B60A-4D60-8534-20BC182B903A}" type="slidenum">
              <a:rPr lang="en-US" smtClean="0"/>
              <a:t>‹#›</a:t>
            </a:fld>
            <a:endParaRPr lang="en-US"/>
          </a:p>
        </p:txBody>
      </p:sp>
    </p:spTree>
    <p:extLst>
      <p:ext uri="{BB962C8B-B14F-4D97-AF65-F5344CB8AC3E}">
        <p14:creationId xmlns:p14="http://schemas.microsoft.com/office/powerpoint/2010/main" val="1146672323"/>
      </p:ext>
    </p:extLst>
  </p:cSld>
  <p:clrMapOvr>
    <a:masterClrMapping/>
  </p:clrMapOvr>
  <p:hf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5689D9-93F9-4B1A-A49C-FBA24234BFC9}" type="datetime1">
              <a:rPr lang="en-US" smtClean="0"/>
              <a:t>12/20/2017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E1F60D-77CA-4F03-8D91-C8D8059E76F1}" type="slidenum">
              <a:rPr lang="en-US" smtClean="0"/>
              <a:t>‹#›</a:t>
            </a:fld>
            <a:endParaRPr lang="en-US"/>
          </a:p>
        </p:txBody>
      </p:sp>
    </p:spTree>
    <p:extLst>
      <p:ext uri="{BB962C8B-B14F-4D97-AF65-F5344CB8AC3E}">
        <p14:creationId xmlns:p14="http://schemas.microsoft.com/office/powerpoint/2010/main" val="88404218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45DA96A-70EA-464E-8E49-6E778C2163A8}" type="datetimeFigureOut">
              <a:rPr lang="en-US" smtClean="0"/>
              <a:t>12/20/2017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888E8E-B60A-4D60-8534-20BC182B903A}" type="slidenum">
              <a:rPr lang="en-US" smtClean="0"/>
              <a:t>‹#›</a:t>
            </a:fld>
            <a:endParaRPr lang="en-US"/>
          </a:p>
        </p:txBody>
      </p:sp>
    </p:spTree>
    <p:extLst>
      <p:ext uri="{BB962C8B-B14F-4D97-AF65-F5344CB8AC3E}">
        <p14:creationId xmlns:p14="http://schemas.microsoft.com/office/powerpoint/2010/main" val="3816566066"/>
      </p:ext>
    </p:extLst>
  </p:cSld>
  <p:clrMapOvr>
    <a:masterClrMapping/>
  </p:clrMapOvr>
  <p:hf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5DA96A-70EA-464E-8E49-6E778C2163A8}" type="datetimeFigureOut">
              <a:rPr lang="en-US" smtClean="0"/>
              <a:t>12/20/2017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888E8E-B60A-4D60-8534-20BC182B903A}" type="slidenum">
              <a:rPr lang="en-US" smtClean="0"/>
              <a:t>‹#›</a:t>
            </a:fld>
            <a:endParaRPr lang="en-US"/>
          </a:p>
        </p:txBody>
      </p:sp>
    </p:spTree>
    <p:extLst>
      <p:ext uri="{BB962C8B-B14F-4D97-AF65-F5344CB8AC3E}">
        <p14:creationId xmlns:p14="http://schemas.microsoft.com/office/powerpoint/2010/main" val="3439222426"/>
      </p:ext>
    </p:extLst>
  </p:cSld>
  <p:clrMapOvr>
    <a:masterClrMapping/>
  </p:clrMapOvr>
  <p:hf hdr="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5DA96A-70EA-464E-8E49-6E778C2163A8}" type="datetimeFigureOut">
              <a:rPr lang="en-US" smtClean="0"/>
              <a:t>12/20/2017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3888E8E-B60A-4D60-8534-20BC182B903A}" type="slidenum">
              <a:rPr lang="en-US" smtClean="0"/>
              <a:t>‹#›</a:t>
            </a:fld>
            <a:endParaRPr lang="en-US"/>
          </a:p>
        </p:txBody>
      </p:sp>
    </p:spTree>
    <p:extLst>
      <p:ext uri="{BB962C8B-B14F-4D97-AF65-F5344CB8AC3E}">
        <p14:creationId xmlns:p14="http://schemas.microsoft.com/office/powerpoint/2010/main" val="2334443812"/>
      </p:ext>
    </p:extLst>
  </p:cSld>
  <p:clrMapOvr>
    <a:masterClrMapping/>
  </p:clrMapOvr>
  <p:hf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0CC362-84CD-44C4-B968-0672A333B46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8113616"/>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5DA96A-70EA-464E-8E49-6E778C2163A8}" type="datetimeFigureOut">
              <a:rPr lang="en-US" smtClean="0"/>
              <a:t>12/20/2017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3888E8E-B60A-4D60-8534-20BC182B903A}" type="slidenum">
              <a:rPr lang="en-US" smtClean="0"/>
              <a:t>‹#›</a:t>
            </a:fld>
            <a:endParaRPr lang="en-US"/>
          </a:p>
        </p:txBody>
      </p:sp>
    </p:spTree>
    <p:extLst>
      <p:ext uri="{BB962C8B-B14F-4D97-AF65-F5344CB8AC3E}">
        <p14:creationId xmlns:p14="http://schemas.microsoft.com/office/powerpoint/2010/main" val="1065532013"/>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5DA96A-70EA-464E-8E49-6E778C2163A8}" type="datetimeFigureOut">
              <a:rPr lang="en-US" smtClean="0"/>
              <a:t>12/20/2017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888E8E-B60A-4D60-8534-20BC182B903A}" type="slidenum">
              <a:rPr lang="en-US" smtClean="0"/>
              <a:t>‹#›</a:t>
            </a:fld>
            <a:endParaRPr lang="en-US"/>
          </a:p>
        </p:txBody>
      </p:sp>
    </p:spTree>
    <p:extLst>
      <p:ext uri="{BB962C8B-B14F-4D97-AF65-F5344CB8AC3E}">
        <p14:creationId xmlns:p14="http://schemas.microsoft.com/office/powerpoint/2010/main" val="1837391551"/>
      </p:ext>
    </p:extLst>
  </p:cSld>
  <p:clrMapOvr>
    <a:masterClrMapping/>
  </p:clrMapOvr>
  <p:hf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5DA96A-70EA-464E-8E49-6E778C2163A8}" type="datetimeFigureOut">
              <a:rPr lang="en-US" smtClean="0"/>
              <a:t>12/20/2017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888E8E-B60A-4D60-8534-20BC182B903A}" type="slidenum">
              <a:rPr lang="en-US" smtClean="0"/>
              <a:t>‹#›</a:t>
            </a:fld>
            <a:endParaRPr lang="en-US"/>
          </a:p>
        </p:txBody>
      </p:sp>
    </p:spTree>
    <p:extLst>
      <p:ext uri="{BB962C8B-B14F-4D97-AF65-F5344CB8AC3E}">
        <p14:creationId xmlns:p14="http://schemas.microsoft.com/office/powerpoint/2010/main" val="4175373676"/>
      </p:ext>
    </p:extLst>
  </p:cSld>
  <p:clrMapOvr>
    <a:masterClrMapping/>
  </p:clrMapOvr>
  <p:hf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5DA96A-70EA-464E-8E49-6E778C2163A8}" type="datetimeFigureOut">
              <a:rPr lang="en-US" smtClean="0"/>
              <a:t>12/20/2017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888E8E-B60A-4D60-8534-20BC182B903A}" type="slidenum">
              <a:rPr lang="en-US" smtClean="0"/>
              <a:t>‹#›</a:t>
            </a:fld>
            <a:endParaRPr lang="en-US"/>
          </a:p>
        </p:txBody>
      </p:sp>
    </p:spTree>
    <p:extLst>
      <p:ext uri="{BB962C8B-B14F-4D97-AF65-F5344CB8AC3E}">
        <p14:creationId xmlns:p14="http://schemas.microsoft.com/office/powerpoint/2010/main" val="1565062707"/>
      </p:ext>
    </p:extLst>
  </p:cSld>
  <p:clrMapOvr>
    <a:masterClrMapping/>
  </p:clrMapOvr>
  <p:hf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5DA96A-70EA-464E-8E49-6E778C2163A8}" type="datetimeFigureOut">
              <a:rPr lang="en-US" smtClean="0"/>
              <a:t>12/20/2017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888E8E-B60A-4D60-8534-20BC182B903A}" type="slidenum">
              <a:rPr lang="en-US" smtClean="0"/>
              <a:t>‹#›</a:t>
            </a:fld>
            <a:endParaRPr lang="en-US"/>
          </a:p>
        </p:txBody>
      </p:sp>
    </p:spTree>
    <p:extLst>
      <p:ext uri="{BB962C8B-B14F-4D97-AF65-F5344CB8AC3E}">
        <p14:creationId xmlns:p14="http://schemas.microsoft.com/office/powerpoint/2010/main" val="1035607366"/>
      </p:ext>
    </p:extLst>
  </p:cSld>
  <p:clrMapOvr>
    <a:masterClrMapping/>
  </p:clrMapOvr>
  <p:hf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217714" y="201707"/>
            <a:ext cx="7837714" cy="529407"/>
          </a:xfrm>
        </p:spPr>
        <p:txBody>
          <a:bodyPr lIns="0" rIns="0"/>
          <a:lstStyle>
            <a:lvl1pPr>
              <a:defRPr>
                <a:solidFill>
                  <a:srgbClr val="000000"/>
                </a:solidFill>
              </a:defRPr>
            </a:lvl1pPr>
          </a:lstStyle>
          <a:p>
            <a:r>
              <a:rPr lang="en-US"/>
              <a:t>Click to edit Master title style</a:t>
            </a:r>
          </a:p>
        </p:txBody>
      </p:sp>
      <p:sp>
        <p:nvSpPr>
          <p:cNvPr id="3" name="Footer Placeholder 2"/>
          <p:cNvSpPr>
            <a:spLocks noGrp="1"/>
          </p:cNvSpPr>
          <p:nvPr>
            <p:ph type="ftr" sz="quarter" idx="10"/>
          </p:nvPr>
        </p:nvSpPr>
        <p:spPr/>
        <p:txBody>
          <a:bodyPr/>
          <a:lstStyle/>
          <a:p>
            <a:endParaRPr lang="en-US">
              <a:solidFill>
                <a:srgbClr val="505050"/>
              </a:solidFill>
            </a:endParaRPr>
          </a:p>
        </p:txBody>
      </p:sp>
      <p:sp>
        <p:nvSpPr>
          <p:cNvPr id="4" name="Slide Number Placeholder 3"/>
          <p:cNvSpPr>
            <a:spLocks noGrp="1"/>
          </p:cNvSpPr>
          <p:nvPr>
            <p:ph type="sldNum" sz="quarter" idx="11"/>
          </p:nvPr>
        </p:nvSpPr>
        <p:spPr/>
        <p:txBody>
          <a:bodyPr/>
          <a:lstStyle/>
          <a:p>
            <a:fld id="{77A80767-0168-4202-AF54-9FDB461E3B29}" type="slidenum">
              <a:rPr lang="en-US" smtClean="0">
                <a:gradFill>
                  <a:gsLst>
                    <a:gs pos="5000">
                      <a:srgbClr val="505050"/>
                    </a:gs>
                    <a:gs pos="31000">
                      <a:srgbClr val="505050"/>
                    </a:gs>
                  </a:gsLst>
                  <a:lin ang="5400000" scaled="0"/>
                </a:gradFill>
              </a:rPr>
              <a:pPr/>
              <a:t>‹#›</a:t>
            </a:fld>
            <a:endParaRPr lang="en-US">
              <a:gradFill>
                <a:gsLst>
                  <a:gs pos="5000">
                    <a:srgbClr val="505050"/>
                  </a:gs>
                  <a:gs pos="31000">
                    <a:srgbClr val="505050"/>
                  </a:gs>
                </a:gsLst>
                <a:lin ang="5400000" scaled="0"/>
              </a:gradFill>
            </a:endParaRPr>
          </a:p>
        </p:txBody>
      </p:sp>
      <p:sp>
        <p:nvSpPr>
          <p:cNvPr id="7" name="Text Placeholder 6"/>
          <p:cNvSpPr>
            <a:spLocks noGrp="1"/>
          </p:cNvSpPr>
          <p:nvPr>
            <p:ph type="body" sz="quarter" idx="12" hasCustomPrompt="1"/>
          </p:nvPr>
        </p:nvSpPr>
        <p:spPr>
          <a:xfrm>
            <a:off x="8055432" y="201710"/>
            <a:ext cx="3918857" cy="311727"/>
          </a:xfrm>
        </p:spPr>
        <p:txBody>
          <a:bodyPr vert="horz" wrap="square" lIns="127337" tIns="79586" rIns="127337" bIns="79586" rtlCol="0" anchor="t">
            <a:noAutofit/>
          </a:bodyPr>
          <a:lstStyle>
            <a:lvl1pPr marL="0" indent="0" algn="r">
              <a:buFontTx/>
              <a:buNone/>
              <a:defRPr lang="en-US" sz="1309" b="0" cap="none" dirty="0">
                <a:ln w="3175">
                  <a:noFill/>
                </a:ln>
                <a:solidFill>
                  <a:srgbClr val="000000"/>
                </a:solidFill>
                <a:effectLst/>
                <a:latin typeface="+mn-lt"/>
                <a:cs typeface="Segoe UI" pitchFamily="34" charset="0"/>
              </a:defRPr>
            </a:lvl1pPr>
          </a:lstStyle>
          <a:p>
            <a:pPr lvl="0">
              <a:spcBef>
                <a:spcPct val="0"/>
              </a:spcBef>
            </a:pPr>
            <a:r>
              <a:rPr lang="en-US"/>
              <a:t>Presenter: First Name, Last Name</a:t>
            </a:r>
          </a:p>
        </p:txBody>
      </p:sp>
    </p:spTree>
    <p:extLst>
      <p:ext uri="{BB962C8B-B14F-4D97-AF65-F5344CB8AC3E}">
        <p14:creationId xmlns:p14="http://schemas.microsoft.com/office/powerpoint/2010/main" val="3579894180"/>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Closing logo slide">
    <p:bg>
      <p:bgRef idx="1001">
        <a:schemeClr val="bg2"/>
      </p:bgRef>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39" y="6171616"/>
            <a:ext cx="11653522" cy="395317"/>
          </a:xfrm>
          <a:prstGeom prst="rect">
            <a:avLst/>
          </a:prstGeom>
          <a:noFill/>
          <a:ln w="12700">
            <a:noFill/>
            <a:miter lim="800000"/>
            <a:headEnd type="none" w="sm" len="sm"/>
            <a:tailEnd type="none" w="sm" len="sm"/>
          </a:ln>
          <a:effectLst/>
        </p:spPr>
        <p:txBody>
          <a:bodyPr vert="horz" wrap="square" lIns="179285" tIns="143428" rIns="179285" bIns="143428" numCol="1" anchor="t" anchorCtr="0" compatLnSpc="1">
            <a:prstTxWarp prst="textNoShape">
              <a:avLst/>
            </a:prstTxWarp>
            <a:spAutoFit/>
          </a:bodyPr>
          <a:lstStyle/>
          <a:p>
            <a:pPr defTabSz="913924" eaLnBrk="0" hangingPunct="0"/>
            <a:r>
              <a:rPr lang="en-US" sz="686">
                <a:gradFill>
                  <a:gsLst>
                    <a:gs pos="0">
                      <a:srgbClr val="FFFFFF"/>
                    </a:gs>
                    <a:gs pos="100000">
                      <a:srgbClr val="FFFFFF"/>
                    </a:gs>
                  </a:gsLst>
                  <a:lin ang="5400000" scaled="0"/>
                </a:gradFill>
                <a:cs typeface="Segoe UI" pitchFamily="34" charset="0"/>
              </a:rPr>
              <a:t>© 2015 Microsoft Corporation. All rights reserved. </a:t>
            </a:r>
          </a:p>
        </p:txBody>
      </p:sp>
      <p:pic>
        <p:nvPicPr>
          <p:cNvPr id="4" name="Picture 3"/>
          <p:cNvPicPr>
            <a:picLocks noChangeAspect="1"/>
          </p:cNvPicPr>
          <p:nvPr userDrawn="1"/>
        </p:nvPicPr>
        <p:blipFill>
          <a:blip r:embed="rId2"/>
          <a:stretch>
            <a:fillRect/>
          </a:stretch>
        </p:blipFill>
        <p:spPr bwMode="invGray">
          <a:xfrm>
            <a:off x="450205" y="3083652"/>
            <a:ext cx="3227129" cy="692059"/>
          </a:xfrm>
          <a:prstGeom prst="rect">
            <a:avLst/>
          </a:prstGeom>
        </p:spPr>
      </p:pic>
    </p:spTree>
    <p:extLst>
      <p:ext uri="{BB962C8B-B14F-4D97-AF65-F5344CB8AC3E}">
        <p14:creationId xmlns:p14="http://schemas.microsoft.com/office/powerpoint/2010/main" val="290232696"/>
      </p:ext>
    </p:extLst>
  </p:cSld>
  <p:clrMapOvr>
    <a:overrideClrMapping bg1="dk1" tx1="lt1" bg2="dk2" tx2="lt2" accent1="accent1" accent2="accent2" accent3="accent3" accent4="accent4" accent5="accent5" accent6="accent6" hlink="hlink" folHlink="folHlink"/>
  </p:clrMapOvr>
  <p:transition>
    <p:fade/>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image" Target="../media/image1.png"/><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2F2F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45720" tIns="0" rIns="45720" bIns="0" rtlCol="0" anchor="t">
            <a:noAutofit/>
          </a:bodyPr>
          <a:lstStyle/>
          <a:p>
            <a:r>
              <a:rPr lang="en-US"/>
              <a:t>Click to edit Master title style</a:t>
            </a:r>
          </a:p>
        </p:txBody>
      </p:sp>
      <p:sp>
        <p:nvSpPr>
          <p:cNvPr id="4" name="Text Placeholder 3"/>
          <p:cNvSpPr>
            <a:spLocks noGrp="1"/>
          </p:cNvSpPr>
          <p:nvPr>
            <p:ph type="body" idx="1"/>
          </p:nvPr>
        </p:nvSpPr>
        <p:spPr>
          <a:xfrm>
            <a:off x="269241" y="1189178"/>
            <a:ext cx="11653521" cy="2052030"/>
          </a:xfrm>
          <a:prstGeom prst="rect">
            <a:avLst/>
          </a:prstGeom>
        </p:spPr>
        <p:txBody>
          <a:bodyPr vert="horz" wrap="square" lIns="64008" tIns="91440" rIns="64008"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p:nvPr userDrawn="1"/>
        </p:nvSpPr>
        <p:spPr bwMode="auto">
          <a:xfrm>
            <a:off x="13199694" y="512501"/>
            <a:ext cx="211656" cy="821839"/>
          </a:xfrm>
          <a:prstGeom prst="rect">
            <a:avLst/>
          </a:prstGeom>
          <a:solidFill>
            <a:srgbClr val="F0F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a:gradFill>
                <a:gsLst>
                  <a:gs pos="0">
                    <a:srgbClr val="FFFFFF"/>
                  </a:gs>
                  <a:gs pos="100000">
                    <a:srgbClr val="FFFFFF"/>
                  </a:gs>
                </a:gsLst>
                <a:lin ang="5400000" scaled="0"/>
              </a:gradFill>
              <a:ea typeface="Segoe UI" pitchFamily="34" charset="0"/>
              <a:cs typeface="Segoe UI" pitchFamily="34" charset="0"/>
            </a:endParaRPr>
          </a:p>
        </p:txBody>
      </p:sp>
      <p:sp>
        <p:nvSpPr>
          <p:cNvPr id="6" name="Rectangle 5"/>
          <p:cNvSpPr/>
          <p:nvPr userDrawn="1"/>
        </p:nvSpPr>
        <p:spPr bwMode="auto">
          <a:xfrm flipH="1">
            <a:off x="13247329" y="1343959"/>
            <a:ext cx="184652" cy="747995"/>
          </a:xfrm>
          <a:prstGeom prst="rect">
            <a:avLst/>
          </a:prstGeom>
          <a:solidFill>
            <a:srgbClr val="C8C8C8"/>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a:gradFill>
                <a:gsLst>
                  <a:gs pos="0">
                    <a:srgbClr val="FFFFFF"/>
                  </a:gs>
                  <a:gs pos="100000">
                    <a:srgbClr val="FFFFFF"/>
                  </a:gs>
                </a:gsLst>
                <a:lin ang="5400000" scaled="0"/>
              </a:gradFill>
              <a:ea typeface="Segoe UI" pitchFamily="34" charset="0"/>
              <a:cs typeface="Segoe UI" pitchFamily="34" charset="0"/>
            </a:endParaRPr>
          </a:p>
        </p:txBody>
      </p:sp>
      <p:grpSp>
        <p:nvGrpSpPr>
          <p:cNvPr id="25" name="Group 24" hidden="1"/>
          <p:cNvGrpSpPr/>
          <p:nvPr userDrawn="1"/>
        </p:nvGrpSpPr>
        <p:grpSpPr>
          <a:xfrm>
            <a:off x="0" y="0"/>
            <a:ext cx="12192000" cy="6858000"/>
            <a:chOff x="0" y="0"/>
            <a:chExt cx="12436475" cy="6994525"/>
          </a:xfrm>
        </p:grpSpPr>
        <p:grpSp>
          <p:nvGrpSpPr>
            <p:cNvPr id="8" name="Group 7"/>
            <p:cNvGrpSpPr/>
            <p:nvPr userDrawn="1"/>
          </p:nvGrpSpPr>
          <p:grpSpPr>
            <a:xfrm>
              <a:off x="0" y="0"/>
              <a:ext cx="12436475" cy="6994525"/>
              <a:chOff x="0" y="0"/>
              <a:chExt cx="12436475" cy="6994525"/>
            </a:xfrm>
          </p:grpSpPr>
          <p:grpSp>
            <p:nvGrpSpPr>
              <p:cNvPr id="9" name="Group 8"/>
              <p:cNvGrpSpPr/>
              <p:nvPr/>
            </p:nvGrpSpPr>
            <p:grpSpPr>
              <a:xfrm>
                <a:off x="364210" y="364210"/>
                <a:ext cx="11708055" cy="6266103"/>
                <a:chOff x="457201" y="479425"/>
                <a:chExt cx="11522074" cy="6035675"/>
              </a:xfrm>
            </p:grpSpPr>
            <p:sp>
              <p:nvSpPr>
                <p:cNvPr id="15" name="Rectangle 14"/>
                <p:cNvSpPr/>
                <p:nvPr/>
              </p:nvSpPr>
              <p:spPr bwMode="auto">
                <a:xfrm>
                  <a:off x="457201" y="479425"/>
                  <a:ext cx="1364270" cy="6035675"/>
                </a:xfrm>
                <a:prstGeom prst="rect">
                  <a:avLst/>
                </a:prstGeom>
                <a:noFill/>
                <a:ln w="12700">
                  <a:solidFill>
                    <a:srgbClr val="FAB4B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1765">
                    <a:solidFill>
                      <a:srgbClr val="FFFFFF"/>
                    </a:solidFill>
                  </a:endParaRPr>
                </a:p>
              </p:txBody>
            </p:sp>
            <p:sp>
              <p:nvSpPr>
                <p:cNvPr id="16" name="Rectangle 15"/>
                <p:cNvSpPr/>
                <p:nvPr/>
              </p:nvSpPr>
              <p:spPr bwMode="auto">
                <a:xfrm>
                  <a:off x="1908316" y="479425"/>
                  <a:ext cx="1364270" cy="6035675"/>
                </a:xfrm>
                <a:prstGeom prst="rect">
                  <a:avLst/>
                </a:prstGeom>
                <a:noFill/>
                <a:ln w="12700">
                  <a:solidFill>
                    <a:srgbClr val="FAB4B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a:gradFill>
                      <a:gsLst>
                        <a:gs pos="0">
                          <a:srgbClr val="FFFFFF"/>
                        </a:gs>
                        <a:gs pos="100000">
                          <a:srgbClr val="FFFFFF"/>
                        </a:gs>
                      </a:gsLst>
                      <a:lin ang="5400000" scaled="0"/>
                    </a:gradFill>
                    <a:ea typeface="Segoe UI" pitchFamily="34" charset="0"/>
                    <a:cs typeface="Segoe UI" pitchFamily="34" charset="0"/>
                  </a:endParaRPr>
                </a:p>
              </p:txBody>
            </p:sp>
            <p:sp>
              <p:nvSpPr>
                <p:cNvPr id="17" name="Rectangle 16"/>
                <p:cNvSpPr/>
                <p:nvPr/>
              </p:nvSpPr>
              <p:spPr bwMode="auto">
                <a:xfrm>
                  <a:off x="3359431" y="479425"/>
                  <a:ext cx="1364270" cy="6035675"/>
                </a:xfrm>
                <a:prstGeom prst="rect">
                  <a:avLst/>
                </a:prstGeom>
                <a:noFill/>
                <a:ln w="12700">
                  <a:solidFill>
                    <a:srgbClr val="FAB4B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a:gradFill>
                      <a:gsLst>
                        <a:gs pos="0">
                          <a:srgbClr val="FFFFFF"/>
                        </a:gs>
                        <a:gs pos="100000">
                          <a:srgbClr val="FFFFFF"/>
                        </a:gs>
                      </a:gsLst>
                      <a:lin ang="5400000" scaled="0"/>
                    </a:gradFill>
                    <a:ea typeface="Segoe UI" pitchFamily="34" charset="0"/>
                    <a:cs typeface="Segoe UI" pitchFamily="34" charset="0"/>
                  </a:endParaRPr>
                </a:p>
              </p:txBody>
            </p:sp>
            <p:sp>
              <p:nvSpPr>
                <p:cNvPr id="18" name="Rectangle 17"/>
                <p:cNvSpPr/>
                <p:nvPr/>
              </p:nvSpPr>
              <p:spPr bwMode="auto">
                <a:xfrm>
                  <a:off x="4810546" y="479425"/>
                  <a:ext cx="1364270" cy="6035675"/>
                </a:xfrm>
                <a:prstGeom prst="rect">
                  <a:avLst/>
                </a:prstGeom>
                <a:noFill/>
                <a:ln w="12700">
                  <a:solidFill>
                    <a:srgbClr val="FAB4B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a:gradFill>
                      <a:gsLst>
                        <a:gs pos="0">
                          <a:srgbClr val="FFFFFF"/>
                        </a:gs>
                        <a:gs pos="100000">
                          <a:srgbClr val="FFFFFF"/>
                        </a:gs>
                      </a:gsLst>
                      <a:lin ang="5400000" scaled="0"/>
                    </a:gradFill>
                    <a:ea typeface="Segoe UI" pitchFamily="34" charset="0"/>
                    <a:cs typeface="Segoe UI" pitchFamily="34" charset="0"/>
                  </a:endParaRPr>
                </a:p>
              </p:txBody>
            </p:sp>
            <p:sp>
              <p:nvSpPr>
                <p:cNvPr id="19" name="Rectangle 18"/>
                <p:cNvSpPr/>
                <p:nvPr/>
              </p:nvSpPr>
              <p:spPr bwMode="auto">
                <a:xfrm>
                  <a:off x="6261661" y="479425"/>
                  <a:ext cx="1364270" cy="6035675"/>
                </a:xfrm>
                <a:prstGeom prst="rect">
                  <a:avLst/>
                </a:prstGeom>
                <a:noFill/>
                <a:ln w="12700">
                  <a:solidFill>
                    <a:srgbClr val="FAB4B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a:gradFill>
                      <a:gsLst>
                        <a:gs pos="0">
                          <a:srgbClr val="FFFFFF"/>
                        </a:gs>
                        <a:gs pos="100000">
                          <a:srgbClr val="FFFFFF"/>
                        </a:gs>
                      </a:gsLst>
                      <a:lin ang="5400000" scaled="0"/>
                    </a:gradFill>
                    <a:ea typeface="Segoe UI" pitchFamily="34" charset="0"/>
                    <a:cs typeface="Segoe UI" pitchFamily="34" charset="0"/>
                  </a:endParaRPr>
                </a:p>
              </p:txBody>
            </p:sp>
            <p:sp>
              <p:nvSpPr>
                <p:cNvPr id="20" name="Rectangle 19"/>
                <p:cNvSpPr/>
                <p:nvPr/>
              </p:nvSpPr>
              <p:spPr bwMode="auto">
                <a:xfrm>
                  <a:off x="7712776" y="479425"/>
                  <a:ext cx="1364270" cy="6035675"/>
                </a:xfrm>
                <a:prstGeom prst="rect">
                  <a:avLst/>
                </a:prstGeom>
                <a:noFill/>
                <a:ln w="12700">
                  <a:solidFill>
                    <a:srgbClr val="FAB4B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a:gradFill>
                      <a:gsLst>
                        <a:gs pos="0">
                          <a:srgbClr val="FFFFFF"/>
                        </a:gs>
                        <a:gs pos="100000">
                          <a:srgbClr val="FFFFFF"/>
                        </a:gs>
                      </a:gsLst>
                      <a:lin ang="5400000" scaled="0"/>
                    </a:gradFill>
                    <a:ea typeface="Segoe UI" pitchFamily="34" charset="0"/>
                    <a:cs typeface="Segoe UI" pitchFamily="34" charset="0"/>
                  </a:endParaRPr>
                </a:p>
              </p:txBody>
            </p:sp>
            <p:sp>
              <p:nvSpPr>
                <p:cNvPr id="21" name="Rectangle 20"/>
                <p:cNvSpPr/>
                <p:nvPr/>
              </p:nvSpPr>
              <p:spPr bwMode="auto">
                <a:xfrm>
                  <a:off x="9163891" y="479425"/>
                  <a:ext cx="1364270" cy="6035675"/>
                </a:xfrm>
                <a:prstGeom prst="rect">
                  <a:avLst/>
                </a:prstGeom>
                <a:noFill/>
                <a:ln w="12700">
                  <a:solidFill>
                    <a:srgbClr val="FAB4B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a:gradFill>
                      <a:gsLst>
                        <a:gs pos="0">
                          <a:srgbClr val="FFFFFF"/>
                        </a:gs>
                        <a:gs pos="100000">
                          <a:srgbClr val="FFFFFF"/>
                        </a:gs>
                      </a:gsLst>
                      <a:lin ang="5400000" scaled="0"/>
                    </a:gradFill>
                    <a:ea typeface="Segoe UI" pitchFamily="34" charset="0"/>
                    <a:cs typeface="Segoe UI" pitchFamily="34" charset="0"/>
                  </a:endParaRPr>
                </a:p>
              </p:txBody>
            </p:sp>
            <p:sp>
              <p:nvSpPr>
                <p:cNvPr id="22" name="Rectangle 21"/>
                <p:cNvSpPr/>
                <p:nvPr/>
              </p:nvSpPr>
              <p:spPr bwMode="auto">
                <a:xfrm>
                  <a:off x="10615005" y="479425"/>
                  <a:ext cx="1364270" cy="6035675"/>
                </a:xfrm>
                <a:prstGeom prst="rect">
                  <a:avLst/>
                </a:prstGeom>
                <a:noFill/>
                <a:ln w="12700">
                  <a:solidFill>
                    <a:srgbClr val="FAB4B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a:gradFill>
                      <a:gsLst>
                        <a:gs pos="0">
                          <a:srgbClr val="FFFFFF"/>
                        </a:gs>
                        <a:gs pos="100000">
                          <a:srgbClr val="FFFFFF"/>
                        </a:gs>
                      </a:gsLst>
                      <a:lin ang="5400000" scaled="0"/>
                    </a:gradFill>
                    <a:ea typeface="Segoe UI" pitchFamily="34" charset="0"/>
                    <a:cs typeface="Segoe UI" pitchFamily="34" charset="0"/>
                  </a:endParaRPr>
                </a:p>
              </p:txBody>
            </p:sp>
          </p:grpSp>
          <p:sp>
            <p:nvSpPr>
              <p:cNvPr id="10" name="Rectangle 9"/>
              <p:cNvSpPr/>
              <p:nvPr/>
            </p:nvSpPr>
            <p:spPr bwMode="auto">
              <a:xfrm>
                <a:off x="0" y="6630315"/>
                <a:ext cx="364210" cy="364210"/>
              </a:xfrm>
              <a:prstGeom prst="rect">
                <a:avLst/>
              </a:prstGeom>
              <a:noFill/>
              <a:ln w="12700">
                <a:solidFill>
                  <a:srgbClr val="FAB4B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1765">
                  <a:solidFill>
                    <a:srgbClr val="FFFFFF"/>
                  </a:solidFill>
                </a:endParaRPr>
              </a:p>
            </p:txBody>
          </p:sp>
          <p:sp>
            <p:nvSpPr>
              <p:cNvPr id="11" name="Rectangle 10"/>
              <p:cNvSpPr/>
              <p:nvPr/>
            </p:nvSpPr>
            <p:spPr bwMode="auto">
              <a:xfrm>
                <a:off x="0" y="1"/>
                <a:ext cx="364210" cy="364210"/>
              </a:xfrm>
              <a:prstGeom prst="rect">
                <a:avLst/>
              </a:prstGeom>
              <a:noFill/>
              <a:ln w="12700">
                <a:solidFill>
                  <a:srgbClr val="FAB4B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1765">
                  <a:solidFill>
                    <a:srgbClr val="FFFFFF"/>
                  </a:solidFill>
                </a:endParaRPr>
              </a:p>
            </p:txBody>
          </p:sp>
          <p:sp>
            <p:nvSpPr>
              <p:cNvPr id="12" name="Rectangle 11"/>
              <p:cNvSpPr/>
              <p:nvPr/>
            </p:nvSpPr>
            <p:spPr bwMode="auto">
              <a:xfrm>
                <a:off x="12072265" y="0"/>
                <a:ext cx="364210" cy="364210"/>
              </a:xfrm>
              <a:prstGeom prst="rect">
                <a:avLst/>
              </a:prstGeom>
              <a:noFill/>
              <a:ln w="12700">
                <a:solidFill>
                  <a:srgbClr val="FAB4B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1765">
                  <a:solidFill>
                    <a:srgbClr val="FFFFFF"/>
                  </a:solidFill>
                </a:endParaRPr>
              </a:p>
            </p:txBody>
          </p:sp>
          <p:sp>
            <p:nvSpPr>
              <p:cNvPr id="13" name="Rectangle 12"/>
              <p:cNvSpPr/>
              <p:nvPr/>
            </p:nvSpPr>
            <p:spPr bwMode="auto">
              <a:xfrm>
                <a:off x="12072265" y="6630315"/>
                <a:ext cx="364210" cy="364210"/>
              </a:xfrm>
              <a:prstGeom prst="rect">
                <a:avLst/>
              </a:prstGeom>
              <a:noFill/>
              <a:ln w="12700">
                <a:solidFill>
                  <a:srgbClr val="FAB4B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1765">
                  <a:solidFill>
                    <a:srgbClr val="FFFFFF"/>
                  </a:solidFill>
                </a:endParaRPr>
              </a:p>
            </p:txBody>
          </p:sp>
          <p:sp>
            <p:nvSpPr>
              <p:cNvPr id="14" name="Rectangle 13"/>
              <p:cNvSpPr/>
              <p:nvPr/>
            </p:nvSpPr>
            <p:spPr bwMode="auto">
              <a:xfrm>
                <a:off x="0" y="2448315"/>
                <a:ext cx="364210" cy="364210"/>
              </a:xfrm>
              <a:prstGeom prst="rect">
                <a:avLst/>
              </a:prstGeom>
              <a:noFill/>
              <a:ln w="12700">
                <a:solidFill>
                  <a:srgbClr val="FAB4B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1765">
                  <a:solidFill>
                    <a:srgbClr val="FFFFFF"/>
                  </a:solidFill>
                </a:endParaRPr>
              </a:p>
            </p:txBody>
          </p:sp>
        </p:grpSp>
        <p:sp>
          <p:nvSpPr>
            <p:cNvPr id="23" name="Rectangle 22"/>
            <p:cNvSpPr/>
            <p:nvPr userDrawn="1"/>
          </p:nvSpPr>
          <p:spPr bwMode="auto">
            <a:xfrm>
              <a:off x="364209" y="2450274"/>
              <a:ext cx="11708055" cy="2093976"/>
            </a:xfrm>
            <a:prstGeom prst="rect">
              <a:avLst/>
            </a:prstGeom>
            <a:noFill/>
            <a:ln w="12700">
              <a:solidFill>
                <a:srgbClr val="FAB4B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1765">
                <a:solidFill>
                  <a:srgbClr val="FFFFFF"/>
                </a:solidFill>
              </a:endParaRPr>
            </a:p>
          </p:txBody>
        </p:sp>
      </p:grpSp>
      <p:pic>
        <p:nvPicPr>
          <p:cNvPr id="24" name="Picture 23"/>
          <p:cNvPicPr>
            <a:picLocks noChangeAspect="1"/>
          </p:cNvPicPr>
          <p:nvPr userDrawn="1"/>
        </p:nvPicPr>
        <p:blipFill>
          <a:blip r:embed="rId50"/>
          <a:stretch>
            <a:fillRect/>
          </a:stretch>
        </p:blipFill>
        <p:spPr>
          <a:xfrm rot="5400000">
            <a:off x="9208748" y="2991033"/>
            <a:ext cx="6858623" cy="876557"/>
          </a:xfrm>
          <a:prstGeom prst="rect">
            <a:avLst/>
          </a:prstGeom>
        </p:spPr>
      </p:pic>
    </p:spTree>
    <p:extLst>
      <p:ext uri="{BB962C8B-B14F-4D97-AF65-F5344CB8AC3E}">
        <p14:creationId xmlns:p14="http://schemas.microsoft.com/office/powerpoint/2010/main" val="1239362965"/>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 id="2147483682" r:id="rId20"/>
    <p:sldLayoutId id="2147483683" r:id="rId21"/>
    <p:sldLayoutId id="2147483684" r:id="rId22"/>
    <p:sldLayoutId id="2147483685" r:id="rId23"/>
    <p:sldLayoutId id="2147483686" r:id="rId24"/>
    <p:sldLayoutId id="2147483687" r:id="rId25"/>
    <p:sldLayoutId id="2147483689" r:id="rId26"/>
    <p:sldLayoutId id="2147483690" r:id="rId27"/>
    <p:sldLayoutId id="2147483724" r:id="rId28"/>
    <p:sldLayoutId id="2147483661" r:id="rId29"/>
    <p:sldLayoutId id="2147483691" r:id="rId30"/>
    <p:sldLayoutId id="2147483723" r:id="rId31"/>
    <p:sldLayoutId id="2147483823" r:id="rId32"/>
    <p:sldLayoutId id="2147483824" r:id="rId33"/>
    <p:sldLayoutId id="2147483825" r:id="rId34"/>
    <p:sldLayoutId id="2147483720" r:id="rId35"/>
    <p:sldLayoutId id="2147483721" r:id="rId36"/>
    <p:sldLayoutId id="2147483826" r:id="rId37"/>
    <p:sldLayoutId id="2147483827" r:id="rId38"/>
    <p:sldLayoutId id="2147483828" r:id="rId39"/>
    <p:sldLayoutId id="2147483862" r:id="rId40"/>
    <p:sldLayoutId id="2147483863" r:id="rId41"/>
    <p:sldLayoutId id="2147483864" r:id="rId42"/>
    <p:sldLayoutId id="2147483877" r:id="rId43"/>
    <p:sldLayoutId id="2147483878" r:id="rId44"/>
    <p:sldLayoutId id="2147483879" r:id="rId45"/>
    <p:sldLayoutId id="2147483892" r:id="rId46"/>
    <p:sldLayoutId id="2147483893" r:id="rId47"/>
    <p:sldLayoutId id="2147483894" r:id="rId48"/>
  </p:sldLayoutIdLst>
  <p:transition>
    <p:fade/>
  </p:transition>
  <p:hf hdr="0" ftr="0" dt="0"/>
  <p:txStyles>
    <p:titleStyle>
      <a:lvl1pPr algn="l" defTabSz="914367" rtl="0" eaLnBrk="1" latinLnBrk="0" hangingPunct="1">
        <a:lnSpc>
          <a:spcPct val="90000"/>
        </a:lnSpc>
        <a:spcBef>
          <a:spcPct val="0"/>
        </a:spcBef>
        <a:buNone/>
        <a:defRPr lang="en-US" sz="4705" b="0" kern="1200" cap="none" spc="-100" baseline="0" dirty="0" smtClean="0">
          <a:ln w="3175">
            <a:noFill/>
          </a:ln>
          <a:gradFill>
            <a:gsLst>
              <a:gs pos="2655">
                <a:schemeClr val="tx1"/>
              </a:gs>
              <a:gs pos="13187">
                <a:schemeClr val="tx1"/>
              </a:gs>
            </a:gsLst>
            <a:lin ang="5400000" scaled="0"/>
          </a:gradFill>
          <a:effectLst/>
          <a:latin typeface="+mj-lt"/>
          <a:ea typeface="+mn-ea"/>
          <a:cs typeface="Segoe UI" pitchFamily="34" charset="0"/>
        </a:defRPr>
      </a:lvl1pPr>
    </p:titleStyle>
    <p:bodyStyle>
      <a:lvl1pPr marL="336145" marR="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sz="3921" kern="1200" spc="0" baseline="0">
          <a:gradFill>
            <a:gsLst>
              <a:gs pos="1250">
                <a:schemeClr val="tx1"/>
              </a:gs>
              <a:gs pos="100000">
                <a:schemeClr val="tx1"/>
              </a:gs>
            </a:gsLst>
            <a:lin ang="5400000" scaled="0"/>
          </a:gradFill>
          <a:latin typeface="+mn-lt"/>
          <a:ea typeface="+mn-ea"/>
          <a:cs typeface="+mn-cs"/>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31">
          <p15:clr>
            <a:srgbClr val="5ACBF0"/>
          </p15:clr>
        </p15:guide>
        <p15:guide id="2" pos="7603">
          <p15:clr>
            <a:srgbClr val="5ACBF0"/>
          </p15:clr>
        </p15:guide>
        <p15:guide id="3" orient="horz" pos="232">
          <p15:clr>
            <a:srgbClr val="5ACBF0"/>
          </p15:clr>
        </p15:guide>
        <p15:guide id="4" orient="horz" pos="4171">
          <p15:clr>
            <a:srgbClr val="5ACBF0"/>
          </p15:clr>
        </p15:guide>
        <p15:guide id="0" pos="1109">
          <p15:clr>
            <a:srgbClr val="5ACBF0"/>
          </p15:clr>
        </p15:guide>
        <p15:guide id="5" pos="1157">
          <p15:clr>
            <a:srgbClr val="5ACBF0"/>
          </p15:clr>
        </p15:guide>
        <p15:guide id="6" pos="2031">
          <p15:clr>
            <a:srgbClr val="5ACBF0"/>
          </p15:clr>
        </p15:guide>
        <p15:guide id="7" pos="2963">
          <p15:clr>
            <a:srgbClr val="5ACBF0"/>
          </p15:clr>
        </p15:guide>
        <p15:guide id="8" pos="3017">
          <p15:clr>
            <a:srgbClr val="5ACBF0"/>
          </p15:clr>
        </p15:guide>
        <p15:guide id="9" pos="3893">
          <p15:clr>
            <a:srgbClr val="5ACBF0"/>
          </p15:clr>
        </p15:guide>
        <p15:guide id="10" pos="4822">
          <p15:clr>
            <a:srgbClr val="5ACBF0"/>
          </p15:clr>
        </p15:guide>
        <p15:guide id="11" pos="4875">
          <p15:clr>
            <a:srgbClr val="5ACBF0"/>
          </p15:clr>
        </p15:guide>
        <p15:guide id="12" pos="5748">
          <p15:clr>
            <a:srgbClr val="5ACBF0"/>
          </p15:clr>
        </p15:guide>
        <p15:guide id="13" pos="5802">
          <p15:clr>
            <a:srgbClr val="5ACBF0"/>
          </p15:clr>
        </p15:guide>
        <p15:guide id="14" pos="6674">
          <p15:clr>
            <a:srgbClr val="5ACBF0"/>
          </p15:clr>
        </p15:guide>
        <p15:guide id="15" pos="6728">
          <p15:clr>
            <a:srgbClr val="5ACBF0"/>
          </p15:clr>
        </p15:guide>
        <p15:guide id="16" pos="3943">
          <p15:clr>
            <a:srgbClr val="5ACBF0"/>
          </p15:clr>
        </p15:guide>
        <p15:guide id="17" orient="horz" pos="1542">
          <p15:clr>
            <a:srgbClr val="5ACBF0"/>
          </p15:clr>
        </p15:guide>
        <p15:guide id="18" orient="horz" pos="2864">
          <p15:clr>
            <a:srgbClr val="5ACBF0"/>
          </p15:clr>
        </p15:guide>
        <p15:guide id="19" pos="2088">
          <p15:clr>
            <a:srgbClr val="5ACBF0"/>
          </p15:clr>
        </p15:guide>
        <p15:guide id="20" pos="2316">
          <p15:clr>
            <a:srgbClr val="FBAE40"/>
          </p15:clr>
        </p15:guide>
        <p15:guide id="21" orient="horz" pos="1771">
          <p15:clr>
            <a:srgbClr val="FBAE40"/>
          </p15:clr>
        </p15:guide>
        <p15:guide id="22" orient="horz" pos="1308">
          <p15:clr>
            <a:srgbClr val="FBAE40"/>
          </p15:clr>
        </p15:guide>
        <p15:guide id="23" pos="3245">
          <p15:clr>
            <a:srgbClr val="FBAE40"/>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5DA96A-70EA-464E-8E49-6E778C2163A8}" type="datetimeFigureOut">
              <a:rPr lang="en-US" smtClean="0"/>
              <a:t>12/20/2017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888E8E-B60A-4D60-8534-20BC182B903A}" type="slidenum">
              <a:rPr lang="en-US" smtClean="0"/>
              <a:t>‹#›</a:t>
            </a:fld>
            <a:endParaRPr lang="en-US"/>
          </a:p>
        </p:txBody>
      </p:sp>
      <p:sp>
        <p:nvSpPr>
          <p:cNvPr id="7" name="Rectangle 6"/>
          <p:cNvSpPr/>
          <p:nvPr userDrawn="1"/>
        </p:nvSpPr>
        <p:spPr bwMode="auto">
          <a:xfrm>
            <a:off x="13199694" y="512501"/>
            <a:ext cx="211656" cy="821839"/>
          </a:xfrm>
          <a:prstGeom prst="rect">
            <a:avLst/>
          </a:prstGeom>
          <a:solidFill>
            <a:srgbClr val="F0F0F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a:gradFill>
                <a:gsLst>
                  <a:gs pos="0">
                    <a:srgbClr val="FFFFFF"/>
                  </a:gs>
                  <a:gs pos="100000">
                    <a:srgbClr val="FFFFFF"/>
                  </a:gs>
                </a:gsLst>
                <a:lin ang="5400000" scaled="0"/>
              </a:gradFill>
              <a:ea typeface="Segoe UI" pitchFamily="34" charset="0"/>
              <a:cs typeface="Segoe UI" pitchFamily="34" charset="0"/>
            </a:endParaRPr>
          </a:p>
        </p:txBody>
      </p:sp>
      <p:sp>
        <p:nvSpPr>
          <p:cNvPr id="8" name="Rectangle 7"/>
          <p:cNvSpPr/>
          <p:nvPr userDrawn="1"/>
        </p:nvSpPr>
        <p:spPr bwMode="auto">
          <a:xfrm flipH="1">
            <a:off x="13247329" y="1343959"/>
            <a:ext cx="184652" cy="747995"/>
          </a:xfrm>
          <a:prstGeom prst="rect">
            <a:avLst/>
          </a:prstGeom>
          <a:solidFill>
            <a:srgbClr val="C8C8C8"/>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a:gradFill>
                <a:gsLst>
                  <a:gs pos="0">
                    <a:srgbClr val="FFFFFF"/>
                  </a:gs>
                  <a:gs pos="100000">
                    <a:srgbClr val="FFFFFF"/>
                  </a:gs>
                </a:gsLst>
                <a:lin ang="5400000" scaled="0"/>
              </a:gradFill>
              <a:ea typeface="Segoe UI" pitchFamily="34" charset="0"/>
              <a:cs typeface="Segoe UI" pitchFamily="34" charset="0"/>
            </a:endParaRPr>
          </a:p>
        </p:txBody>
      </p:sp>
      <p:grpSp>
        <p:nvGrpSpPr>
          <p:cNvPr id="9" name="Group 8" hidden="1"/>
          <p:cNvGrpSpPr/>
          <p:nvPr userDrawn="1"/>
        </p:nvGrpSpPr>
        <p:grpSpPr>
          <a:xfrm>
            <a:off x="0" y="0"/>
            <a:ext cx="12192000" cy="6858000"/>
            <a:chOff x="0" y="0"/>
            <a:chExt cx="12436475" cy="6994525"/>
          </a:xfrm>
        </p:grpSpPr>
        <p:grpSp>
          <p:nvGrpSpPr>
            <p:cNvPr id="10" name="Group 9"/>
            <p:cNvGrpSpPr/>
            <p:nvPr userDrawn="1"/>
          </p:nvGrpSpPr>
          <p:grpSpPr>
            <a:xfrm>
              <a:off x="0" y="0"/>
              <a:ext cx="12436475" cy="6994525"/>
              <a:chOff x="0" y="0"/>
              <a:chExt cx="12436475" cy="6994525"/>
            </a:xfrm>
          </p:grpSpPr>
          <p:grpSp>
            <p:nvGrpSpPr>
              <p:cNvPr id="12" name="Group 11"/>
              <p:cNvGrpSpPr/>
              <p:nvPr/>
            </p:nvGrpSpPr>
            <p:grpSpPr>
              <a:xfrm>
                <a:off x="364210" y="364210"/>
                <a:ext cx="11708055" cy="6266103"/>
                <a:chOff x="457201" y="479425"/>
                <a:chExt cx="11522074" cy="6035675"/>
              </a:xfrm>
            </p:grpSpPr>
            <p:sp>
              <p:nvSpPr>
                <p:cNvPr id="18" name="Rectangle 17"/>
                <p:cNvSpPr/>
                <p:nvPr/>
              </p:nvSpPr>
              <p:spPr bwMode="auto">
                <a:xfrm>
                  <a:off x="457201" y="479425"/>
                  <a:ext cx="1364270" cy="6035675"/>
                </a:xfrm>
                <a:prstGeom prst="rect">
                  <a:avLst/>
                </a:prstGeom>
                <a:noFill/>
                <a:ln w="12700">
                  <a:solidFill>
                    <a:srgbClr val="FAB4B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1765">
                    <a:solidFill>
                      <a:srgbClr val="FFFFFF"/>
                    </a:solidFill>
                  </a:endParaRPr>
                </a:p>
              </p:txBody>
            </p:sp>
            <p:sp>
              <p:nvSpPr>
                <p:cNvPr id="19" name="Rectangle 18"/>
                <p:cNvSpPr/>
                <p:nvPr/>
              </p:nvSpPr>
              <p:spPr bwMode="auto">
                <a:xfrm>
                  <a:off x="1908316" y="479425"/>
                  <a:ext cx="1364270" cy="6035675"/>
                </a:xfrm>
                <a:prstGeom prst="rect">
                  <a:avLst/>
                </a:prstGeom>
                <a:noFill/>
                <a:ln w="12700">
                  <a:solidFill>
                    <a:srgbClr val="FAB4B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a:gradFill>
                      <a:gsLst>
                        <a:gs pos="0">
                          <a:srgbClr val="FFFFFF"/>
                        </a:gs>
                        <a:gs pos="100000">
                          <a:srgbClr val="FFFFFF"/>
                        </a:gs>
                      </a:gsLst>
                      <a:lin ang="5400000" scaled="0"/>
                    </a:gradFill>
                    <a:ea typeface="Segoe UI" pitchFamily="34" charset="0"/>
                    <a:cs typeface="Segoe UI" pitchFamily="34" charset="0"/>
                  </a:endParaRPr>
                </a:p>
              </p:txBody>
            </p:sp>
            <p:sp>
              <p:nvSpPr>
                <p:cNvPr id="20" name="Rectangle 19"/>
                <p:cNvSpPr/>
                <p:nvPr/>
              </p:nvSpPr>
              <p:spPr bwMode="auto">
                <a:xfrm>
                  <a:off x="3359431" y="479425"/>
                  <a:ext cx="1364270" cy="6035675"/>
                </a:xfrm>
                <a:prstGeom prst="rect">
                  <a:avLst/>
                </a:prstGeom>
                <a:noFill/>
                <a:ln w="12700">
                  <a:solidFill>
                    <a:srgbClr val="FAB4B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a:gradFill>
                      <a:gsLst>
                        <a:gs pos="0">
                          <a:srgbClr val="FFFFFF"/>
                        </a:gs>
                        <a:gs pos="100000">
                          <a:srgbClr val="FFFFFF"/>
                        </a:gs>
                      </a:gsLst>
                      <a:lin ang="5400000" scaled="0"/>
                    </a:gradFill>
                    <a:ea typeface="Segoe UI" pitchFamily="34" charset="0"/>
                    <a:cs typeface="Segoe UI" pitchFamily="34" charset="0"/>
                  </a:endParaRPr>
                </a:p>
              </p:txBody>
            </p:sp>
            <p:sp>
              <p:nvSpPr>
                <p:cNvPr id="21" name="Rectangle 20"/>
                <p:cNvSpPr/>
                <p:nvPr/>
              </p:nvSpPr>
              <p:spPr bwMode="auto">
                <a:xfrm>
                  <a:off x="4810546" y="479425"/>
                  <a:ext cx="1364270" cy="6035675"/>
                </a:xfrm>
                <a:prstGeom prst="rect">
                  <a:avLst/>
                </a:prstGeom>
                <a:noFill/>
                <a:ln w="12700">
                  <a:solidFill>
                    <a:srgbClr val="FAB4B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a:gradFill>
                      <a:gsLst>
                        <a:gs pos="0">
                          <a:srgbClr val="FFFFFF"/>
                        </a:gs>
                        <a:gs pos="100000">
                          <a:srgbClr val="FFFFFF"/>
                        </a:gs>
                      </a:gsLst>
                      <a:lin ang="5400000" scaled="0"/>
                    </a:gradFill>
                    <a:ea typeface="Segoe UI" pitchFamily="34" charset="0"/>
                    <a:cs typeface="Segoe UI" pitchFamily="34" charset="0"/>
                  </a:endParaRPr>
                </a:p>
              </p:txBody>
            </p:sp>
            <p:sp>
              <p:nvSpPr>
                <p:cNvPr id="22" name="Rectangle 21"/>
                <p:cNvSpPr/>
                <p:nvPr/>
              </p:nvSpPr>
              <p:spPr bwMode="auto">
                <a:xfrm>
                  <a:off x="6261661" y="479425"/>
                  <a:ext cx="1364270" cy="6035675"/>
                </a:xfrm>
                <a:prstGeom prst="rect">
                  <a:avLst/>
                </a:prstGeom>
                <a:noFill/>
                <a:ln w="12700">
                  <a:solidFill>
                    <a:srgbClr val="FAB4B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a:gradFill>
                      <a:gsLst>
                        <a:gs pos="0">
                          <a:srgbClr val="FFFFFF"/>
                        </a:gs>
                        <a:gs pos="100000">
                          <a:srgbClr val="FFFFFF"/>
                        </a:gs>
                      </a:gsLst>
                      <a:lin ang="5400000" scaled="0"/>
                    </a:gradFill>
                    <a:ea typeface="Segoe UI" pitchFamily="34" charset="0"/>
                    <a:cs typeface="Segoe UI" pitchFamily="34" charset="0"/>
                  </a:endParaRPr>
                </a:p>
              </p:txBody>
            </p:sp>
            <p:sp>
              <p:nvSpPr>
                <p:cNvPr id="23" name="Rectangle 22"/>
                <p:cNvSpPr/>
                <p:nvPr/>
              </p:nvSpPr>
              <p:spPr bwMode="auto">
                <a:xfrm>
                  <a:off x="7712776" y="479425"/>
                  <a:ext cx="1364270" cy="6035675"/>
                </a:xfrm>
                <a:prstGeom prst="rect">
                  <a:avLst/>
                </a:prstGeom>
                <a:noFill/>
                <a:ln w="12700">
                  <a:solidFill>
                    <a:srgbClr val="FAB4B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a:gradFill>
                      <a:gsLst>
                        <a:gs pos="0">
                          <a:srgbClr val="FFFFFF"/>
                        </a:gs>
                        <a:gs pos="100000">
                          <a:srgbClr val="FFFFFF"/>
                        </a:gs>
                      </a:gsLst>
                      <a:lin ang="5400000" scaled="0"/>
                    </a:gradFill>
                    <a:ea typeface="Segoe UI" pitchFamily="34" charset="0"/>
                    <a:cs typeface="Segoe UI" pitchFamily="34" charset="0"/>
                  </a:endParaRPr>
                </a:p>
              </p:txBody>
            </p:sp>
            <p:sp>
              <p:nvSpPr>
                <p:cNvPr id="24" name="Rectangle 23"/>
                <p:cNvSpPr/>
                <p:nvPr/>
              </p:nvSpPr>
              <p:spPr bwMode="auto">
                <a:xfrm>
                  <a:off x="9163891" y="479425"/>
                  <a:ext cx="1364270" cy="6035675"/>
                </a:xfrm>
                <a:prstGeom prst="rect">
                  <a:avLst/>
                </a:prstGeom>
                <a:noFill/>
                <a:ln w="12700">
                  <a:solidFill>
                    <a:srgbClr val="FAB4B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a:gradFill>
                      <a:gsLst>
                        <a:gs pos="0">
                          <a:srgbClr val="FFFFFF"/>
                        </a:gs>
                        <a:gs pos="100000">
                          <a:srgbClr val="FFFFFF"/>
                        </a:gs>
                      </a:gsLst>
                      <a:lin ang="5400000" scaled="0"/>
                    </a:gradFill>
                    <a:ea typeface="Segoe UI" pitchFamily="34" charset="0"/>
                    <a:cs typeface="Segoe UI" pitchFamily="34" charset="0"/>
                  </a:endParaRPr>
                </a:p>
              </p:txBody>
            </p:sp>
            <p:sp>
              <p:nvSpPr>
                <p:cNvPr id="25" name="Rectangle 24"/>
                <p:cNvSpPr/>
                <p:nvPr/>
              </p:nvSpPr>
              <p:spPr bwMode="auto">
                <a:xfrm>
                  <a:off x="10615005" y="479425"/>
                  <a:ext cx="1364270" cy="6035675"/>
                </a:xfrm>
                <a:prstGeom prst="rect">
                  <a:avLst/>
                </a:prstGeom>
                <a:noFill/>
                <a:ln w="12700">
                  <a:solidFill>
                    <a:srgbClr val="FAB4B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a:gradFill>
                      <a:gsLst>
                        <a:gs pos="0">
                          <a:srgbClr val="FFFFFF"/>
                        </a:gs>
                        <a:gs pos="100000">
                          <a:srgbClr val="FFFFFF"/>
                        </a:gs>
                      </a:gsLst>
                      <a:lin ang="5400000" scaled="0"/>
                    </a:gradFill>
                    <a:ea typeface="Segoe UI" pitchFamily="34" charset="0"/>
                    <a:cs typeface="Segoe UI" pitchFamily="34" charset="0"/>
                  </a:endParaRPr>
                </a:p>
              </p:txBody>
            </p:sp>
          </p:grpSp>
          <p:sp>
            <p:nvSpPr>
              <p:cNvPr id="13" name="Rectangle 12"/>
              <p:cNvSpPr/>
              <p:nvPr/>
            </p:nvSpPr>
            <p:spPr bwMode="auto">
              <a:xfrm>
                <a:off x="0" y="6630315"/>
                <a:ext cx="364210" cy="364210"/>
              </a:xfrm>
              <a:prstGeom prst="rect">
                <a:avLst/>
              </a:prstGeom>
              <a:noFill/>
              <a:ln w="12700">
                <a:solidFill>
                  <a:srgbClr val="FAB4B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1765">
                  <a:solidFill>
                    <a:srgbClr val="FFFFFF"/>
                  </a:solidFill>
                </a:endParaRPr>
              </a:p>
            </p:txBody>
          </p:sp>
          <p:sp>
            <p:nvSpPr>
              <p:cNvPr id="14" name="Rectangle 13"/>
              <p:cNvSpPr/>
              <p:nvPr/>
            </p:nvSpPr>
            <p:spPr bwMode="auto">
              <a:xfrm>
                <a:off x="0" y="1"/>
                <a:ext cx="364210" cy="364210"/>
              </a:xfrm>
              <a:prstGeom prst="rect">
                <a:avLst/>
              </a:prstGeom>
              <a:noFill/>
              <a:ln w="12700">
                <a:solidFill>
                  <a:srgbClr val="FAB4B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1765">
                  <a:solidFill>
                    <a:srgbClr val="FFFFFF"/>
                  </a:solidFill>
                </a:endParaRPr>
              </a:p>
            </p:txBody>
          </p:sp>
          <p:sp>
            <p:nvSpPr>
              <p:cNvPr id="15" name="Rectangle 14"/>
              <p:cNvSpPr/>
              <p:nvPr/>
            </p:nvSpPr>
            <p:spPr bwMode="auto">
              <a:xfrm>
                <a:off x="12072265" y="0"/>
                <a:ext cx="364210" cy="364210"/>
              </a:xfrm>
              <a:prstGeom prst="rect">
                <a:avLst/>
              </a:prstGeom>
              <a:noFill/>
              <a:ln w="12700">
                <a:solidFill>
                  <a:srgbClr val="FAB4B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1765">
                  <a:solidFill>
                    <a:srgbClr val="FFFFFF"/>
                  </a:solidFill>
                </a:endParaRPr>
              </a:p>
            </p:txBody>
          </p:sp>
          <p:sp>
            <p:nvSpPr>
              <p:cNvPr id="16" name="Rectangle 15"/>
              <p:cNvSpPr/>
              <p:nvPr/>
            </p:nvSpPr>
            <p:spPr bwMode="auto">
              <a:xfrm>
                <a:off x="12072265" y="6630315"/>
                <a:ext cx="364210" cy="364210"/>
              </a:xfrm>
              <a:prstGeom prst="rect">
                <a:avLst/>
              </a:prstGeom>
              <a:noFill/>
              <a:ln w="12700">
                <a:solidFill>
                  <a:srgbClr val="FAB4B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1765">
                  <a:solidFill>
                    <a:srgbClr val="FFFFFF"/>
                  </a:solidFill>
                </a:endParaRPr>
              </a:p>
            </p:txBody>
          </p:sp>
          <p:sp>
            <p:nvSpPr>
              <p:cNvPr id="17" name="Rectangle 16"/>
              <p:cNvSpPr/>
              <p:nvPr/>
            </p:nvSpPr>
            <p:spPr bwMode="auto">
              <a:xfrm>
                <a:off x="0" y="2448315"/>
                <a:ext cx="364210" cy="364210"/>
              </a:xfrm>
              <a:prstGeom prst="rect">
                <a:avLst/>
              </a:prstGeom>
              <a:noFill/>
              <a:ln w="12700">
                <a:solidFill>
                  <a:srgbClr val="FAB4B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1765">
                  <a:solidFill>
                    <a:srgbClr val="FFFFFF"/>
                  </a:solidFill>
                </a:endParaRPr>
              </a:p>
            </p:txBody>
          </p:sp>
        </p:grpSp>
        <p:sp>
          <p:nvSpPr>
            <p:cNvPr id="11" name="Rectangle 10"/>
            <p:cNvSpPr/>
            <p:nvPr userDrawn="1"/>
          </p:nvSpPr>
          <p:spPr bwMode="auto">
            <a:xfrm>
              <a:off x="364209" y="2450274"/>
              <a:ext cx="11708055" cy="2093976"/>
            </a:xfrm>
            <a:prstGeom prst="rect">
              <a:avLst/>
            </a:prstGeom>
            <a:noFill/>
            <a:ln w="12700">
              <a:solidFill>
                <a:srgbClr val="FAB4BB"/>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1765">
                <a:solidFill>
                  <a:srgbClr val="FFFFFF"/>
                </a:solidFill>
              </a:endParaRPr>
            </a:p>
          </p:txBody>
        </p:sp>
      </p:grpSp>
      <p:pic>
        <p:nvPicPr>
          <p:cNvPr id="26" name="Picture 25"/>
          <p:cNvPicPr>
            <a:picLocks noChangeAspect="1"/>
          </p:cNvPicPr>
          <p:nvPr userDrawn="1"/>
        </p:nvPicPr>
        <p:blipFill>
          <a:blip r:embed="rId15"/>
          <a:stretch>
            <a:fillRect/>
          </a:stretch>
        </p:blipFill>
        <p:spPr>
          <a:xfrm rot="5400000">
            <a:off x="9208748" y="2991033"/>
            <a:ext cx="6858623" cy="876557"/>
          </a:xfrm>
          <a:prstGeom prst="rect">
            <a:avLst/>
          </a:prstGeom>
        </p:spPr>
      </p:pic>
    </p:spTree>
    <p:extLst>
      <p:ext uri="{BB962C8B-B14F-4D97-AF65-F5344CB8AC3E}">
        <p14:creationId xmlns:p14="http://schemas.microsoft.com/office/powerpoint/2010/main" val="2029379364"/>
      </p:ext>
    </p:extLst>
  </p:cSld>
  <p:clrMap bg1="lt1" tx1="dk1" bg2="lt2" tx2="dk2" accent1="accent1" accent2="accent2" accent3="accent3" accent4="accent4" accent5="accent5" accent6="accent6" hlink="hlink" folHlink="folHlink"/>
  <p:sldLayoutIdLst>
    <p:sldLayoutId id="2147483896" r:id="rId1"/>
    <p:sldLayoutId id="2147483897" r:id="rId2"/>
    <p:sldLayoutId id="2147483898" r:id="rId3"/>
    <p:sldLayoutId id="2147483899" r:id="rId4"/>
    <p:sldLayoutId id="2147483900" r:id="rId5"/>
    <p:sldLayoutId id="2147483901" r:id="rId6"/>
    <p:sldLayoutId id="2147483902" r:id="rId7"/>
    <p:sldLayoutId id="2147483903" r:id="rId8"/>
    <p:sldLayoutId id="2147483904" r:id="rId9"/>
    <p:sldLayoutId id="2147483905" r:id="rId10"/>
    <p:sldLayoutId id="2147483906" r:id="rId11"/>
    <p:sldLayoutId id="2147483908" r:id="rId12"/>
    <p:sldLayoutId id="2147483909" r:id="rId13"/>
  </p:sldLayoutIdLst>
  <p:transition>
    <p:fade/>
  </p:transition>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10" Type="http://schemas.openxmlformats.org/officeDocument/2006/relationships/notesSlide" Target="../notesSlides/notesSlide1.xml"/><Relationship Id="rId4" Type="http://schemas.openxmlformats.org/officeDocument/2006/relationships/tags" Target="../tags/tag4.xml"/><Relationship Id="rId9" Type="http://schemas.openxmlformats.org/officeDocument/2006/relationships/slideLayout" Target="../slideLayouts/slideLayout54.xml"/></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49.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0.xml"/></Relationships>
</file>

<file path=ppt/slides/_rels/slide5.xml.rels><?xml version="1.0" encoding="UTF-8" standalone="yes"?>
<Relationships xmlns="http://schemas.openxmlformats.org/package/2006/relationships"><Relationship Id="rId3" Type="http://schemas.openxmlformats.org/officeDocument/2006/relationships/hyperlink" Target="http://aka.ms/sql-in-a-box" TargetMode="External"/><Relationship Id="rId2" Type="http://schemas.openxmlformats.org/officeDocument/2006/relationships/notesSlide" Target="../notesSlides/notesSlide5.xml"/><Relationship Id="rId1" Type="http://schemas.openxmlformats.org/officeDocument/2006/relationships/slideLayout" Target="../slideLayouts/slideLayout54.xml"/><Relationship Id="rId4" Type="http://schemas.openxmlformats.org/officeDocument/2006/relationships/hyperlink" Target="https://microsoft.sharepoint.com/teams/Hosting/_layouts/OneNote.aspx?id=/teams/Hosting/Shared%20Documents/HSP&amp;wd=target(2%20%20Offerings/Optimize.one|CFA369A3-514D-4234-8FE8-6381260EB53D/FY18%20Optimize%20Program|B02B5345-0884-482E-ADE1-FE29EC5A255E/)"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analyticspartner.microsoft.com/" TargetMode="External"/><Relationship Id="rId2" Type="http://schemas.openxmlformats.org/officeDocument/2006/relationships/notesSlide" Target="../notesSlides/notesSlide6.xml"/><Relationship Id="rId1" Type="http://schemas.openxmlformats.org/officeDocument/2006/relationships/slideLayout" Target="../slideLayouts/slideLayout54.xml"/></Relationships>
</file>

<file path=ppt/slides/_rels/slide7.xml.rels><?xml version="1.0" encoding="UTF-8" standalone="yes"?>
<Relationships xmlns="http://schemas.openxmlformats.org/package/2006/relationships"><Relationship Id="rId3" Type="http://schemas.openxmlformats.org/officeDocument/2006/relationships/hyperlink" Target="https://www.microsoft.com/en-us/CloudandHosting/SkypeforBusiness.aspx" TargetMode="External"/><Relationship Id="rId2" Type="http://schemas.openxmlformats.org/officeDocument/2006/relationships/notesSlide" Target="../notesSlides/notesSlide7.xml"/><Relationship Id="rId1" Type="http://schemas.openxmlformats.org/officeDocument/2006/relationships/slideLayout" Target="../slideLayouts/slideLayout54.xml"/></Relationships>
</file>

<file path=ppt/slides/_rels/slide8.xml.rels><?xml version="1.0" encoding="UTF-8" standalone="yes"?>
<Relationships xmlns="http://schemas.openxmlformats.org/package/2006/relationships"><Relationship Id="rId3" Type="http://schemas.openxmlformats.org/officeDocument/2006/relationships/hyperlink" Target="https://microsoft.sharepoint.com/teams/Digital_Win_Room/Pages/Home.aspx" TargetMode="External"/><Relationship Id="rId2" Type="http://schemas.openxmlformats.org/officeDocument/2006/relationships/notesSlide" Target="../notesSlides/notesSlide8.xml"/><Relationship Id="rId1" Type="http://schemas.openxmlformats.org/officeDocument/2006/relationships/slideLayout" Target="../slideLayouts/slideLayout54.xml"/><Relationship Id="rId4" Type="http://schemas.openxmlformats.org/officeDocument/2006/relationships/hyperlink" Target="https://microsoft.sharepoint.com/teams/Hosting/Pages/Azure.aspx?RootFolder=/teams/Hosting/InfrastructureAzure/HMSP%20Datacenter%20Migration%20Resources/Hoster%20DC%20Migration%20Resources%20and%20IP&amp;FolderCTID=0x012000B2783B92D2D8FE4BA87FD2A9E95015D7&amp;View=%7bD447BBE7-5CB9-4543-B421-C23874FEC8E4%7d#InplviewHashd447bbe7-5cb9-4543-b421-c23874fec8e4="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aka.ms/Secaas" TargetMode="External"/><Relationship Id="rId2" Type="http://schemas.openxmlformats.org/officeDocument/2006/relationships/notesSlide" Target="../notesSlides/notesSlide9.xml"/><Relationship Id="rId1" Type="http://schemas.openxmlformats.org/officeDocument/2006/relationships/slideLayout" Target="../slideLayouts/slideLayout54.xml"/><Relationship Id="rId5" Type="http://schemas.openxmlformats.org/officeDocument/2006/relationships/hyperlink" Target="https://microsoft.sharepoint.com/teams/wwsam/Hosting/Forms/AllItems.aspx?InplviewHash6a51c0fa-e7f7-483c-a59a-bceb0a66dc98" TargetMode="External"/><Relationship Id="rId4" Type="http://schemas.openxmlformats.org/officeDocument/2006/relationships/hyperlink" Target="https://microsoft.sharepoint.com/teams/Hosting/Licensing/SAM%20%20Compliance%20Program%20Collateral/HMSP%20SAM%20and%20Compliance%20Playbook.pdf"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4.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4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5057C8E-86C0-4E90-951A-B6D5BEC6587C}"/>
              </a:ext>
            </a:extLst>
          </p:cNvPr>
          <p:cNvSpPr/>
          <p:nvPr/>
        </p:nvSpPr>
        <p:spPr bwMode="auto">
          <a:xfrm>
            <a:off x="3105893" y="2764380"/>
            <a:ext cx="1975377" cy="640080"/>
          </a:xfrm>
          <a:prstGeom prst="rect">
            <a:avLst/>
          </a:prstGeom>
          <a:solidFill>
            <a:srgbClr val="B8B8B8"/>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101" name="Rectangle 100">
            <a:extLst>
              <a:ext uri="{FF2B5EF4-FFF2-40B4-BE49-F238E27FC236}">
                <a16:creationId xmlns:a16="http://schemas.microsoft.com/office/drawing/2014/main" id="{51939203-DF41-49EB-BEF5-C8FA2F010AB7}"/>
              </a:ext>
            </a:extLst>
          </p:cNvPr>
          <p:cNvSpPr/>
          <p:nvPr/>
        </p:nvSpPr>
        <p:spPr bwMode="auto">
          <a:xfrm>
            <a:off x="3105893" y="3492663"/>
            <a:ext cx="1975377" cy="640080"/>
          </a:xfrm>
          <a:prstGeom prst="rect">
            <a:avLst/>
          </a:prstGeom>
          <a:solidFill>
            <a:srgbClr val="B8B8B8"/>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102" name="Rectangle 101">
            <a:extLst>
              <a:ext uri="{FF2B5EF4-FFF2-40B4-BE49-F238E27FC236}">
                <a16:creationId xmlns:a16="http://schemas.microsoft.com/office/drawing/2014/main" id="{985170F0-D6F1-48AD-8D61-253A8C3B97C0}"/>
              </a:ext>
            </a:extLst>
          </p:cNvPr>
          <p:cNvSpPr/>
          <p:nvPr/>
        </p:nvSpPr>
        <p:spPr bwMode="auto">
          <a:xfrm>
            <a:off x="3105893" y="4219585"/>
            <a:ext cx="1975377" cy="640080"/>
          </a:xfrm>
          <a:prstGeom prst="rect">
            <a:avLst/>
          </a:prstGeom>
          <a:solidFill>
            <a:srgbClr val="B8B8B8"/>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103" name="Rectangle 102">
            <a:extLst>
              <a:ext uri="{FF2B5EF4-FFF2-40B4-BE49-F238E27FC236}">
                <a16:creationId xmlns:a16="http://schemas.microsoft.com/office/drawing/2014/main" id="{E89A0DD9-E8B4-4307-92F1-BBDA254DD826}"/>
              </a:ext>
            </a:extLst>
          </p:cNvPr>
          <p:cNvSpPr/>
          <p:nvPr/>
        </p:nvSpPr>
        <p:spPr bwMode="auto">
          <a:xfrm>
            <a:off x="3105893" y="4949229"/>
            <a:ext cx="1975377" cy="640080"/>
          </a:xfrm>
          <a:prstGeom prst="rect">
            <a:avLst/>
          </a:prstGeom>
          <a:solidFill>
            <a:srgbClr val="B8B8B8"/>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8" name="Rectangle 7">
            <a:extLst>
              <a:ext uri="{FF2B5EF4-FFF2-40B4-BE49-F238E27FC236}">
                <a16:creationId xmlns:a16="http://schemas.microsoft.com/office/drawing/2014/main" id="{74D62183-3838-425E-96F7-7B17F21A3CF0}"/>
              </a:ext>
            </a:extLst>
          </p:cNvPr>
          <p:cNvSpPr/>
          <p:nvPr/>
        </p:nvSpPr>
        <p:spPr bwMode="auto">
          <a:xfrm>
            <a:off x="1588" y="1597630"/>
            <a:ext cx="3104304" cy="5114349"/>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grpSp>
        <p:nvGrpSpPr>
          <p:cNvPr id="30" name="Group 29"/>
          <p:cNvGrpSpPr/>
          <p:nvPr/>
        </p:nvGrpSpPr>
        <p:grpSpPr>
          <a:xfrm>
            <a:off x="10468333" y="1991624"/>
            <a:ext cx="1444485" cy="4318763"/>
            <a:chOff x="10970977" y="1991249"/>
            <a:chExt cx="1444861" cy="4319888"/>
          </a:xfrm>
        </p:grpSpPr>
        <p:sp>
          <p:nvSpPr>
            <p:cNvPr id="28" name="TextBox 27"/>
            <p:cNvSpPr txBox="1"/>
            <p:nvPr/>
          </p:nvSpPr>
          <p:spPr>
            <a:xfrm>
              <a:off x="11210231" y="3723789"/>
              <a:ext cx="1205607" cy="905022"/>
            </a:xfrm>
            <a:prstGeom prst="rect">
              <a:avLst/>
            </a:prstGeom>
            <a:noFill/>
          </p:spPr>
          <p:txBody>
            <a:bodyPr wrap="square" lIns="182832" tIns="146266" rIns="182832" bIns="146266" rtlCol="0">
              <a:spAutoFit/>
            </a:bodyPr>
            <a:lstStyle/>
            <a:p>
              <a:pPr marL="0" marR="0" lvl="0" indent="0" algn="ctr" defTabSz="914126" rtl="0" eaLnBrk="1" fontAlgn="auto" latinLnBrk="0" hangingPunct="1">
                <a:lnSpc>
                  <a:spcPct val="90000"/>
                </a:lnSpc>
                <a:spcBef>
                  <a:spcPts val="0"/>
                </a:spcBef>
                <a:spcAft>
                  <a:spcPts val="600"/>
                </a:spcAft>
                <a:buClrTx/>
                <a:buSzTx/>
                <a:buFontTx/>
                <a:buNone/>
                <a:tabLst/>
                <a:defRPr/>
              </a:pPr>
              <a:r>
                <a:rPr kumimoji="0" lang="en-US" sz="1100" b="0" i="0" u="none" strike="noStrike" kern="1200" cap="none" spc="0" normalizeH="0" baseline="0" noProof="0">
                  <a:ln>
                    <a:noFill/>
                  </a:ln>
                  <a:solidFill>
                    <a:srgbClr val="505050"/>
                  </a:solidFill>
                  <a:effectLst/>
                  <a:uLnTx/>
                  <a:uFillTx/>
                  <a:latin typeface="Segoe UI Semilight"/>
                  <a:ea typeface="ＭＳ Ｐゴシック"/>
                  <a:cs typeface="+mn-cs"/>
                </a:rPr>
                <a:t>Industry &amp; Horizontal Workloads &amp; Solutions</a:t>
              </a:r>
            </a:p>
          </p:txBody>
        </p:sp>
        <p:grpSp>
          <p:nvGrpSpPr>
            <p:cNvPr id="19" name="Group 18"/>
            <p:cNvGrpSpPr/>
            <p:nvPr/>
          </p:nvGrpSpPr>
          <p:grpSpPr>
            <a:xfrm>
              <a:off x="10970977" y="1991249"/>
              <a:ext cx="343309" cy="4319888"/>
              <a:chOff x="10970977" y="1991249"/>
              <a:chExt cx="343309" cy="4319888"/>
            </a:xfrm>
          </p:grpSpPr>
          <p:sp>
            <p:nvSpPr>
              <p:cNvPr id="93" name="Right Bracket 92"/>
              <p:cNvSpPr/>
              <p:nvPr/>
            </p:nvSpPr>
            <p:spPr>
              <a:xfrm>
                <a:off x="10970977" y="1991249"/>
                <a:ext cx="164487" cy="4319888"/>
              </a:xfrm>
              <a:prstGeom prst="rightBracket">
                <a:avLst/>
              </a:prstGeom>
              <a:ln w="22225">
                <a:solidFill>
                  <a:schemeClr val="tx1">
                    <a:lumMod val="60000"/>
                    <a:lumOff val="4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505050"/>
                  </a:solidFill>
                  <a:effectLst/>
                  <a:uLnTx/>
                  <a:uFillTx/>
                  <a:latin typeface="Segoe UI Semilight"/>
                  <a:ea typeface="ＭＳ Ｐゴシック"/>
                  <a:cs typeface="+mn-cs"/>
                </a:endParaRPr>
              </a:p>
            </p:txBody>
          </p:sp>
          <p:cxnSp>
            <p:nvCxnSpPr>
              <p:cNvPr id="96" name="Straight Connector 95"/>
              <p:cNvCxnSpPr>
                <a:cxnSpLocks/>
              </p:cNvCxnSpPr>
              <p:nvPr/>
            </p:nvCxnSpPr>
            <p:spPr>
              <a:xfrm>
                <a:off x="11135464" y="4151193"/>
                <a:ext cx="178822" cy="0"/>
              </a:xfrm>
              <a:prstGeom prst="line">
                <a:avLst/>
              </a:prstGeom>
              <a:ln w="22225">
                <a:solidFill>
                  <a:schemeClr val="tx1">
                    <a:lumMod val="60000"/>
                    <a:lumOff val="4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grpSp>
      <p:grpSp>
        <p:nvGrpSpPr>
          <p:cNvPr id="29" name="Group 28"/>
          <p:cNvGrpSpPr/>
          <p:nvPr/>
        </p:nvGrpSpPr>
        <p:grpSpPr>
          <a:xfrm>
            <a:off x="27596" y="1991624"/>
            <a:ext cx="1306073" cy="4318763"/>
            <a:chOff x="-392937" y="1991249"/>
            <a:chExt cx="1306414" cy="4319888"/>
          </a:xfrm>
        </p:grpSpPr>
        <p:sp>
          <p:nvSpPr>
            <p:cNvPr id="98" name="TextBox 97"/>
            <p:cNvSpPr txBox="1"/>
            <p:nvPr/>
          </p:nvSpPr>
          <p:spPr>
            <a:xfrm>
              <a:off x="-392937" y="3671061"/>
              <a:ext cx="1178146" cy="600244"/>
            </a:xfrm>
            <a:prstGeom prst="rect">
              <a:avLst/>
            </a:prstGeom>
            <a:noFill/>
          </p:spPr>
          <p:txBody>
            <a:bodyPr wrap="square" lIns="182832" tIns="146266" rIns="182832" bIns="146266" rtlCol="0">
              <a:spAutoFit/>
            </a:bodyPr>
            <a:lstStyle/>
            <a:p>
              <a:pPr marL="0" marR="0" lvl="0" indent="0" algn="ctr" defTabSz="914126" rtl="0" eaLnBrk="1" fontAlgn="auto" latinLnBrk="0" hangingPunct="1">
                <a:lnSpc>
                  <a:spcPct val="90000"/>
                </a:lnSpc>
                <a:spcBef>
                  <a:spcPts val="0"/>
                </a:spcBef>
                <a:spcAft>
                  <a:spcPts val="600"/>
                </a:spcAft>
                <a:buClrTx/>
                <a:buSzTx/>
                <a:buFontTx/>
                <a:buNone/>
                <a:tabLst/>
                <a:defRPr/>
              </a:pPr>
              <a:r>
                <a:rPr kumimoji="0" lang="en-US" sz="1100" b="0" i="0" u="none" strike="noStrike" kern="1200" cap="none" spc="0" normalizeH="0" baseline="0" noProof="0">
                  <a:ln>
                    <a:noFill/>
                  </a:ln>
                  <a:solidFill>
                    <a:srgbClr val="505050"/>
                  </a:solidFill>
                  <a:effectLst/>
                  <a:uLnTx/>
                  <a:uFillTx/>
                  <a:latin typeface="Segoe UI Semilight"/>
                  <a:ea typeface="ＭＳ Ｐゴシック"/>
                  <a:cs typeface="+mn-cs"/>
                </a:rPr>
                <a:t>IP &amp; Practice Development</a:t>
              </a:r>
            </a:p>
          </p:txBody>
        </p:sp>
        <p:grpSp>
          <p:nvGrpSpPr>
            <p:cNvPr id="22" name="Group 21"/>
            <p:cNvGrpSpPr/>
            <p:nvPr/>
          </p:nvGrpSpPr>
          <p:grpSpPr>
            <a:xfrm>
              <a:off x="594601" y="1991249"/>
              <a:ext cx="318876" cy="4319888"/>
              <a:chOff x="594601" y="1991249"/>
              <a:chExt cx="318876" cy="4319888"/>
            </a:xfrm>
          </p:grpSpPr>
          <p:sp>
            <p:nvSpPr>
              <p:cNvPr id="2" name="Right Bracket 1"/>
              <p:cNvSpPr/>
              <p:nvPr/>
            </p:nvSpPr>
            <p:spPr>
              <a:xfrm flipH="1">
                <a:off x="748990" y="1991249"/>
                <a:ext cx="164487" cy="4319888"/>
              </a:xfrm>
              <a:prstGeom prst="rightBracket">
                <a:avLst/>
              </a:prstGeom>
              <a:ln w="22225">
                <a:solidFill>
                  <a:schemeClr val="tx1">
                    <a:lumMod val="60000"/>
                    <a:lumOff val="4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srgbClr val="505050"/>
                  </a:solidFill>
                  <a:effectLst/>
                  <a:uLnTx/>
                  <a:uFillTx/>
                  <a:latin typeface="Segoe UI Semilight"/>
                  <a:ea typeface="ＭＳ Ｐゴシック"/>
                  <a:cs typeface="+mn-cs"/>
                </a:endParaRPr>
              </a:p>
            </p:txBody>
          </p:sp>
          <p:cxnSp>
            <p:nvCxnSpPr>
              <p:cNvPr id="12" name="Straight Connector 11"/>
              <p:cNvCxnSpPr>
                <a:cxnSpLocks/>
              </p:cNvCxnSpPr>
              <p:nvPr/>
            </p:nvCxnSpPr>
            <p:spPr>
              <a:xfrm>
                <a:off x="594601" y="4151193"/>
                <a:ext cx="140031" cy="0"/>
              </a:xfrm>
              <a:prstGeom prst="line">
                <a:avLst/>
              </a:prstGeom>
              <a:ln w="22225">
                <a:solidFill>
                  <a:schemeClr val="tx1">
                    <a:lumMod val="60000"/>
                    <a:lumOff val="4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grpSp>
      <p:sp>
        <p:nvSpPr>
          <p:cNvPr id="126" name="c3 title box"/>
          <p:cNvSpPr/>
          <p:nvPr/>
        </p:nvSpPr>
        <p:spPr bwMode="auto">
          <a:xfrm>
            <a:off x="3215005" y="6214118"/>
            <a:ext cx="5761992" cy="372009"/>
          </a:xfrm>
          <a:prstGeom prst="rect">
            <a:avLst/>
          </a:prstGeom>
          <a:solidFill>
            <a:srgbClr val="B8B8B8"/>
          </a:solidFill>
          <a:ln w="9525" cap="flat" cmpd="sng" algn="ctr">
            <a:noFill/>
            <a:prstDash val="solid"/>
            <a:headEnd type="none" w="med" len="med"/>
            <a:tailEnd type="none" w="med" len="med"/>
          </a:ln>
          <a:effectLst/>
        </p:spPr>
        <p:txBody>
          <a:bodyPr rot="0" spcFirstLastPara="0" vertOverflow="overflow" horzOverflow="overflow" vert="horz" wrap="square" lIns="89607" tIns="44802" rIns="89607" bIns="44802" numCol="1" spcCol="0" rtlCol="0" fromWordArt="0" anchor="ctr" anchorCtr="0" forceAA="0" compatLnSpc="1">
            <a:prstTxWarp prst="textNoShape">
              <a:avLst/>
            </a:prstTxWarp>
            <a:noAutofit/>
          </a:bodyPr>
          <a:lstStyle/>
          <a:p>
            <a:pPr marL="0" marR="0" lvl="0" indent="0" algn="ctr" defTabSz="91413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505050"/>
                </a:solidFill>
                <a:effectLst/>
                <a:uLnTx/>
                <a:uFillTx/>
                <a:latin typeface="Segoe UI Semilight"/>
                <a:ea typeface="ＭＳ Ｐゴシック"/>
                <a:cs typeface="Segoe UI" panose="020B0502040204020203" pitchFamily="34" charset="0"/>
              </a:rPr>
              <a:t>Programs &amp; Incentives</a:t>
            </a:r>
          </a:p>
        </p:txBody>
      </p:sp>
      <p:sp>
        <p:nvSpPr>
          <p:cNvPr id="62" name="Rectangle 16"/>
          <p:cNvSpPr txBox="1">
            <a:spLocks/>
          </p:cNvSpPr>
          <p:nvPr>
            <p:custDataLst>
              <p:tags r:id="rId1"/>
            </p:custDataLst>
          </p:nvPr>
        </p:nvSpPr>
        <p:spPr>
          <a:xfrm>
            <a:off x="919573" y="1090084"/>
            <a:ext cx="1739511" cy="484104"/>
          </a:xfrm>
          <a:prstGeom prst="rect">
            <a:avLst/>
          </a:prstGeom>
          <a:noFill/>
          <a:ln>
            <a:noFill/>
          </a:ln>
        </p:spPr>
        <p:txBody>
          <a:bodyPr vert="horz" wrap="square" lIns="76180" tIns="76180" rIns="76180" bIns="76180" rtlCol="0" anchor="ctr" anchorCtr="0">
            <a:noAutofit/>
          </a:bodyPr>
          <a:lstStyle>
            <a:lvl1pPr marL="336145" marR="0" lvl="0" indent="-336145" defTabSz="914367" fontAlgn="auto">
              <a:lnSpc>
                <a:spcPct val="90000"/>
              </a:lnSpc>
              <a:spcBef>
                <a:spcPct val="20000"/>
              </a:spcBef>
              <a:spcAft>
                <a:spcPts val="0"/>
              </a:spcAft>
              <a:buClrTx/>
              <a:buSzPct val="90000"/>
              <a:buFont typeface="Arial" pitchFamily="34" charset="0"/>
              <a:buChar char="•"/>
              <a:tabLst/>
              <a:defRPr sz="3921" spc="0" baseline="0">
                <a:gradFill>
                  <a:gsLst>
                    <a:gs pos="1250">
                      <a:schemeClr val="tx1"/>
                    </a:gs>
                    <a:gs pos="100000">
                      <a:schemeClr val="tx1"/>
                    </a:gs>
                  </a:gsLst>
                  <a:lin ang="5400000" scaled="0"/>
                </a:gradFill>
                <a:latin typeface="+mj-lt"/>
              </a:defRPr>
            </a:lvl1pPr>
            <a:lvl2pPr marL="572691" marR="0" lvl="1" indent="-236546" defTabSz="914367" fontAlgn="auto">
              <a:lnSpc>
                <a:spcPct val="90000"/>
              </a:lnSpc>
              <a:spcBef>
                <a:spcPct val="20000"/>
              </a:spcBef>
              <a:spcAft>
                <a:spcPts val="0"/>
              </a:spcAft>
              <a:buClrTx/>
              <a:buSzPct val="90000"/>
              <a:buFont typeface="Arial" pitchFamily="34" charset="0"/>
              <a:buChar char="•"/>
              <a:tabLst/>
              <a:defRPr sz="2353" spc="0" baseline="0">
                <a:gradFill>
                  <a:gsLst>
                    <a:gs pos="1250">
                      <a:schemeClr val="tx1"/>
                    </a:gs>
                    <a:gs pos="100000">
                      <a:schemeClr val="tx1"/>
                    </a:gs>
                  </a:gsLst>
                  <a:lin ang="5400000" scaled="0"/>
                </a:gradFill>
              </a:defRPr>
            </a:lvl2pPr>
            <a:lvl3pPr marL="784338" marR="0" lvl="2" indent="-224097" defTabSz="914367" fontAlgn="auto">
              <a:lnSpc>
                <a:spcPct val="90000"/>
              </a:lnSpc>
              <a:spcBef>
                <a:spcPct val="20000"/>
              </a:spcBef>
              <a:spcAft>
                <a:spcPts val="0"/>
              </a:spcAft>
              <a:buClrTx/>
              <a:buSzPct val="90000"/>
              <a:buFont typeface="Arial" pitchFamily="34" charset="0"/>
              <a:buChar char="•"/>
              <a:tabLst/>
              <a:defRPr sz="1961" spc="0" baseline="0">
                <a:gradFill>
                  <a:gsLst>
                    <a:gs pos="1250">
                      <a:schemeClr val="tx1"/>
                    </a:gs>
                    <a:gs pos="100000">
                      <a:schemeClr val="tx1"/>
                    </a:gs>
                  </a:gsLst>
                  <a:lin ang="5400000" scaled="0"/>
                </a:gradFill>
              </a:defRPr>
            </a:lvl3pPr>
            <a:lvl4pPr marL="1008435" marR="0" lvl="3" indent="-224097" defTabSz="914367" fontAlgn="auto">
              <a:lnSpc>
                <a:spcPct val="90000"/>
              </a:lnSpc>
              <a:spcBef>
                <a:spcPct val="20000"/>
              </a:spcBef>
              <a:spcAft>
                <a:spcPts val="0"/>
              </a:spcAft>
              <a:buClrTx/>
              <a:buSzPct val="90000"/>
              <a:buFont typeface="Arial" pitchFamily="34" charset="0"/>
              <a:buChar char="•"/>
              <a:tabLst/>
              <a:defRPr sz="1765" spc="0" baseline="0">
                <a:gradFill>
                  <a:gsLst>
                    <a:gs pos="1250">
                      <a:schemeClr val="tx1"/>
                    </a:gs>
                    <a:gs pos="100000">
                      <a:schemeClr val="tx1"/>
                    </a:gs>
                  </a:gsLst>
                  <a:lin ang="5400000" scaled="0"/>
                </a:gradFill>
              </a:defRPr>
            </a:lvl4pPr>
            <a:lvl5pPr marL="1232531" marR="0" lvl="4" indent="-224097" defTabSz="914367" fontAlgn="auto">
              <a:lnSpc>
                <a:spcPct val="90000"/>
              </a:lnSpc>
              <a:spcBef>
                <a:spcPct val="20000"/>
              </a:spcBef>
              <a:spcAft>
                <a:spcPts val="0"/>
              </a:spcAft>
              <a:buClrTx/>
              <a:buSzPct val="90000"/>
              <a:buFont typeface="Arial" pitchFamily="34" charset="0"/>
              <a:buChar char="•"/>
              <a:tabLst/>
              <a:defRPr sz="1765" spc="0" baseline="0">
                <a:gradFill>
                  <a:gsLst>
                    <a:gs pos="1250">
                      <a:schemeClr val="tx1"/>
                    </a:gs>
                    <a:gs pos="100000">
                      <a:schemeClr val="tx1"/>
                    </a:gs>
                  </a:gsLst>
                  <a:lin ang="5400000" scaled="0"/>
                </a:gradFill>
              </a:defRPr>
            </a:lvl5pPr>
            <a:lvl6pPr marL="2514509" indent="-228592" defTabSz="914367">
              <a:spcBef>
                <a:spcPct val="20000"/>
              </a:spcBef>
              <a:buFont typeface="Arial" pitchFamily="34" charset="0"/>
              <a:buChar char="•"/>
              <a:defRPr sz="1961"/>
            </a:lvl6pPr>
            <a:lvl7pPr marL="2971693" indent="-228592" defTabSz="914367">
              <a:spcBef>
                <a:spcPct val="20000"/>
              </a:spcBef>
              <a:buFont typeface="Arial" pitchFamily="34" charset="0"/>
              <a:buChar char="•"/>
              <a:defRPr sz="1961"/>
            </a:lvl7pPr>
            <a:lvl8pPr marL="3428877" indent="-228592" defTabSz="914367">
              <a:spcBef>
                <a:spcPct val="20000"/>
              </a:spcBef>
              <a:buFont typeface="Arial" pitchFamily="34" charset="0"/>
              <a:buChar char="•"/>
              <a:defRPr sz="1961"/>
            </a:lvl8pPr>
            <a:lvl9pPr marL="3886061" indent="-228592" defTabSz="914367">
              <a:spcBef>
                <a:spcPct val="20000"/>
              </a:spcBef>
              <a:buFont typeface="Arial" pitchFamily="34" charset="0"/>
              <a:buChar char="•"/>
              <a:defRPr sz="1961"/>
            </a:lvl9pPr>
          </a:lstStyle>
          <a:p>
            <a:pPr marL="0" marR="0" lvl="0" indent="0" algn="ctr" defTabSz="914093" rtl="0" eaLnBrk="1" fontAlgn="auto" latinLnBrk="0" hangingPunct="1">
              <a:lnSpc>
                <a:spcPct val="90000"/>
              </a:lnSpc>
              <a:spcBef>
                <a:spcPct val="20000"/>
              </a:spcBef>
              <a:spcAft>
                <a:spcPts val="0"/>
              </a:spcAft>
              <a:buClrTx/>
              <a:buSzPct val="90000"/>
              <a:buFont typeface="Arial" pitchFamily="34" charset="0"/>
              <a:buNone/>
              <a:tabLst/>
              <a:defRPr/>
            </a:pPr>
            <a:r>
              <a:rPr kumimoji="0" lang="en-US" sz="1799" b="0" i="0" u="none" strike="noStrike" kern="1200" cap="none" spc="0" normalizeH="0" baseline="0" noProof="0">
                <a:ln>
                  <a:noFill/>
                </a:ln>
                <a:solidFill>
                  <a:srgbClr val="505050"/>
                </a:solidFill>
                <a:effectLst/>
                <a:uLnTx/>
                <a:uFillTx/>
                <a:latin typeface="Segoe UI Light"/>
                <a:ea typeface="ＭＳ Ｐゴシック"/>
                <a:cs typeface="+mn-cs"/>
              </a:rPr>
              <a:t>Partner Segmentation</a:t>
            </a:r>
            <a:endParaRPr kumimoji="0" lang="en-US" sz="1799" b="0" i="0" u="none" strike="noStrike" kern="1200" cap="none" spc="0" normalizeH="0" baseline="0" noProof="0">
              <a:ln>
                <a:noFill/>
              </a:ln>
              <a:solidFill>
                <a:srgbClr val="FFFFFF"/>
              </a:solidFill>
              <a:effectLst/>
              <a:uLnTx/>
              <a:uFillTx/>
              <a:latin typeface="Segoe UI Light"/>
              <a:ea typeface="ＭＳ Ｐゴシック"/>
              <a:cs typeface="+mn-cs"/>
            </a:endParaRPr>
          </a:p>
        </p:txBody>
      </p:sp>
      <p:grpSp>
        <p:nvGrpSpPr>
          <p:cNvPr id="41" name="Group 40"/>
          <p:cNvGrpSpPr/>
          <p:nvPr/>
        </p:nvGrpSpPr>
        <p:grpSpPr>
          <a:xfrm>
            <a:off x="8896661" y="1300175"/>
            <a:ext cx="1794235" cy="4930227"/>
            <a:chOff x="9417321" y="1299619"/>
            <a:chExt cx="1794702" cy="4931511"/>
          </a:xfrm>
        </p:grpSpPr>
        <p:sp>
          <p:nvSpPr>
            <p:cNvPr id="90" name="Rectangle 16"/>
            <p:cNvSpPr txBox="1">
              <a:spLocks/>
            </p:cNvSpPr>
            <p:nvPr>
              <p:custDataLst>
                <p:tags r:id="rId6"/>
              </p:custDataLst>
            </p:nvPr>
          </p:nvSpPr>
          <p:spPr>
            <a:xfrm>
              <a:off x="9417321" y="1299619"/>
              <a:ext cx="1794702" cy="484230"/>
            </a:xfrm>
            <a:prstGeom prst="rect">
              <a:avLst/>
            </a:prstGeom>
            <a:noFill/>
            <a:ln>
              <a:noFill/>
            </a:ln>
          </p:spPr>
          <p:txBody>
            <a:bodyPr vert="horz" wrap="square" lIns="76180" tIns="76180" rIns="76180" bIns="76180" rtlCol="0" anchor="ctr" anchorCtr="0">
              <a:noAutofit/>
            </a:bodyPr>
            <a:lstStyle>
              <a:lvl1pPr marL="336145" marR="0" lvl="0" indent="-336145" defTabSz="914367" fontAlgn="auto">
                <a:lnSpc>
                  <a:spcPct val="90000"/>
                </a:lnSpc>
                <a:spcBef>
                  <a:spcPct val="20000"/>
                </a:spcBef>
                <a:spcAft>
                  <a:spcPts val="0"/>
                </a:spcAft>
                <a:buClrTx/>
                <a:buSzPct val="90000"/>
                <a:buFont typeface="Arial" pitchFamily="34" charset="0"/>
                <a:buChar char="•"/>
                <a:tabLst/>
                <a:defRPr sz="3921" spc="0" baseline="0">
                  <a:gradFill>
                    <a:gsLst>
                      <a:gs pos="1250">
                        <a:schemeClr val="tx1"/>
                      </a:gs>
                      <a:gs pos="100000">
                        <a:schemeClr val="tx1"/>
                      </a:gs>
                    </a:gsLst>
                    <a:lin ang="5400000" scaled="0"/>
                  </a:gradFill>
                  <a:latin typeface="+mj-lt"/>
                </a:defRPr>
              </a:lvl1pPr>
              <a:lvl2pPr marL="572691" marR="0" lvl="1" indent="-236546" defTabSz="914367" fontAlgn="auto">
                <a:lnSpc>
                  <a:spcPct val="90000"/>
                </a:lnSpc>
                <a:spcBef>
                  <a:spcPct val="20000"/>
                </a:spcBef>
                <a:spcAft>
                  <a:spcPts val="0"/>
                </a:spcAft>
                <a:buClrTx/>
                <a:buSzPct val="90000"/>
                <a:buFont typeface="Arial" pitchFamily="34" charset="0"/>
                <a:buChar char="•"/>
                <a:tabLst/>
                <a:defRPr sz="2353" spc="0" baseline="0">
                  <a:gradFill>
                    <a:gsLst>
                      <a:gs pos="1250">
                        <a:schemeClr val="tx1"/>
                      </a:gs>
                      <a:gs pos="100000">
                        <a:schemeClr val="tx1"/>
                      </a:gs>
                    </a:gsLst>
                    <a:lin ang="5400000" scaled="0"/>
                  </a:gradFill>
                </a:defRPr>
              </a:lvl2pPr>
              <a:lvl3pPr marL="784338" marR="0" lvl="2" indent="-224097" defTabSz="914367" fontAlgn="auto">
                <a:lnSpc>
                  <a:spcPct val="90000"/>
                </a:lnSpc>
                <a:spcBef>
                  <a:spcPct val="20000"/>
                </a:spcBef>
                <a:spcAft>
                  <a:spcPts val="0"/>
                </a:spcAft>
                <a:buClrTx/>
                <a:buSzPct val="90000"/>
                <a:buFont typeface="Arial" pitchFamily="34" charset="0"/>
                <a:buChar char="•"/>
                <a:tabLst/>
                <a:defRPr sz="1961" spc="0" baseline="0">
                  <a:gradFill>
                    <a:gsLst>
                      <a:gs pos="1250">
                        <a:schemeClr val="tx1"/>
                      </a:gs>
                      <a:gs pos="100000">
                        <a:schemeClr val="tx1"/>
                      </a:gs>
                    </a:gsLst>
                    <a:lin ang="5400000" scaled="0"/>
                  </a:gradFill>
                </a:defRPr>
              </a:lvl3pPr>
              <a:lvl4pPr marL="1008435" marR="0" lvl="3" indent="-224097" defTabSz="914367" fontAlgn="auto">
                <a:lnSpc>
                  <a:spcPct val="90000"/>
                </a:lnSpc>
                <a:spcBef>
                  <a:spcPct val="20000"/>
                </a:spcBef>
                <a:spcAft>
                  <a:spcPts val="0"/>
                </a:spcAft>
                <a:buClrTx/>
                <a:buSzPct val="90000"/>
                <a:buFont typeface="Arial" pitchFamily="34" charset="0"/>
                <a:buChar char="•"/>
                <a:tabLst/>
                <a:defRPr sz="1765" spc="0" baseline="0">
                  <a:gradFill>
                    <a:gsLst>
                      <a:gs pos="1250">
                        <a:schemeClr val="tx1"/>
                      </a:gs>
                      <a:gs pos="100000">
                        <a:schemeClr val="tx1"/>
                      </a:gs>
                    </a:gsLst>
                    <a:lin ang="5400000" scaled="0"/>
                  </a:gradFill>
                </a:defRPr>
              </a:lvl4pPr>
              <a:lvl5pPr marL="1232531" marR="0" lvl="4" indent="-224097" defTabSz="914367" fontAlgn="auto">
                <a:lnSpc>
                  <a:spcPct val="90000"/>
                </a:lnSpc>
                <a:spcBef>
                  <a:spcPct val="20000"/>
                </a:spcBef>
                <a:spcAft>
                  <a:spcPts val="0"/>
                </a:spcAft>
                <a:buClrTx/>
                <a:buSzPct val="90000"/>
                <a:buFont typeface="Arial" pitchFamily="34" charset="0"/>
                <a:buChar char="•"/>
                <a:tabLst/>
                <a:defRPr sz="1765" spc="0" baseline="0">
                  <a:gradFill>
                    <a:gsLst>
                      <a:gs pos="1250">
                        <a:schemeClr val="tx1"/>
                      </a:gs>
                      <a:gs pos="100000">
                        <a:schemeClr val="tx1"/>
                      </a:gs>
                    </a:gsLst>
                    <a:lin ang="5400000" scaled="0"/>
                  </a:gradFill>
                </a:defRPr>
              </a:lvl5pPr>
              <a:lvl6pPr marL="2514509" indent="-228592" defTabSz="914367">
                <a:spcBef>
                  <a:spcPct val="20000"/>
                </a:spcBef>
                <a:buFont typeface="Arial" pitchFamily="34" charset="0"/>
                <a:buChar char="•"/>
                <a:defRPr sz="1961"/>
              </a:lvl6pPr>
              <a:lvl7pPr marL="2971693" indent="-228592" defTabSz="914367">
                <a:spcBef>
                  <a:spcPct val="20000"/>
                </a:spcBef>
                <a:buFont typeface="Arial" pitchFamily="34" charset="0"/>
                <a:buChar char="•"/>
                <a:defRPr sz="1961"/>
              </a:lvl7pPr>
              <a:lvl8pPr marL="3428877" indent="-228592" defTabSz="914367">
                <a:spcBef>
                  <a:spcPct val="20000"/>
                </a:spcBef>
                <a:buFont typeface="Arial" pitchFamily="34" charset="0"/>
                <a:buChar char="•"/>
                <a:defRPr sz="1961"/>
              </a:lvl8pPr>
              <a:lvl9pPr marL="3886061" indent="-228592" defTabSz="914367">
                <a:spcBef>
                  <a:spcPct val="20000"/>
                </a:spcBef>
                <a:buFont typeface="Arial" pitchFamily="34" charset="0"/>
                <a:buChar char="•"/>
                <a:defRPr sz="1961"/>
              </a:lvl9pPr>
            </a:lstStyle>
            <a:p>
              <a:pPr marL="0" marR="0" lvl="0" indent="0" algn="ctr" defTabSz="914093" rtl="0" eaLnBrk="1" fontAlgn="auto" latinLnBrk="0" hangingPunct="1">
                <a:lnSpc>
                  <a:spcPct val="90000"/>
                </a:lnSpc>
                <a:spcBef>
                  <a:spcPct val="20000"/>
                </a:spcBef>
                <a:spcAft>
                  <a:spcPts val="0"/>
                </a:spcAft>
                <a:buClrTx/>
                <a:buSzPct val="90000"/>
                <a:buFont typeface="Arial" pitchFamily="34" charset="0"/>
                <a:buNone/>
                <a:tabLst/>
                <a:defRPr/>
              </a:pPr>
              <a:r>
                <a:rPr kumimoji="0" lang="en-US" sz="1799" b="0" i="0" u="none" strike="noStrike" kern="1200" cap="none" spc="0" normalizeH="0" baseline="0" noProof="0">
                  <a:ln>
                    <a:noFill/>
                  </a:ln>
                  <a:solidFill>
                    <a:srgbClr val="505050"/>
                  </a:solidFill>
                  <a:effectLst/>
                  <a:uLnTx/>
                  <a:uFillTx/>
                  <a:latin typeface="Segoe UI Light"/>
                  <a:ea typeface="ＭＳ Ｐゴシック"/>
                  <a:cs typeface="+mn-cs"/>
                </a:rPr>
                <a:t>Customer Segmentation</a:t>
              </a:r>
              <a:endParaRPr kumimoji="0" lang="en-US" sz="1799" b="0" i="0" u="none" strike="noStrike" kern="1200" cap="none" spc="0" normalizeH="0" baseline="0" noProof="0">
                <a:ln>
                  <a:noFill/>
                </a:ln>
                <a:solidFill>
                  <a:srgbClr val="FFFFFF"/>
                </a:solidFill>
                <a:effectLst/>
                <a:uLnTx/>
                <a:uFillTx/>
                <a:latin typeface="Segoe UI Light"/>
                <a:ea typeface="ＭＳ Ｐゴシック"/>
                <a:cs typeface="+mn-cs"/>
              </a:endParaRPr>
            </a:p>
          </p:txBody>
        </p:sp>
        <p:grpSp>
          <p:nvGrpSpPr>
            <p:cNvPr id="34" name="Group 33"/>
            <p:cNvGrpSpPr/>
            <p:nvPr/>
          </p:nvGrpSpPr>
          <p:grpSpPr>
            <a:xfrm>
              <a:off x="9652067" y="2121468"/>
              <a:ext cx="1325210" cy="4109662"/>
              <a:chOff x="9467394" y="2121468"/>
              <a:chExt cx="1325210" cy="4109662"/>
            </a:xfrm>
          </p:grpSpPr>
          <p:sp>
            <p:nvSpPr>
              <p:cNvPr id="87" name="Rectangle 16"/>
              <p:cNvSpPr txBox="1">
                <a:spLocks/>
              </p:cNvSpPr>
              <p:nvPr>
                <p:custDataLst>
                  <p:tags r:id="rId7"/>
                </p:custDataLst>
              </p:nvPr>
            </p:nvSpPr>
            <p:spPr>
              <a:xfrm>
                <a:off x="9467394" y="2121468"/>
                <a:ext cx="1325210" cy="1931959"/>
              </a:xfrm>
              <a:prstGeom prst="rect">
                <a:avLst/>
              </a:prstGeom>
              <a:noFill/>
              <a:ln w="6350">
                <a:solidFill>
                  <a:schemeClr val="accent1"/>
                </a:solidFill>
              </a:ln>
            </p:spPr>
            <p:txBody>
              <a:bodyPr vert="horz" wrap="square" lIns="76180" tIns="76180" rIns="76180" bIns="76180" rtlCol="0" anchor="ctr" anchorCtr="0">
                <a:noAutofit/>
              </a:bodyPr>
              <a:lstStyle>
                <a:lvl1pPr marL="336145" marR="0" lvl="0" indent="-336145" defTabSz="914367" fontAlgn="auto">
                  <a:lnSpc>
                    <a:spcPct val="90000"/>
                  </a:lnSpc>
                  <a:spcBef>
                    <a:spcPct val="20000"/>
                  </a:spcBef>
                  <a:spcAft>
                    <a:spcPts val="0"/>
                  </a:spcAft>
                  <a:buClrTx/>
                  <a:buSzPct val="90000"/>
                  <a:buFont typeface="Arial" pitchFamily="34" charset="0"/>
                  <a:buChar char="•"/>
                  <a:tabLst/>
                  <a:defRPr sz="3921" spc="0" baseline="0">
                    <a:gradFill>
                      <a:gsLst>
                        <a:gs pos="1250">
                          <a:schemeClr val="tx1"/>
                        </a:gs>
                        <a:gs pos="100000">
                          <a:schemeClr val="tx1"/>
                        </a:gs>
                      </a:gsLst>
                      <a:lin ang="5400000" scaled="0"/>
                    </a:gradFill>
                    <a:latin typeface="+mj-lt"/>
                  </a:defRPr>
                </a:lvl1pPr>
                <a:lvl2pPr marL="572691" marR="0" lvl="1" indent="-236546" defTabSz="914367" fontAlgn="auto">
                  <a:lnSpc>
                    <a:spcPct val="90000"/>
                  </a:lnSpc>
                  <a:spcBef>
                    <a:spcPct val="20000"/>
                  </a:spcBef>
                  <a:spcAft>
                    <a:spcPts val="0"/>
                  </a:spcAft>
                  <a:buClrTx/>
                  <a:buSzPct val="90000"/>
                  <a:buFont typeface="Arial" pitchFamily="34" charset="0"/>
                  <a:buChar char="•"/>
                  <a:tabLst/>
                  <a:defRPr sz="2353" spc="0" baseline="0">
                    <a:gradFill>
                      <a:gsLst>
                        <a:gs pos="1250">
                          <a:schemeClr val="tx1"/>
                        </a:gs>
                        <a:gs pos="100000">
                          <a:schemeClr val="tx1"/>
                        </a:gs>
                      </a:gsLst>
                      <a:lin ang="5400000" scaled="0"/>
                    </a:gradFill>
                  </a:defRPr>
                </a:lvl2pPr>
                <a:lvl3pPr marL="784338" marR="0" lvl="2" indent="-224097" defTabSz="914367" fontAlgn="auto">
                  <a:lnSpc>
                    <a:spcPct val="90000"/>
                  </a:lnSpc>
                  <a:spcBef>
                    <a:spcPct val="20000"/>
                  </a:spcBef>
                  <a:spcAft>
                    <a:spcPts val="0"/>
                  </a:spcAft>
                  <a:buClrTx/>
                  <a:buSzPct val="90000"/>
                  <a:buFont typeface="Arial" pitchFamily="34" charset="0"/>
                  <a:buChar char="•"/>
                  <a:tabLst/>
                  <a:defRPr sz="1961" spc="0" baseline="0">
                    <a:gradFill>
                      <a:gsLst>
                        <a:gs pos="1250">
                          <a:schemeClr val="tx1"/>
                        </a:gs>
                        <a:gs pos="100000">
                          <a:schemeClr val="tx1"/>
                        </a:gs>
                      </a:gsLst>
                      <a:lin ang="5400000" scaled="0"/>
                    </a:gradFill>
                  </a:defRPr>
                </a:lvl3pPr>
                <a:lvl4pPr marL="1008435" marR="0" lvl="3" indent="-224097" defTabSz="914367" fontAlgn="auto">
                  <a:lnSpc>
                    <a:spcPct val="90000"/>
                  </a:lnSpc>
                  <a:spcBef>
                    <a:spcPct val="20000"/>
                  </a:spcBef>
                  <a:spcAft>
                    <a:spcPts val="0"/>
                  </a:spcAft>
                  <a:buClrTx/>
                  <a:buSzPct val="90000"/>
                  <a:buFont typeface="Arial" pitchFamily="34" charset="0"/>
                  <a:buChar char="•"/>
                  <a:tabLst/>
                  <a:defRPr sz="1765" spc="0" baseline="0">
                    <a:gradFill>
                      <a:gsLst>
                        <a:gs pos="1250">
                          <a:schemeClr val="tx1"/>
                        </a:gs>
                        <a:gs pos="100000">
                          <a:schemeClr val="tx1"/>
                        </a:gs>
                      </a:gsLst>
                      <a:lin ang="5400000" scaled="0"/>
                    </a:gradFill>
                  </a:defRPr>
                </a:lvl4pPr>
                <a:lvl5pPr marL="1232531" marR="0" lvl="4" indent="-224097" defTabSz="914367" fontAlgn="auto">
                  <a:lnSpc>
                    <a:spcPct val="90000"/>
                  </a:lnSpc>
                  <a:spcBef>
                    <a:spcPct val="20000"/>
                  </a:spcBef>
                  <a:spcAft>
                    <a:spcPts val="0"/>
                  </a:spcAft>
                  <a:buClrTx/>
                  <a:buSzPct val="90000"/>
                  <a:buFont typeface="Arial" pitchFamily="34" charset="0"/>
                  <a:buChar char="•"/>
                  <a:tabLst/>
                  <a:defRPr sz="1765" spc="0" baseline="0">
                    <a:gradFill>
                      <a:gsLst>
                        <a:gs pos="1250">
                          <a:schemeClr val="tx1"/>
                        </a:gs>
                        <a:gs pos="100000">
                          <a:schemeClr val="tx1"/>
                        </a:gs>
                      </a:gsLst>
                      <a:lin ang="5400000" scaled="0"/>
                    </a:gradFill>
                  </a:defRPr>
                </a:lvl5pPr>
                <a:lvl6pPr marL="2514509" indent="-228592" defTabSz="914367">
                  <a:spcBef>
                    <a:spcPct val="20000"/>
                  </a:spcBef>
                  <a:buFont typeface="Arial" pitchFamily="34" charset="0"/>
                  <a:buChar char="•"/>
                  <a:defRPr sz="1961"/>
                </a:lvl6pPr>
                <a:lvl7pPr marL="2971693" indent="-228592" defTabSz="914367">
                  <a:spcBef>
                    <a:spcPct val="20000"/>
                  </a:spcBef>
                  <a:buFont typeface="Arial" pitchFamily="34" charset="0"/>
                  <a:buChar char="•"/>
                  <a:defRPr sz="1961"/>
                </a:lvl7pPr>
                <a:lvl8pPr marL="3428877" indent="-228592" defTabSz="914367">
                  <a:spcBef>
                    <a:spcPct val="20000"/>
                  </a:spcBef>
                  <a:buFont typeface="Arial" pitchFamily="34" charset="0"/>
                  <a:buChar char="•"/>
                  <a:defRPr sz="1961"/>
                </a:lvl8pPr>
                <a:lvl9pPr marL="3886061" indent="-228592" defTabSz="914367">
                  <a:spcBef>
                    <a:spcPct val="20000"/>
                  </a:spcBef>
                  <a:buFont typeface="Arial" pitchFamily="34" charset="0"/>
                  <a:buChar char="•"/>
                  <a:defRPr sz="1961"/>
                </a:lvl9pPr>
              </a:lstStyle>
              <a:p>
                <a:pPr marL="0" marR="0" lvl="0" indent="0" algn="ctr" defTabSz="914093" rtl="0" eaLnBrk="1" fontAlgn="auto" latinLnBrk="0" hangingPunct="1">
                  <a:lnSpc>
                    <a:spcPct val="90000"/>
                  </a:lnSpc>
                  <a:spcBef>
                    <a:spcPct val="20000"/>
                  </a:spcBef>
                  <a:spcAft>
                    <a:spcPts val="0"/>
                  </a:spcAft>
                  <a:buClrTx/>
                  <a:buSzPct val="90000"/>
                  <a:buFont typeface="Arial" pitchFamily="34" charset="0"/>
                  <a:buNone/>
                  <a:tabLst/>
                  <a:defRPr/>
                </a:pPr>
                <a:r>
                  <a:rPr kumimoji="0" lang="en-US" sz="1400" b="0" i="0" u="none" strike="noStrike" kern="1200" cap="none" spc="0" normalizeH="0" baseline="0" noProof="0">
                    <a:ln>
                      <a:noFill/>
                    </a:ln>
                    <a:solidFill>
                      <a:srgbClr val="0078D7"/>
                    </a:solidFill>
                    <a:effectLst/>
                    <a:uLnTx/>
                    <a:uFillTx/>
                    <a:latin typeface="Segoe UI Semilight"/>
                    <a:ea typeface="ＭＳ Ｐゴシック"/>
                    <a:cs typeface="+mn-cs"/>
                  </a:rPr>
                  <a:t>Enterprise</a:t>
                </a:r>
              </a:p>
            </p:txBody>
          </p:sp>
          <p:sp>
            <p:nvSpPr>
              <p:cNvPr id="94" name="Rectangle 16"/>
              <p:cNvSpPr txBox="1">
                <a:spLocks/>
              </p:cNvSpPr>
              <p:nvPr>
                <p:custDataLst>
                  <p:tags r:id="rId8"/>
                </p:custDataLst>
              </p:nvPr>
            </p:nvSpPr>
            <p:spPr>
              <a:xfrm>
                <a:off x="9467394" y="4299171"/>
                <a:ext cx="1325210" cy="1931959"/>
              </a:xfrm>
              <a:prstGeom prst="rect">
                <a:avLst/>
              </a:prstGeom>
              <a:noFill/>
              <a:ln w="6350">
                <a:solidFill>
                  <a:schemeClr val="accent1"/>
                </a:solidFill>
              </a:ln>
            </p:spPr>
            <p:txBody>
              <a:bodyPr vert="horz" wrap="square" lIns="76180" tIns="76180" rIns="76180" bIns="76180" rtlCol="0" anchor="ctr" anchorCtr="0">
                <a:noAutofit/>
              </a:bodyPr>
              <a:lstStyle>
                <a:lvl1pPr marL="336145" marR="0" lvl="0" indent="-336145" defTabSz="914367" fontAlgn="auto">
                  <a:lnSpc>
                    <a:spcPct val="90000"/>
                  </a:lnSpc>
                  <a:spcBef>
                    <a:spcPct val="20000"/>
                  </a:spcBef>
                  <a:spcAft>
                    <a:spcPts val="0"/>
                  </a:spcAft>
                  <a:buClrTx/>
                  <a:buSzPct val="90000"/>
                  <a:buFont typeface="Arial" pitchFamily="34" charset="0"/>
                  <a:buChar char="•"/>
                  <a:tabLst/>
                  <a:defRPr sz="3921" spc="0" baseline="0">
                    <a:gradFill>
                      <a:gsLst>
                        <a:gs pos="1250">
                          <a:schemeClr val="tx1"/>
                        </a:gs>
                        <a:gs pos="100000">
                          <a:schemeClr val="tx1"/>
                        </a:gs>
                      </a:gsLst>
                      <a:lin ang="5400000" scaled="0"/>
                    </a:gradFill>
                    <a:latin typeface="+mj-lt"/>
                  </a:defRPr>
                </a:lvl1pPr>
                <a:lvl2pPr marL="572691" marR="0" lvl="1" indent="-236546" defTabSz="914367" fontAlgn="auto">
                  <a:lnSpc>
                    <a:spcPct val="90000"/>
                  </a:lnSpc>
                  <a:spcBef>
                    <a:spcPct val="20000"/>
                  </a:spcBef>
                  <a:spcAft>
                    <a:spcPts val="0"/>
                  </a:spcAft>
                  <a:buClrTx/>
                  <a:buSzPct val="90000"/>
                  <a:buFont typeface="Arial" pitchFamily="34" charset="0"/>
                  <a:buChar char="•"/>
                  <a:tabLst/>
                  <a:defRPr sz="2353" spc="0" baseline="0">
                    <a:gradFill>
                      <a:gsLst>
                        <a:gs pos="1250">
                          <a:schemeClr val="tx1"/>
                        </a:gs>
                        <a:gs pos="100000">
                          <a:schemeClr val="tx1"/>
                        </a:gs>
                      </a:gsLst>
                      <a:lin ang="5400000" scaled="0"/>
                    </a:gradFill>
                  </a:defRPr>
                </a:lvl2pPr>
                <a:lvl3pPr marL="784338" marR="0" lvl="2" indent="-224097" defTabSz="914367" fontAlgn="auto">
                  <a:lnSpc>
                    <a:spcPct val="90000"/>
                  </a:lnSpc>
                  <a:spcBef>
                    <a:spcPct val="20000"/>
                  </a:spcBef>
                  <a:spcAft>
                    <a:spcPts val="0"/>
                  </a:spcAft>
                  <a:buClrTx/>
                  <a:buSzPct val="90000"/>
                  <a:buFont typeface="Arial" pitchFamily="34" charset="0"/>
                  <a:buChar char="•"/>
                  <a:tabLst/>
                  <a:defRPr sz="1961" spc="0" baseline="0">
                    <a:gradFill>
                      <a:gsLst>
                        <a:gs pos="1250">
                          <a:schemeClr val="tx1"/>
                        </a:gs>
                        <a:gs pos="100000">
                          <a:schemeClr val="tx1"/>
                        </a:gs>
                      </a:gsLst>
                      <a:lin ang="5400000" scaled="0"/>
                    </a:gradFill>
                  </a:defRPr>
                </a:lvl3pPr>
                <a:lvl4pPr marL="1008435" marR="0" lvl="3" indent="-224097" defTabSz="914367" fontAlgn="auto">
                  <a:lnSpc>
                    <a:spcPct val="90000"/>
                  </a:lnSpc>
                  <a:spcBef>
                    <a:spcPct val="20000"/>
                  </a:spcBef>
                  <a:spcAft>
                    <a:spcPts val="0"/>
                  </a:spcAft>
                  <a:buClrTx/>
                  <a:buSzPct val="90000"/>
                  <a:buFont typeface="Arial" pitchFamily="34" charset="0"/>
                  <a:buChar char="•"/>
                  <a:tabLst/>
                  <a:defRPr sz="1765" spc="0" baseline="0">
                    <a:gradFill>
                      <a:gsLst>
                        <a:gs pos="1250">
                          <a:schemeClr val="tx1"/>
                        </a:gs>
                        <a:gs pos="100000">
                          <a:schemeClr val="tx1"/>
                        </a:gs>
                      </a:gsLst>
                      <a:lin ang="5400000" scaled="0"/>
                    </a:gradFill>
                  </a:defRPr>
                </a:lvl4pPr>
                <a:lvl5pPr marL="1232531" marR="0" lvl="4" indent="-224097" defTabSz="914367" fontAlgn="auto">
                  <a:lnSpc>
                    <a:spcPct val="90000"/>
                  </a:lnSpc>
                  <a:spcBef>
                    <a:spcPct val="20000"/>
                  </a:spcBef>
                  <a:spcAft>
                    <a:spcPts val="0"/>
                  </a:spcAft>
                  <a:buClrTx/>
                  <a:buSzPct val="90000"/>
                  <a:buFont typeface="Arial" pitchFamily="34" charset="0"/>
                  <a:buChar char="•"/>
                  <a:tabLst/>
                  <a:defRPr sz="1765" spc="0" baseline="0">
                    <a:gradFill>
                      <a:gsLst>
                        <a:gs pos="1250">
                          <a:schemeClr val="tx1"/>
                        </a:gs>
                        <a:gs pos="100000">
                          <a:schemeClr val="tx1"/>
                        </a:gs>
                      </a:gsLst>
                      <a:lin ang="5400000" scaled="0"/>
                    </a:gradFill>
                  </a:defRPr>
                </a:lvl5pPr>
                <a:lvl6pPr marL="2514509" indent="-228592" defTabSz="914367">
                  <a:spcBef>
                    <a:spcPct val="20000"/>
                  </a:spcBef>
                  <a:buFont typeface="Arial" pitchFamily="34" charset="0"/>
                  <a:buChar char="•"/>
                  <a:defRPr sz="1961"/>
                </a:lvl6pPr>
                <a:lvl7pPr marL="2971693" indent="-228592" defTabSz="914367">
                  <a:spcBef>
                    <a:spcPct val="20000"/>
                  </a:spcBef>
                  <a:buFont typeface="Arial" pitchFamily="34" charset="0"/>
                  <a:buChar char="•"/>
                  <a:defRPr sz="1961"/>
                </a:lvl7pPr>
                <a:lvl8pPr marL="3428877" indent="-228592" defTabSz="914367">
                  <a:spcBef>
                    <a:spcPct val="20000"/>
                  </a:spcBef>
                  <a:buFont typeface="Arial" pitchFamily="34" charset="0"/>
                  <a:buChar char="•"/>
                  <a:defRPr sz="1961"/>
                </a:lvl8pPr>
                <a:lvl9pPr marL="3886061" indent="-228592" defTabSz="914367">
                  <a:spcBef>
                    <a:spcPct val="20000"/>
                  </a:spcBef>
                  <a:buFont typeface="Arial" pitchFamily="34" charset="0"/>
                  <a:buChar char="•"/>
                  <a:defRPr sz="1961"/>
                </a:lvl9pPr>
              </a:lstStyle>
              <a:p>
                <a:pPr marL="0" marR="0" lvl="0" indent="0" algn="ctr" defTabSz="914093" rtl="0" eaLnBrk="1" fontAlgn="auto" latinLnBrk="0" hangingPunct="1">
                  <a:lnSpc>
                    <a:spcPct val="90000"/>
                  </a:lnSpc>
                  <a:spcBef>
                    <a:spcPct val="20000"/>
                  </a:spcBef>
                  <a:spcAft>
                    <a:spcPts val="0"/>
                  </a:spcAft>
                  <a:buClrTx/>
                  <a:buSzPct val="90000"/>
                  <a:buFont typeface="Arial" pitchFamily="34" charset="0"/>
                  <a:buNone/>
                  <a:tabLst/>
                  <a:defRPr/>
                </a:pPr>
                <a:r>
                  <a:rPr kumimoji="0" lang="en-US" sz="1400" b="0" i="0" u="none" strike="noStrike" kern="1200" cap="none" spc="0" normalizeH="0" baseline="0" noProof="0">
                    <a:ln>
                      <a:noFill/>
                    </a:ln>
                    <a:solidFill>
                      <a:srgbClr val="0078D7"/>
                    </a:solidFill>
                    <a:effectLst/>
                    <a:uLnTx/>
                    <a:uFillTx/>
                    <a:latin typeface="Segoe UI Semilight"/>
                    <a:ea typeface="ＭＳ Ｐゴシック"/>
                    <a:cs typeface="+mn-cs"/>
                  </a:rPr>
                  <a:t>SMC</a:t>
                </a:r>
              </a:p>
            </p:txBody>
          </p:sp>
        </p:grpSp>
      </p:grpSp>
      <p:grpSp>
        <p:nvGrpSpPr>
          <p:cNvPr id="6" name="Group 5">
            <a:extLst>
              <a:ext uri="{FF2B5EF4-FFF2-40B4-BE49-F238E27FC236}">
                <a16:creationId xmlns:a16="http://schemas.microsoft.com/office/drawing/2014/main" id="{5C801DF9-F7C3-4B86-AA4C-C7A78978D8DF}"/>
              </a:ext>
            </a:extLst>
          </p:cNvPr>
          <p:cNvGrpSpPr/>
          <p:nvPr/>
        </p:nvGrpSpPr>
        <p:grpSpPr>
          <a:xfrm>
            <a:off x="1342204" y="2764382"/>
            <a:ext cx="1840213" cy="2823447"/>
            <a:chOff x="1340615" y="2764381"/>
            <a:chExt cx="1840213" cy="2823447"/>
          </a:xfrm>
        </p:grpSpPr>
        <p:grpSp>
          <p:nvGrpSpPr>
            <p:cNvPr id="4" name="Group 3"/>
            <p:cNvGrpSpPr/>
            <p:nvPr/>
          </p:nvGrpSpPr>
          <p:grpSpPr>
            <a:xfrm>
              <a:off x="1352208" y="2764381"/>
              <a:ext cx="1763695" cy="639877"/>
              <a:chOff x="633527" y="2735582"/>
              <a:chExt cx="1402632" cy="640044"/>
            </a:xfrm>
          </p:grpSpPr>
          <p:sp>
            <p:nvSpPr>
              <p:cNvPr id="57" name="Rectangle: Top Corners Rounded 44"/>
              <p:cNvSpPr/>
              <p:nvPr/>
            </p:nvSpPr>
            <p:spPr bwMode="auto">
              <a:xfrm rot="16200000">
                <a:off x="1014821" y="2354288"/>
                <a:ext cx="640044" cy="1402632"/>
              </a:xfrm>
              <a:prstGeom prst="round2SameRect">
                <a:avLst>
                  <a:gd name="adj1" fmla="val 50000"/>
                  <a:gd name="adj2" fmla="val 0"/>
                </a:avLst>
              </a:prstGeom>
              <a:solidFill>
                <a:srgbClr val="B8B8B8"/>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marL="0" marR="0" lvl="0" indent="0" algn="ctr" defTabSz="913828" rtl="0" eaLnBrk="1" fontAlgn="base" latinLnBrk="0" hangingPunct="1">
                  <a:lnSpc>
                    <a:spcPct val="90000"/>
                  </a:lnSpc>
                  <a:spcBef>
                    <a:spcPct val="0"/>
                  </a:spcBef>
                  <a:spcAft>
                    <a:spcPct val="0"/>
                  </a:spcAft>
                  <a:buClrTx/>
                  <a:buSzTx/>
                  <a:buFontTx/>
                  <a:buNone/>
                  <a:tabLst/>
                  <a:defRPr/>
                </a:pPr>
                <a:endParaRPr kumimoji="0" lang="en-US" sz="2744"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58" name="TextBox 57"/>
              <p:cNvSpPr txBox="1"/>
              <p:nvPr/>
            </p:nvSpPr>
            <p:spPr>
              <a:xfrm>
                <a:off x="1253788" y="2930922"/>
                <a:ext cx="270266" cy="249364"/>
              </a:xfrm>
              <a:prstGeom prst="rect">
                <a:avLst/>
              </a:prstGeom>
              <a:noFill/>
            </p:spPr>
            <p:txBody>
              <a:bodyPr wrap="none" lIns="0" tIns="0" rIns="0" bIns="0" rtlCol="0" anchor="ctr">
                <a:spAutoFit/>
              </a:bodyPr>
              <a:lstStyle/>
              <a:p>
                <a:pPr marL="0" marR="0" lvl="0" indent="0" algn="ctr" defTabSz="448059" rtl="0" eaLnBrk="1" fontAlgn="auto" latinLnBrk="0" hangingPunct="1">
                  <a:lnSpc>
                    <a:spcPct val="90000"/>
                  </a:lnSpc>
                  <a:spcBef>
                    <a:spcPts val="0"/>
                  </a:spcBef>
                  <a:spcAft>
                    <a:spcPts val="0"/>
                  </a:spcAft>
                  <a:buClrTx/>
                  <a:buSzTx/>
                  <a:buFontTx/>
                  <a:buNone/>
                  <a:tabLst/>
                  <a:defRPr/>
                </a:pPr>
                <a:r>
                  <a:rPr kumimoji="0" lang="en-US" sz="1800" b="0" i="0" u="none" strike="noStrike" kern="1200" cap="none" spc="0" normalizeH="0" baseline="0" noProof="0">
                    <a:ln>
                      <a:noFill/>
                    </a:ln>
                    <a:gradFill>
                      <a:gsLst>
                        <a:gs pos="654">
                          <a:srgbClr val="525252"/>
                        </a:gs>
                        <a:gs pos="21000">
                          <a:srgbClr val="525252"/>
                        </a:gs>
                      </a:gsLst>
                      <a:lin ang="5400000" scaled="0"/>
                    </a:gradFill>
                    <a:effectLst/>
                    <a:uLnTx/>
                    <a:uFillTx/>
                    <a:latin typeface="Segoe UI Semibold" panose="020B0702040204020203" pitchFamily="34" charset="0"/>
                    <a:ea typeface="ＭＳ Ｐゴシック"/>
                    <a:cs typeface="Segoe UI Semibold" panose="020B0702040204020203" pitchFamily="34" charset="0"/>
                  </a:rPr>
                  <a:t>ISV</a:t>
                </a:r>
              </a:p>
            </p:txBody>
          </p:sp>
        </p:grpSp>
        <p:grpSp>
          <p:nvGrpSpPr>
            <p:cNvPr id="5" name="Group 4"/>
            <p:cNvGrpSpPr/>
            <p:nvPr/>
          </p:nvGrpSpPr>
          <p:grpSpPr>
            <a:xfrm>
              <a:off x="1352212" y="3492238"/>
              <a:ext cx="1763692" cy="639877"/>
              <a:chOff x="633530" y="3463629"/>
              <a:chExt cx="1402631" cy="640044"/>
            </a:xfrm>
          </p:grpSpPr>
          <p:sp>
            <p:nvSpPr>
              <p:cNvPr id="60" name="Rectangle: Top Corners Rounded 45"/>
              <p:cNvSpPr/>
              <p:nvPr/>
            </p:nvSpPr>
            <p:spPr bwMode="auto">
              <a:xfrm rot="16200000">
                <a:off x="1014824" y="3082335"/>
                <a:ext cx="640044" cy="1402631"/>
              </a:xfrm>
              <a:prstGeom prst="round2SameRect">
                <a:avLst>
                  <a:gd name="adj1" fmla="val 50000"/>
                  <a:gd name="adj2" fmla="val 0"/>
                </a:avLst>
              </a:prstGeom>
              <a:solidFill>
                <a:srgbClr val="B8B8B8"/>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marL="0" marR="0" lvl="0" indent="0" algn="ctr" defTabSz="913828" rtl="0" eaLnBrk="1" fontAlgn="base" latinLnBrk="0" hangingPunct="1">
                  <a:lnSpc>
                    <a:spcPct val="90000"/>
                  </a:lnSpc>
                  <a:spcBef>
                    <a:spcPct val="0"/>
                  </a:spcBef>
                  <a:spcAft>
                    <a:spcPct val="0"/>
                  </a:spcAft>
                  <a:buClrTx/>
                  <a:buSzTx/>
                  <a:buFontTx/>
                  <a:buNone/>
                  <a:tabLst/>
                  <a:defRPr/>
                </a:pPr>
                <a:endParaRPr kumimoji="0" lang="en-US" sz="2744"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63" name="TextBox 62"/>
              <p:cNvSpPr txBox="1"/>
              <p:nvPr/>
            </p:nvSpPr>
            <p:spPr>
              <a:xfrm>
                <a:off x="1312429" y="3658969"/>
                <a:ext cx="152980" cy="249364"/>
              </a:xfrm>
              <a:prstGeom prst="rect">
                <a:avLst/>
              </a:prstGeom>
              <a:noFill/>
            </p:spPr>
            <p:txBody>
              <a:bodyPr wrap="none" lIns="0" tIns="0" rIns="0" bIns="0" rtlCol="0" anchor="ctr">
                <a:spAutoFit/>
              </a:bodyPr>
              <a:lstStyle/>
              <a:p>
                <a:pPr marL="0" marR="0" lvl="0" indent="0" algn="ctr" defTabSz="448059" rtl="0" eaLnBrk="1" fontAlgn="auto" latinLnBrk="0" hangingPunct="1">
                  <a:lnSpc>
                    <a:spcPct val="90000"/>
                  </a:lnSpc>
                  <a:spcBef>
                    <a:spcPts val="0"/>
                  </a:spcBef>
                  <a:spcAft>
                    <a:spcPts val="0"/>
                  </a:spcAft>
                  <a:buClrTx/>
                  <a:buSzTx/>
                  <a:buFontTx/>
                  <a:buNone/>
                  <a:tabLst/>
                  <a:defRPr/>
                </a:pPr>
                <a:r>
                  <a:rPr kumimoji="0" lang="en-US" sz="1800" b="0" i="0" u="none" strike="noStrike" kern="1200" cap="none" spc="0" normalizeH="0" baseline="0" noProof="0">
                    <a:ln>
                      <a:noFill/>
                    </a:ln>
                    <a:gradFill>
                      <a:gsLst>
                        <a:gs pos="654">
                          <a:srgbClr val="525252"/>
                        </a:gs>
                        <a:gs pos="21000">
                          <a:srgbClr val="525252"/>
                        </a:gs>
                      </a:gsLst>
                      <a:lin ang="5400000" scaled="0"/>
                    </a:gradFill>
                    <a:effectLst/>
                    <a:uLnTx/>
                    <a:uFillTx/>
                    <a:latin typeface="Segoe UI Semibold" panose="020B0702040204020203" pitchFamily="34" charset="0"/>
                    <a:ea typeface="ＭＳ Ｐゴシック"/>
                    <a:cs typeface="Segoe UI Semibold" panose="020B0702040204020203" pitchFamily="34" charset="0"/>
                  </a:rPr>
                  <a:t>SI</a:t>
                </a:r>
              </a:p>
            </p:txBody>
          </p:sp>
        </p:grpSp>
        <p:grpSp>
          <p:nvGrpSpPr>
            <p:cNvPr id="3" name="Group 2"/>
            <p:cNvGrpSpPr/>
            <p:nvPr/>
          </p:nvGrpSpPr>
          <p:grpSpPr>
            <a:xfrm>
              <a:off x="1352210" y="4220094"/>
              <a:ext cx="1763691" cy="639877"/>
              <a:chOff x="633529" y="4191674"/>
              <a:chExt cx="1402630" cy="640044"/>
            </a:xfrm>
          </p:grpSpPr>
          <p:sp>
            <p:nvSpPr>
              <p:cNvPr id="65" name="Rectangle: Top Corners Rounded 46"/>
              <p:cNvSpPr/>
              <p:nvPr/>
            </p:nvSpPr>
            <p:spPr bwMode="auto">
              <a:xfrm rot="16200000">
                <a:off x="1014822" y="3810381"/>
                <a:ext cx="640044" cy="1402630"/>
              </a:xfrm>
              <a:prstGeom prst="round2SameRect">
                <a:avLst>
                  <a:gd name="adj1" fmla="val 50000"/>
                  <a:gd name="adj2" fmla="val 0"/>
                </a:avLst>
              </a:prstGeom>
              <a:solidFill>
                <a:srgbClr val="B8B8B8"/>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marL="0" marR="0" lvl="0" indent="0" algn="ctr" defTabSz="913828" rtl="0" eaLnBrk="1" fontAlgn="base" latinLnBrk="0" hangingPunct="1">
                  <a:lnSpc>
                    <a:spcPct val="90000"/>
                  </a:lnSpc>
                  <a:spcBef>
                    <a:spcPct val="0"/>
                  </a:spcBef>
                  <a:spcAft>
                    <a:spcPct val="0"/>
                  </a:spcAft>
                  <a:buClrTx/>
                  <a:buSzTx/>
                  <a:buFontTx/>
                  <a:buNone/>
                  <a:tabLst/>
                  <a:defRPr/>
                </a:pPr>
                <a:endParaRPr kumimoji="0" lang="en-US" sz="2744"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66" name="TextBox 65"/>
              <p:cNvSpPr txBox="1"/>
              <p:nvPr/>
            </p:nvSpPr>
            <p:spPr>
              <a:xfrm>
                <a:off x="836915" y="4387014"/>
                <a:ext cx="1104010" cy="249364"/>
              </a:xfrm>
              <a:prstGeom prst="rect">
                <a:avLst/>
              </a:prstGeom>
              <a:noFill/>
            </p:spPr>
            <p:txBody>
              <a:bodyPr wrap="none" lIns="0" tIns="0" rIns="0" bIns="0" rtlCol="0" anchor="ctr">
                <a:spAutoFit/>
              </a:bodyPr>
              <a:lstStyle/>
              <a:p>
                <a:pPr marL="0" marR="0" lvl="0" indent="0" algn="ctr" defTabSz="448059" rtl="0" eaLnBrk="1" fontAlgn="auto" latinLnBrk="0" hangingPunct="1">
                  <a:lnSpc>
                    <a:spcPct val="90000"/>
                  </a:lnSpc>
                  <a:spcBef>
                    <a:spcPts val="0"/>
                  </a:spcBef>
                  <a:spcAft>
                    <a:spcPts val="0"/>
                  </a:spcAft>
                  <a:buClrTx/>
                  <a:buSzTx/>
                  <a:buFontTx/>
                  <a:buNone/>
                  <a:tabLst/>
                  <a:defRPr/>
                </a:pPr>
                <a:r>
                  <a:rPr kumimoji="0" lang="en-US" sz="1800" b="0" i="0" u="none" strike="noStrike" kern="1200" cap="none" spc="0" normalizeH="0" baseline="0" noProof="0">
                    <a:ln>
                      <a:noFill/>
                    </a:ln>
                    <a:gradFill>
                      <a:gsLst>
                        <a:gs pos="654">
                          <a:srgbClr val="525252"/>
                        </a:gs>
                        <a:gs pos="21000">
                          <a:srgbClr val="525252"/>
                        </a:gs>
                      </a:gsLst>
                      <a:lin ang="5400000" scaled="0"/>
                    </a:gradFill>
                    <a:effectLst/>
                    <a:uLnTx/>
                    <a:uFillTx/>
                    <a:latin typeface="Segoe UI Semibold" panose="020B0702040204020203" pitchFamily="34" charset="0"/>
                    <a:ea typeface="ＭＳ Ｐゴシック"/>
                    <a:cs typeface="Segoe UI Semibold" panose="020B0702040204020203" pitchFamily="34" charset="0"/>
                  </a:rPr>
                  <a:t>MSP Channel</a:t>
                </a:r>
              </a:p>
            </p:txBody>
          </p:sp>
        </p:grpSp>
        <p:grpSp>
          <p:nvGrpSpPr>
            <p:cNvPr id="72" name="Group 71"/>
            <p:cNvGrpSpPr/>
            <p:nvPr/>
          </p:nvGrpSpPr>
          <p:grpSpPr>
            <a:xfrm>
              <a:off x="1340615" y="4947951"/>
              <a:ext cx="1840213" cy="639877"/>
              <a:chOff x="633529" y="4154489"/>
              <a:chExt cx="1463487" cy="640044"/>
            </a:xfrm>
          </p:grpSpPr>
          <p:sp>
            <p:nvSpPr>
              <p:cNvPr id="73" name="Rectangle: Top Corners Rounded 46"/>
              <p:cNvSpPr/>
              <p:nvPr/>
            </p:nvSpPr>
            <p:spPr bwMode="auto">
              <a:xfrm rot="16200000">
                <a:off x="1014822" y="3773196"/>
                <a:ext cx="640044" cy="1402630"/>
              </a:xfrm>
              <a:prstGeom prst="round2SameRect">
                <a:avLst>
                  <a:gd name="adj1" fmla="val 50000"/>
                  <a:gd name="adj2" fmla="val 0"/>
                </a:avLst>
              </a:prstGeom>
              <a:solidFill>
                <a:srgbClr val="B8B8B8"/>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marL="0" marR="0" lvl="0" indent="0" algn="ctr" defTabSz="913828" rtl="0" eaLnBrk="1" fontAlgn="base" latinLnBrk="0" hangingPunct="1">
                  <a:lnSpc>
                    <a:spcPct val="90000"/>
                  </a:lnSpc>
                  <a:spcBef>
                    <a:spcPct val="0"/>
                  </a:spcBef>
                  <a:spcAft>
                    <a:spcPct val="0"/>
                  </a:spcAft>
                  <a:buClrTx/>
                  <a:buSzTx/>
                  <a:buFontTx/>
                  <a:buNone/>
                  <a:tabLst/>
                  <a:defRPr/>
                </a:pPr>
                <a:endParaRPr kumimoji="0" lang="en-US" sz="2744"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Semilight"/>
                  <a:ea typeface="Segoe UI" pitchFamily="34" charset="0"/>
                  <a:cs typeface="Segoe UI" pitchFamily="34" charset="0"/>
                </a:endParaRPr>
              </a:p>
            </p:txBody>
          </p:sp>
          <p:sp>
            <p:nvSpPr>
              <p:cNvPr id="74" name="TextBox 73"/>
              <p:cNvSpPr txBox="1"/>
              <p:nvPr/>
            </p:nvSpPr>
            <p:spPr>
              <a:xfrm>
                <a:off x="680824" y="4358608"/>
                <a:ext cx="1416192" cy="249364"/>
              </a:xfrm>
              <a:prstGeom prst="rect">
                <a:avLst/>
              </a:prstGeom>
              <a:noFill/>
            </p:spPr>
            <p:txBody>
              <a:bodyPr wrap="none" lIns="0" tIns="0" rIns="0" bIns="0" rtlCol="0" anchor="ctr">
                <a:spAutoFit/>
              </a:bodyPr>
              <a:lstStyle/>
              <a:p>
                <a:pPr marL="0" marR="0" lvl="0" indent="0" algn="ctr" defTabSz="448059" rtl="0" eaLnBrk="1" fontAlgn="auto" latinLnBrk="0" hangingPunct="1">
                  <a:lnSpc>
                    <a:spcPct val="90000"/>
                  </a:lnSpc>
                  <a:spcBef>
                    <a:spcPts val="0"/>
                  </a:spcBef>
                  <a:spcAft>
                    <a:spcPts val="0"/>
                  </a:spcAft>
                  <a:buClrTx/>
                  <a:buSzTx/>
                  <a:buFontTx/>
                  <a:buNone/>
                  <a:tabLst/>
                  <a:defRPr/>
                </a:pPr>
                <a:r>
                  <a:rPr kumimoji="0" lang="en-US" sz="1800" b="0" i="0" u="none" strike="noStrike" kern="1200" cap="none" spc="0" normalizeH="0" baseline="0" noProof="0">
                    <a:ln>
                      <a:noFill/>
                    </a:ln>
                    <a:gradFill>
                      <a:gsLst>
                        <a:gs pos="654">
                          <a:srgbClr val="525252"/>
                        </a:gs>
                        <a:gs pos="21000">
                          <a:srgbClr val="525252"/>
                        </a:gs>
                      </a:gsLst>
                      <a:lin ang="5400000" scaled="0"/>
                    </a:gradFill>
                    <a:effectLst/>
                    <a:uLnTx/>
                    <a:uFillTx/>
                    <a:latin typeface="Segoe UI Semibold" panose="020B0702040204020203" pitchFamily="34" charset="0"/>
                    <a:ea typeface="ＭＳ Ｐゴシック"/>
                    <a:cs typeface="Segoe UI Semibold" panose="020B0702040204020203" pitchFamily="34" charset="0"/>
                  </a:rPr>
                  <a:t>Channel Develop</a:t>
                </a:r>
              </a:p>
            </p:txBody>
          </p:sp>
        </p:grpSp>
      </p:grpSp>
      <p:sp>
        <p:nvSpPr>
          <p:cNvPr id="75" name="Rectangle 74"/>
          <p:cNvSpPr/>
          <p:nvPr/>
        </p:nvSpPr>
        <p:spPr bwMode="auto">
          <a:xfrm>
            <a:off x="5604702" y="3634341"/>
            <a:ext cx="982598" cy="917373"/>
          </a:xfrm>
          <a:prstGeom prst="rect">
            <a:avLst/>
          </a:prstGeom>
          <a:solidFill>
            <a:srgbClr val="0078D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3828" rtl="0" eaLnBrk="1" fontAlgn="base" latinLnBrk="0" hangingPunct="1">
              <a:lnSpc>
                <a:spcPct val="90000"/>
              </a:lnSpc>
              <a:spcBef>
                <a:spcPct val="0"/>
              </a:spcBef>
              <a:spcAft>
                <a:spcPct val="0"/>
              </a:spcAft>
              <a:buClrTx/>
              <a:buSzTx/>
              <a:buFontTx/>
              <a:buNone/>
              <a:tabLst/>
              <a:defRPr/>
            </a:pPr>
            <a:r>
              <a:rPr kumimoji="0" lang="en-US" sz="1568" b="0" i="0" u="none" strike="noStrike" kern="1200" cap="none" spc="0" normalizeH="0" baseline="0" noProof="0">
                <a:ln>
                  <a:noFill/>
                </a:ln>
                <a:gradFill>
                  <a:gsLst>
                    <a:gs pos="0">
                      <a:srgbClr val="FFFFFF"/>
                    </a:gs>
                    <a:gs pos="100000">
                      <a:srgbClr val="FFFFFF"/>
                    </a:gs>
                  </a:gsLst>
                  <a:lin ang="5400000" scaled="0"/>
                </a:gradFill>
                <a:effectLst/>
                <a:uLnTx/>
                <a:uFillTx/>
                <a:latin typeface="Segoe UI Semibold" panose="020B0702040204020203" pitchFamily="34" charset="0"/>
                <a:ea typeface="Segoe UI" pitchFamily="34" charset="0"/>
                <a:cs typeface="Segoe UI Semibold" panose="020B0702040204020203" pitchFamily="34" charset="0"/>
              </a:rPr>
              <a:t>GTM</a:t>
            </a:r>
          </a:p>
        </p:txBody>
      </p:sp>
      <p:grpSp>
        <p:nvGrpSpPr>
          <p:cNvPr id="24" name="Group 23"/>
          <p:cNvGrpSpPr/>
          <p:nvPr/>
        </p:nvGrpSpPr>
        <p:grpSpPr>
          <a:xfrm>
            <a:off x="5348488" y="2842506"/>
            <a:ext cx="1495024" cy="683187"/>
            <a:chOff x="5142935" y="2491906"/>
            <a:chExt cx="1359467" cy="683364"/>
          </a:xfrm>
        </p:grpSpPr>
        <p:sp>
          <p:nvSpPr>
            <p:cNvPr id="139" name="TextBox 138"/>
            <p:cNvSpPr txBox="1"/>
            <p:nvPr/>
          </p:nvSpPr>
          <p:spPr>
            <a:xfrm>
              <a:off x="5142935" y="2491906"/>
              <a:ext cx="1318237" cy="683364"/>
            </a:xfrm>
            <a:prstGeom prst="rect">
              <a:avLst/>
            </a:prstGeom>
            <a:noFill/>
          </p:spPr>
          <p:txBody>
            <a:bodyPr wrap="square" lIns="182832" tIns="146266" rIns="182832" bIns="146266" rtlCol="0">
              <a:spAutoFit/>
            </a:bodyPr>
            <a:lstStyle/>
            <a:p>
              <a:pPr marL="0" marR="0" lvl="0" indent="0" algn="ctr" defTabSz="914126" rtl="0" eaLnBrk="1" fontAlgn="auto" latinLnBrk="0" hangingPunct="1">
                <a:lnSpc>
                  <a:spcPct val="90000"/>
                </a:lnSpc>
                <a:spcBef>
                  <a:spcPts val="0"/>
                </a:spcBef>
                <a:spcAft>
                  <a:spcPts val="600"/>
                </a:spcAft>
                <a:buClrTx/>
                <a:buSzTx/>
                <a:buFontTx/>
                <a:buNone/>
                <a:tabLst/>
                <a:defRPr/>
              </a:pPr>
              <a:r>
                <a:rPr kumimoji="0" lang="en-US" sz="1400" b="0" i="0" u="none" strike="noStrike" kern="1200" cap="none" spc="0" normalizeH="0" baseline="0" noProof="0">
                  <a:ln>
                    <a:noFill/>
                  </a:ln>
                  <a:solidFill>
                    <a:srgbClr val="505050"/>
                  </a:solidFill>
                  <a:effectLst/>
                  <a:uLnTx/>
                  <a:uFillTx/>
                  <a:latin typeface="Segoe UI Semilight"/>
                  <a:ea typeface="ＭＳ Ｐゴシック"/>
                  <a:cs typeface="+mn-cs"/>
                </a:rPr>
                <a:t>Offers into Market</a:t>
              </a:r>
            </a:p>
          </p:txBody>
        </p:sp>
        <p:cxnSp>
          <p:nvCxnSpPr>
            <p:cNvPr id="82" name="Straight Connector 81"/>
            <p:cNvCxnSpPr/>
            <p:nvPr/>
          </p:nvCxnSpPr>
          <p:spPr>
            <a:xfrm flipV="1">
              <a:off x="5849282" y="3038849"/>
              <a:ext cx="653120" cy="1"/>
            </a:xfrm>
            <a:prstGeom prst="line">
              <a:avLst/>
            </a:prstGeom>
            <a:ln w="22225">
              <a:solidFill>
                <a:schemeClr val="bg1">
                  <a:lumMod val="65000"/>
                </a:schemeClr>
              </a:solidFill>
              <a:prstDash val="sysDot"/>
              <a:headEnd type="none"/>
              <a:tailEnd type="triangle" w="lg" len="med"/>
            </a:ln>
          </p:spPr>
          <p:style>
            <a:lnRef idx="1">
              <a:schemeClr val="accent1"/>
            </a:lnRef>
            <a:fillRef idx="0">
              <a:schemeClr val="accent1"/>
            </a:fillRef>
            <a:effectRef idx="0">
              <a:schemeClr val="accent1"/>
            </a:effectRef>
            <a:fontRef idx="minor">
              <a:schemeClr val="tx1"/>
            </a:fontRef>
          </p:style>
        </p:cxnSp>
      </p:grpSp>
      <p:grpSp>
        <p:nvGrpSpPr>
          <p:cNvPr id="23" name="Group 22"/>
          <p:cNvGrpSpPr/>
          <p:nvPr/>
        </p:nvGrpSpPr>
        <p:grpSpPr>
          <a:xfrm>
            <a:off x="5371161" y="4715861"/>
            <a:ext cx="1449683" cy="760131"/>
            <a:chOff x="5197475" y="4381790"/>
            <a:chExt cx="1318237" cy="760328"/>
          </a:xfrm>
        </p:grpSpPr>
        <p:sp>
          <p:nvSpPr>
            <p:cNvPr id="140" name="TextBox 139"/>
            <p:cNvSpPr txBox="1"/>
            <p:nvPr/>
          </p:nvSpPr>
          <p:spPr>
            <a:xfrm>
              <a:off x="5197475" y="4381790"/>
              <a:ext cx="1318237" cy="760328"/>
            </a:xfrm>
            <a:prstGeom prst="rect">
              <a:avLst/>
            </a:prstGeom>
            <a:noFill/>
          </p:spPr>
          <p:txBody>
            <a:bodyPr wrap="square" lIns="182832" tIns="146266" rIns="182832" bIns="146266" rtlCol="0">
              <a:spAutoFit/>
            </a:bodyPr>
            <a:lstStyle/>
            <a:p>
              <a:pPr marL="0" marR="0" lvl="0" indent="0" algn="ctr" defTabSz="914126" rtl="0" eaLnBrk="1" fontAlgn="auto" latinLnBrk="0" hangingPunct="1">
                <a:lnSpc>
                  <a:spcPct val="90000"/>
                </a:lnSpc>
                <a:spcBef>
                  <a:spcPts val="0"/>
                </a:spcBef>
                <a:spcAft>
                  <a:spcPts val="600"/>
                </a:spcAft>
                <a:buClrTx/>
                <a:buSzTx/>
                <a:buFontTx/>
                <a:buNone/>
                <a:tabLst/>
                <a:defRPr/>
              </a:pPr>
              <a:r>
                <a:rPr kumimoji="0" lang="en-US" sz="1400" b="0" i="0" u="none" strike="noStrike" kern="1200" cap="none" spc="0" normalizeH="0" baseline="0" noProof="0">
                  <a:ln>
                    <a:noFill/>
                  </a:ln>
                  <a:solidFill>
                    <a:srgbClr val="505050"/>
                  </a:solidFill>
                  <a:effectLst/>
                  <a:uLnTx/>
                  <a:uFillTx/>
                  <a:latin typeface="Segoe UI Semilight"/>
                  <a:ea typeface="ＭＳ Ｐゴシック"/>
                  <a:cs typeface="+mn-cs"/>
                </a:rPr>
                <a:t>Capacity</a:t>
              </a:r>
            </a:p>
            <a:p>
              <a:pPr marL="0" marR="0" lvl="0" indent="0" algn="ctr" defTabSz="914126" rtl="0" eaLnBrk="1" fontAlgn="auto" latinLnBrk="0" hangingPunct="1">
                <a:lnSpc>
                  <a:spcPct val="90000"/>
                </a:lnSpc>
                <a:spcBef>
                  <a:spcPts val="0"/>
                </a:spcBef>
                <a:spcAft>
                  <a:spcPts val="600"/>
                </a:spcAft>
                <a:buClrTx/>
                <a:buSzTx/>
                <a:buFontTx/>
                <a:buNone/>
                <a:tabLst/>
                <a:defRPr/>
              </a:pPr>
              <a:r>
                <a:rPr kumimoji="0" lang="en-US" sz="1400" b="0" i="0" u="none" strike="noStrike" kern="1200" cap="none" spc="0" normalizeH="0" baseline="0" noProof="0">
                  <a:ln>
                    <a:noFill/>
                  </a:ln>
                  <a:solidFill>
                    <a:srgbClr val="505050"/>
                  </a:solidFill>
                  <a:effectLst/>
                  <a:uLnTx/>
                  <a:uFillTx/>
                  <a:latin typeface="Segoe UI Semilight"/>
                  <a:ea typeface="ＭＳ Ｐゴシック"/>
                  <a:cs typeface="+mn-cs"/>
                </a:rPr>
                <a:t>Campaigns</a:t>
              </a:r>
            </a:p>
          </p:txBody>
        </p:sp>
        <p:cxnSp>
          <p:nvCxnSpPr>
            <p:cNvPr id="88" name="Straight Connector 87"/>
            <p:cNvCxnSpPr/>
            <p:nvPr/>
          </p:nvCxnSpPr>
          <p:spPr>
            <a:xfrm flipH="1">
              <a:off x="5197475" y="4412592"/>
              <a:ext cx="653120" cy="1"/>
            </a:xfrm>
            <a:prstGeom prst="line">
              <a:avLst/>
            </a:prstGeom>
            <a:ln w="22225">
              <a:solidFill>
                <a:schemeClr val="bg1">
                  <a:lumMod val="65000"/>
                </a:schemeClr>
              </a:solidFill>
              <a:prstDash val="sysDot"/>
              <a:headEnd type="none"/>
              <a:tailEnd type="triangle" w="lg" len="med"/>
            </a:ln>
          </p:spPr>
          <p:style>
            <a:lnRef idx="1">
              <a:schemeClr val="accent1"/>
            </a:lnRef>
            <a:fillRef idx="0">
              <a:schemeClr val="accent1"/>
            </a:fillRef>
            <a:effectRef idx="0">
              <a:schemeClr val="accent1"/>
            </a:effectRef>
            <a:fontRef idx="minor">
              <a:schemeClr val="tx1"/>
            </a:fontRef>
          </p:style>
        </p:cxnSp>
      </p:grpSp>
      <p:grpSp>
        <p:nvGrpSpPr>
          <p:cNvPr id="14" name="Group 13"/>
          <p:cNvGrpSpPr/>
          <p:nvPr/>
        </p:nvGrpSpPr>
        <p:grpSpPr>
          <a:xfrm>
            <a:off x="7039365" y="1282681"/>
            <a:ext cx="1937632" cy="4141046"/>
            <a:chOff x="6871444" y="1998341"/>
            <a:chExt cx="1938137" cy="3425981"/>
          </a:xfrm>
        </p:grpSpPr>
        <p:grpSp>
          <p:nvGrpSpPr>
            <p:cNvPr id="31" name="Group 30"/>
            <p:cNvGrpSpPr/>
            <p:nvPr/>
          </p:nvGrpSpPr>
          <p:grpSpPr>
            <a:xfrm>
              <a:off x="6890271" y="1998341"/>
              <a:ext cx="1911277" cy="765866"/>
              <a:chOff x="6882060" y="1998341"/>
              <a:chExt cx="1911277" cy="765866"/>
            </a:xfrm>
          </p:grpSpPr>
          <p:sp>
            <p:nvSpPr>
              <p:cNvPr id="122" name="Rectangle 16"/>
              <p:cNvSpPr txBox="1">
                <a:spLocks/>
              </p:cNvSpPr>
              <p:nvPr>
                <p:custDataLst>
                  <p:tags r:id="rId4"/>
                </p:custDataLst>
              </p:nvPr>
            </p:nvSpPr>
            <p:spPr>
              <a:xfrm>
                <a:off x="7364904" y="1998341"/>
                <a:ext cx="934795" cy="249236"/>
              </a:xfrm>
              <a:prstGeom prst="rect">
                <a:avLst/>
              </a:prstGeom>
              <a:noFill/>
              <a:ln>
                <a:noFill/>
              </a:ln>
            </p:spPr>
            <p:txBody>
              <a:bodyPr vert="horz" wrap="none" lIns="0" tIns="0" rIns="0" bIns="0" rtlCol="0" anchor="ctr" anchorCtr="0">
                <a:spAutoFit/>
              </a:bodyPr>
              <a:lstStyle>
                <a:lvl1pPr marL="336145" marR="0" lvl="0" indent="-336145" defTabSz="914367" fontAlgn="auto">
                  <a:lnSpc>
                    <a:spcPct val="90000"/>
                  </a:lnSpc>
                  <a:spcBef>
                    <a:spcPct val="20000"/>
                  </a:spcBef>
                  <a:spcAft>
                    <a:spcPts val="0"/>
                  </a:spcAft>
                  <a:buClrTx/>
                  <a:buSzPct val="90000"/>
                  <a:buFont typeface="Arial" pitchFamily="34" charset="0"/>
                  <a:buChar char="•"/>
                  <a:tabLst/>
                  <a:defRPr sz="3921" spc="0" baseline="0">
                    <a:gradFill>
                      <a:gsLst>
                        <a:gs pos="1250">
                          <a:schemeClr val="tx1"/>
                        </a:gs>
                        <a:gs pos="100000">
                          <a:schemeClr val="tx1"/>
                        </a:gs>
                      </a:gsLst>
                      <a:lin ang="5400000" scaled="0"/>
                    </a:gradFill>
                    <a:latin typeface="+mj-lt"/>
                  </a:defRPr>
                </a:lvl1pPr>
                <a:lvl2pPr marL="572691" marR="0" lvl="1" indent="-236546" defTabSz="914367" fontAlgn="auto">
                  <a:lnSpc>
                    <a:spcPct val="90000"/>
                  </a:lnSpc>
                  <a:spcBef>
                    <a:spcPct val="20000"/>
                  </a:spcBef>
                  <a:spcAft>
                    <a:spcPts val="0"/>
                  </a:spcAft>
                  <a:buClrTx/>
                  <a:buSzPct val="90000"/>
                  <a:buFont typeface="Arial" pitchFamily="34" charset="0"/>
                  <a:buChar char="•"/>
                  <a:tabLst/>
                  <a:defRPr sz="2353" spc="0" baseline="0">
                    <a:gradFill>
                      <a:gsLst>
                        <a:gs pos="1250">
                          <a:schemeClr val="tx1"/>
                        </a:gs>
                        <a:gs pos="100000">
                          <a:schemeClr val="tx1"/>
                        </a:gs>
                      </a:gsLst>
                      <a:lin ang="5400000" scaled="0"/>
                    </a:gradFill>
                  </a:defRPr>
                </a:lvl2pPr>
                <a:lvl3pPr marL="784338" marR="0" lvl="2" indent="-224097" defTabSz="914367" fontAlgn="auto">
                  <a:lnSpc>
                    <a:spcPct val="90000"/>
                  </a:lnSpc>
                  <a:spcBef>
                    <a:spcPct val="20000"/>
                  </a:spcBef>
                  <a:spcAft>
                    <a:spcPts val="0"/>
                  </a:spcAft>
                  <a:buClrTx/>
                  <a:buSzPct val="90000"/>
                  <a:buFont typeface="Arial" pitchFamily="34" charset="0"/>
                  <a:buChar char="•"/>
                  <a:tabLst/>
                  <a:defRPr sz="1961" spc="0" baseline="0">
                    <a:gradFill>
                      <a:gsLst>
                        <a:gs pos="1250">
                          <a:schemeClr val="tx1"/>
                        </a:gs>
                        <a:gs pos="100000">
                          <a:schemeClr val="tx1"/>
                        </a:gs>
                      </a:gsLst>
                      <a:lin ang="5400000" scaled="0"/>
                    </a:gradFill>
                  </a:defRPr>
                </a:lvl3pPr>
                <a:lvl4pPr marL="1008435" marR="0" lvl="3" indent="-224097" defTabSz="914367" fontAlgn="auto">
                  <a:lnSpc>
                    <a:spcPct val="90000"/>
                  </a:lnSpc>
                  <a:spcBef>
                    <a:spcPct val="20000"/>
                  </a:spcBef>
                  <a:spcAft>
                    <a:spcPts val="0"/>
                  </a:spcAft>
                  <a:buClrTx/>
                  <a:buSzPct val="90000"/>
                  <a:buFont typeface="Arial" pitchFamily="34" charset="0"/>
                  <a:buChar char="•"/>
                  <a:tabLst/>
                  <a:defRPr sz="1765" spc="0" baseline="0">
                    <a:gradFill>
                      <a:gsLst>
                        <a:gs pos="1250">
                          <a:schemeClr val="tx1"/>
                        </a:gs>
                        <a:gs pos="100000">
                          <a:schemeClr val="tx1"/>
                        </a:gs>
                      </a:gsLst>
                      <a:lin ang="5400000" scaled="0"/>
                    </a:gradFill>
                  </a:defRPr>
                </a:lvl4pPr>
                <a:lvl5pPr marL="1232531" marR="0" lvl="4" indent="-224097" defTabSz="914367" fontAlgn="auto">
                  <a:lnSpc>
                    <a:spcPct val="90000"/>
                  </a:lnSpc>
                  <a:spcBef>
                    <a:spcPct val="20000"/>
                  </a:spcBef>
                  <a:spcAft>
                    <a:spcPts val="0"/>
                  </a:spcAft>
                  <a:buClrTx/>
                  <a:buSzPct val="90000"/>
                  <a:buFont typeface="Arial" pitchFamily="34" charset="0"/>
                  <a:buChar char="•"/>
                  <a:tabLst/>
                  <a:defRPr sz="1765" spc="0" baseline="0">
                    <a:gradFill>
                      <a:gsLst>
                        <a:gs pos="1250">
                          <a:schemeClr val="tx1"/>
                        </a:gs>
                        <a:gs pos="100000">
                          <a:schemeClr val="tx1"/>
                        </a:gs>
                      </a:gsLst>
                      <a:lin ang="5400000" scaled="0"/>
                    </a:gradFill>
                  </a:defRPr>
                </a:lvl5pPr>
                <a:lvl6pPr marL="2514509" indent="-228592" defTabSz="914367">
                  <a:spcBef>
                    <a:spcPct val="20000"/>
                  </a:spcBef>
                  <a:buFont typeface="Arial" pitchFamily="34" charset="0"/>
                  <a:buChar char="•"/>
                  <a:defRPr sz="1961"/>
                </a:lvl6pPr>
                <a:lvl7pPr marL="2971693" indent="-228592" defTabSz="914367">
                  <a:spcBef>
                    <a:spcPct val="20000"/>
                  </a:spcBef>
                  <a:buFont typeface="Arial" pitchFamily="34" charset="0"/>
                  <a:buChar char="•"/>
                  <a:defRPr sz="1961"/>
                </a:lvl7pPr>
                <a:lvl8pPr marL="3428877" indent="-228592" defTabSz="914367">
                  <a:spcBef>
                    <a:spcPct val="20000"/>
                  </a:spcBef>
                  <a:buFont typeface="Arial" pitchFamily="34" charset="0"/>
                  <a:buChar char="•"/>
                  <a:defRPr sz="1961"/>
                </a:lvl8pPr>
                <a:lvl9pPr marL="3886061" indent="-228592" defTabSz="914367">
                  <a:spcBef>
                    <a:spcPct val="20000"/>
                  </a:spcBef>
                  <a:buFont typeface="Arial" pitchFamily="34" charset="0"/>
                  <a:buChar char="•"/>
                  <a:defRPr sz="1961"/>
                </a:lvl9pPr>
              </a:lstStyle>
              <a:p>
                <a:pPr marL="0" marR="0" lvl="0" indent="0" algn="ctr" defTabSz="914093" rtl="0" eaLnBrk="1" fontAlgn="auto" latinLnBrk="0" hangingPunct="1">
                  <a:lnSpc>
                    <a:spcPct val="90000"/>
                  </a:lnSpc>
                  <a:spcBef>
                    <a:spcPct val="20000"/>
                  </a:spcBef>
                  <a:spcAft>
                    <a:spcPts val="0"/>
                  </a:spcAft>
                  <a:buClrTx/>
                  <a:buSzPct val="90000"/>
                  <a:buFont typeface="Arial" pitchFamily="34" charset="0"/>
                  <a:buNone/>
                  <a:tabLst/>
                  <a:defRPr/>
                </a:pPr>
                <a:r>
                  <a:rPr kumimoji="0" lang="en-US" sz="1799" b="0" i="0" u="none" strike="noStrike" kern="1200" cap="none" spc="0" normalizeH="0" baseline="0" noProof="0">
                    <a:ln>
                      <a:noFill/>
                    </a:ln>
                    <a:solidFill>
                      <a:srgbClr val="0063B4"/>
                    </a:solidFill>
                    <a:effectLst/>
                    <a:uLnTx/>
                    <a:uFillTx/>
                    <a:latin typeface="Segoe UI Semibold" panose="020B0702040204020203" pitchFamily="34" charset="0"/>
                    <a:ea typeface="ＭＳ Ｐゴシック"/>
                    <a:cs typeface="Segoe UI Semibold" panose="020B0702040204020203" pitchFamily="34" charset="0"/>
                  </a:rPr>
                  <a:t>Sell With</a:t>
                </a:r>
              </a:p>
            </p:txBody>
          </p:sp>
          <p:sp>
            <p:nvSpPr>
              <p:cNvPr id="123" name="Rectangle 16"/>
              <p:cNvSpPr txBox="1">
                <a:spLocks/>
              </p:cNvSpPr>
              <p:nvPr>
                <p:custDataLst>
                  <p:tags r:id="rId5"/>
                </p:custDataLst>
              </p:nvPr>
            </p:nvSpPr>
            <p:spPr>
              <a:xfrm>
                <a:off x="6882060" y="2271636"/>
                <a:ext cx="1911277" cy="492571"/>
              </a:xfrm>
              <a:prstGeom prst="rect">
                <a:avLst/>
              </a:prstGeom>
              <a:noFill/>
              <a:ln>
                <a:noFill/>
              </a:ln>
            </p:spPr>
            <p:txBody>
              <a:bodyPr vert="horz" wrap="none" lIns="0" tIns="0" rIns="0" bIns="0" rtlCol="0" anchor="ctr" anchorCtr="0">
                <a:spAutoFit/>
              </a:bodyPr>
              <a:lstStyle>
                <a:defPPr>
                  <a:defRPr lang="en-US"/>
                </a:defPPr>
                <a:lvl1pPr marR="0" lvl="0" indent="0" algn="ctr" defTabSz="914367" fontAlgn="auto">
                  <a:lnSpc>
                    <a:spcPct val="90000"/>
                  </a:lnSpc>
                  <a:spcBef>
                    <a:spcPct val="20000"/>
                  </a:spcBef>
                  <a:spcAft>
                    <a:spcPts val="0"/>
                  </a:spcAft>
                  <a:buClrTx/>
                  <a:buSzPct val="90000"/>
                  <a:buFont typeface="Arial" pitchFamily="34" charset="0"/>
                  <a:buNone/>
                  <a:tabLst/>
                  <a:defRPr kumimoji="0" sz="1400" b="0" i="0" u="none" strike="noStrike" cap="none" spc="0" normalizeH="0" baseline="0">
                    <a:ln>
                      <a:noFill/>
                    </a:ln>
                    <a:solidFill>
                      <a:srgbClr val="505050"/>
                    </a:solidFill>
                    <a:effectLst/>
                    <a:uLnTx/>
                    <a:uFillTx/>
                    <a:latin typeface="Segoe UI Light"/>
                  </a:defRPr>
                </a:lvl1pPr>
                <a:lvl2pPr marL="572691" marR="0" lvl="1" indent="-236546" defTabSz="914367" fontAlgn="auto">
                  <a:lnSpc>
                    <a:spcPct val="90000"/>
                  </a:lnSpc>
                  <a:spcBef>
                    <a:spcPct val="20000"/>
                  </a:spcBef>
                  <a:spcAft>
                    <a:spcPts val="0"/>
                  </a:spcAft>
                  <a:buClrTx/>
                  <a:buSzPct val="90000"/>
                  <a:buFont typeface="Arial" pitchFamily="34" charset="0"/>
                  <a:buChar char="•"/>
                  <a:tabLst/>
                  <a:defRPr sz="2353" spc="0" baseline="0">
                    <a:gradFill>
                      <a:gsLst>
                        <a:gs pos="1250">
                          <a:schemeClr val="tx1"/>
                        </a:gs>
                        <a:gs pos="100000">
                          <a:schemeClr val="tx1"/>
                        </a:gs>
                      </a:gsLst>
                      <a:lin ang="5400000" scaled="0"/>
                    </a:gradFill>
                  </a:defRPr>
                </a:lvl2pPr>
                <a:lvl3pPr marL="784338" marR="0" lvl="2" indent="-224097" defTabSz="914367" fontAlgn="auto">
                  <a:lnSpc>
                    <a:spcPct val="90000"/>
                  </a:lnSpc>
                  <a:spcBef>
                    <a:spcPct val="20000"/>
                  </a:spcBef>
                  <a:spcAft>
                    <a:spcPts val="0"/>
                  </a:spcAft>
                  <a:buClrTx/>
                  <a:buSzPct val="90000"/>
                  <a:buFont typeface="Arial" pitchFamily="34" charset="0"/>
                  <a:buChar char="•"/>
                  <a:tabLst/>
                  <a:defRPr sz="1961" spc="0" baseline="0">
                    <a:gradFill>
                      <a:gsLst>
                        <a:gs pos="1250">
                          <a:schemeClr val="tx1"/>
                        </a:gs>
                        <a:gs pos="100000">
                          <a:schemeClr val="tx1"/>
                        </a:gs>
                      </a:gsLst>
                      <a:lin ang="5400000" scaled="0"/>
                    </a:gradFill>
                  </a:defRPr>
                </a:lvl3pPr>
                <a:lvl4pPr marL="1008435" marR="0" lvl="3" indent="-224097" defTabSz="914367" fontAlgn="auto">
                  <a:lnSpc>
                    <a:spcPct val="90000"/>
                  </a:lnSpc>
                  <a:spcBef>
                    <a:spcPct val="20000"/>
                  </a:spcBef>
                  <a:spcAft>
                    <a:spcPts val="0"/>
                  </a:spcAft>
                  <a:buClrTx/>
                  <a:buSzPct val="90000"/>
                  <a:buFont typeface="Arial" pitchFamily="34" charset="0"/>
                  <a:buChar char="•"/>
                  <a:tabLst/>
                  <a:defRPr sz="1765" spc="0" baseline="0">
                    <a:gradFill>
                      <a:gsLst>
                        <a:gs pos="1250">
                          <a:schemeClr val="tx1"/>
                        </a:gs>
                        <a:gs pos="100000">
                          <a:schemeClr val="tx1"/>
                        </a:gs>
                      </a:gsLst>
                      <a:lin ang="5400000" scaled="0"/>
                    </a:gradFill>
                  </a:defRPr>
                </a:lvl4pPr>
                <a:lvl5pPr marL="1232531" marR="0" lvl="4" indent="-224097" defTabSz="914367" fontAlgn="auto">
                  <a:lnSpc>
                    <a:spcPct val="90000"/>
                  </a:lnSpc>
                  <a:spcBef>
                    <a:spcPct val="20000"/>
                  </a:spcBef>
                  <a:spcAft>
                    <a:spcPts val="0"/>
                  </a:spcAft>
                  <a:buClrTx/>
                  <a:buSzPct val="90000"/>
                  <a:buFont typeface="Arial" pitchFamily="34" charset="0"/>
                  <a:buChar char="•"/>
                  <a:tabLst/>
                  <a:defRPr sz="1765" spc="0" baseline="0">
                    <a:gradFill>
                      <a:gsLst>
                        <a:gs pos="1250">
                          <a:schemeClr val="tx1"/>
                        </a:gs>
                        <a:gs pos="100000">
                          <a:schemeClr val="tx1"/>
                        </a:gs>
                      </a:gsLst>
                      <a:lin ang="5400000" scaled="0"/>
                    </a:gradFill>
                  </a:defRPr>
                </a:lvl5pPr>
                <a:lvl6pPr marL="2514509" indent="-228592" defTabSz="914367">
                  <a:spcBef>
                    <a:spcPct val="20000"/>
                  </a:spcBef>
                  <a:buFont typeface="Arial" pitchFamily="34" charset="0"/>
                  <a:buChar char="•"/>
                  <a:defRPr sz="1961"/>
                </a:lvl6pPr>
                <a:lvl7pPr marL="2971693" indent="-228592" defTabSz="914367">
                  <a:spcBef>
                    <a:spcPct val="20000"/>
                  </a:spcBef>
                  <a:buFont typeface="Arial" pitchFamily="34" charset="0"/>
                  <a:buChar char="•"/>
                  <a:defRPr sz="1961"/>
                </a:lvl7pPr>
                <a:lvl8pPr marL="3428877" indent="-228592" defTabSz="914367">
                  <a:spcBef>
                    <a:spcPct val="20000"/>
                  </a:spcBef>
                  <a:buFont typeface="Arial" pitchFamily="34" charset="0"/>
                  <a:buChar char="•"/>
                  <a:defRPr sz="1961"/>
                </a:lvl8pPr>
                <a:lvl9pPr marL="3886061" indent="-228592" defTabSz="914367">
                  <a:spcBef>
                    <a:spcPct val="20000"/>
                  </a:spcBef>
                  <a:buFont typeface="Arial" pitchFamily="34" charset="0"/>
                  <a:buChar char="•"/>
                  <a:defRPr sz="1961"/>
                </a:lvl9pPr>
              </a:lstStyle>
              <a:p>
                <a:pPr marL="0" marR="0" lvl="0" indent="0" algn="ctr" defTabSz="914093" rtl="0" eaLnBrk="1" fontAlgn="auto" latinLnBrk="0" hangingPunct="1">
                  <a:lnSpc>
                    <a:spcPct val="90000"/>
                  </a:lnSpc>
                  <a:spcBef>
                    <a:spcPct val="20000"/>
                  </a:spcBef>
                  <a:spcAft>
                    <a:spcPts val="0"/>
                  </a:spcAft>
                  <a:buClrTx/>
                  <a:buSzPct val="90000"/>
                  <a:buFont typeface="Arial" pitchFamily="34" charset="0"/>
                  <a:buNone/>
                  <a:tabLst/>
                  <a:defRPr/>
                </a:pPr>
                <a:r>
                  <a:rPr kumimoji="0" lang="en-US" sz="1600" b="0" i="0" u="none" strike="noStrike" kern="1200" cap="none" spc="0" normalizeH="0" baseline="0" noProof="0">
                    <a:ln>
                      <a:noFill/>
                    </a:ln>
                    <a:solidFill>
                      <a:srgbClr val="505050"/>
                    </a:solidFill>
                    <a:effectLst/>
                    <a:uLnTx/>
                    <a:uFillTx/>
                    <a:latin typeface="Segoe UI Light"/>
                    <a:ea typeface="ＭＳ Ｐゴシック"/>
                    <a:cs typeface="+mn-cs"/>
                  </a:rPr>
                  <a:t>Channel Management</a:t>
                </a:r>
              </a:p>
              <a:p>
                <a:pPr marL="0" marR="0" lvl="0" indent="0" algn="ctr" defTabSz="914093" rtl="0" eaLnBrk="1" fontAlgn="auto" latinLnBrk="0" hangingPunct="1">
                  <a:lnSpc>
                    <a:spcPct val="90000"/>
                  </a:lnSpc>
                  <a:spcBef>
                    <a:spcPct val="20000"/>
                  </a:spcBef>
                  <a:spcAft>
                    <a:spcPts val="0"/>
                  </a:spcAft>
                  <a:buClrTx/>
                  <a:buSzPct val="90000"/>
                  <a:buFont typeface="Arial" pitchFamily="34" charset="0"/>
                  <a:buNone/>
                  <a:tabLst/>
                  <a:defRPr/>
                </a:pPr>
                <a:r>
                  <a:rPr kumimoji="0" lang="en-US" sz="1600" b="0" i="0" u="none" strike="noStrike" kern="1200" cap="none" spc="0" normalizeH="0" baseline="0" noProof="0">
                    <a:ln>
                      <a:noFill/>
                    </a:ln>
                    <a:solidFill>
                      <a:srgbClr val="505050"/>
                    </a:solidFill>
                    <a:effectLst/>
                    <a:uLnTx/>
                    <a:uFillTx/>
                    <a:latin typeface="Segoe UI Light"/>
                    <a:ea typeface="ＭＳ Ｐゴシック"/>
                    <a:cs typeface="+mn-cs"/>
                  </a:rPr>
                  <a:t>Territory Success</a:t>
                </a:r>
              </a:p>
            </p:txBody>
          </p:sp>
        </p:grpSp>
        <p:sp>
          <p:nvSpPr>
            <p:cNvPr id="76" name="Rectangle 75"/>
            <p:cNvSpPr/>
            <p:nvPr/>
          </p:nvSpPr>
          <p:spPr bwMode="auto">
            <a:xfrm>
              <a:off x="7030238" y="3566859"/>
              <a:ext cx="1620549" cy="718976"/>
            </a:xfrm>
            <a:prstGeom prst="rect">
              <a:avLst/>
            </a:prstGeom>
            <a:solidFill>
              <a:schemeClr val="accent1">
                <a:lumMod val="75000"/>
              </a:schemeClr>
            </a:solidFill>
            <a:ln>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3828" rtl="0" eaLnBrk="1" fontAlgn="base" latinLnBrk="0" hangingPunct="1">
                <a:lnSpc>
                  <a:spcPct val="90000"/>
                </a:lnSpc>
                <a:spcBef>
                  <a:spcPct val="0"/>
                </a:spcBef>
                <a:spcAft>
                  <a:spcPct val="0"/>
                </a:spcAft>
                <a:buClrTx/>
                <a:buSzTx/>
                <a:buFontTx/>
                <a:buNone/>
                <a:tabLst/>
                <a:defRPr/>
              </a:pPr>
              <a:r>
                <a:rPr kumimoji="0" lang="en-US" sz="1600" b="0" i="0" u="none" strike="noStrike" kern="1200" cap="none" spc="0" normalizeH="0" baseline="0" noProof="0">
                  <a:ln>
                    <a:noFill/>
                  </a:ln>
                  <a:gradFill>
                    <a:gsLst>
                      <a:gs pos="0">
                        <a:srgbClr val="FFFFFF"/>
                      </a:gs>
                      <a:gs pos="100000">
                        <a:srgbClr val="FFFFFF"/>
                      </a:gs>
                    </a:gsLst>
                    <a:lin ang="5400000" scaled="0"/>
                  </a:gradFill>
                  <a:effectLst/>
                  <a:uLnTx/>
                  <a:uFillTx/>
                  <a:latin typeface="Segoe UI Semibold" panose="020B0702040204020203" pitchFamily="34" charset="0"/>
                  <a:ea typeface="Segoe UI" pitchFamily="34" charset="0"/>
                  <a:cs typeface="Segoe UI Semibold" panose="020B0702040204020203" pitchFamily="34" charset="0"/>
                </a:rPr>
                <a:t>Enterprise </a:t>
              </a:r>
            </a:p>
            <a:p>
              <a:pPr marL="0" marR="0" lvl="0" indent="0" algn="ctr" defTabSz="913828" rtl="0" eaLnBrk="1" fontAlgn="base" latinLnBrk="0" hangingPunct="1">
                <a:lnSpc>
                  <a:spcPct val="90000"/>
                </a:lnSpc>
                <a:spcBef>
                  <a:spcPct val="0"/>
                </a:spcBef>
                <a:spcAft>
                  <a:spcPct val="0"/>
                </a:spcAft>
                <a:buClrTx/>
                <a:buSzTx/>
                <a:buFontTx/>
                <a:buNone/>
                <a:tabLst/>
                <a:defRPr/>
              </a:pPr>
              <a:r>
                <a:rPr kumimoji="0" lang="en-US" sz="1600" b="0" i="0" u="none" strike="noStrike" kern="1200" cap="none" spc="0" normalizeH="0" baseline="0" noProof="0">
                  <a:ln>
                    <a:noFill/>
                  </a:ln>
                  <a:gradFill>
                    <a:gsLst>
                      <a:gs pos="0">
                        <a:srgbClr val="FFFFFF"/>
                      </a:gs>
                      <a:gs pos="100000">
                        <a:srgbClr val="FFFFFF"/>
                      </a:gs>
                    </a:gsLst>
                    <a:lin ang="5400000" scaled="0"/>
                  </a:gradFill>
                  <a:effectLst/>
                  <a:uLnTx/>
                  <a:uFillTx/>
                  <a:latin typeface="Segoe UI Semibold" panose="020B0702040204020203" pitchFamily="34" charset="0"/>
                  <a:ea typeface="Segoe UI" pitchFamily="34" charset="0"/>
                  <a:cs typeface="Segoe UI Semibold" panose="020B0702040204020203" pitchFamily="34" charset="0"/>
                </a:rPr>
                <a:t>Channel Manager</a:t>
              </a:r>
            </a:p>
          </p:txBody>
        </p:sp>
        <p:sp>
          <p:nvSpPr>
            <p:cNvPr id="77" name="Rectangle 76"/>
            <p:cNvSpPr/>
            <p:nvPr/>
          </p:nvSpPr>
          <p:spPr bwMode="auto">
            <a:xfrm>
              <a:off x="7030238" y="4493765"/>
              <a:ext cx="1620549" cy="722627"/>
            </a:xfrm>
            <a:prstGeom prst="rect">
              <a:avLst/>
            </a:prstGeom>
            <a:solidFill>
              <a:srgbClr val="0063B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3828" rtl="0" eaLnBrk="1" fontAlgn="base" latinLnBrk="0" hangingPunct="1">
                <a:lnSpc>
                  <a:spcPct val="90000"/>
                </a:lnSpc>
                <a:spcBef>
                  <a:spcPct val="0"/>
                </a:spcBef>
                <a:spcAft>
                  <a:spcPct val="0"/>
                </a:spcAft>
                <a:buClrTx/>
                <a:buSzTx/>
                <a:buFontTx/>
                <a:buNone/>
                <a:tabLst/>
                <a:defRPr/>
              </a:pPr>
              <a:r>
                <a:rPr kumimoji="0" lang="en-US" sz="1600" b="0" i="0" u="none" strike="noStrike" kern="1200" cap="none" spc="0" normalizeH="0" baseline="0" noProof="0">
                  <a:ln>
                    <a:noFill/>
                  </a:ln>
                  <a:gradFill>
                    <a:gsLst>
                      <a:gs pos="0">
                        <a:srgbClr val="FFFFFF"/>
                      </a:gs>
                      <a:gs pos="100000">
                        <a:srgbClr val="FFFFFF"/>
                      </a:gs>
                    </a:gsLst>
                    <a:lin ang="5400000" scaled="0"/>
                  </a:gradFill>
                  <a:effectLst/>
                  <a:uLnTx/>
                  <a:uFillTx/>
                  <a:latin typeface="Segoe UI Semibold" panose="020B0702040204020203" pitchFamily="34" charset="0"/>
                  <a:ea typeface="Segoe UI" pitchFamily="34" charset="0"/>
                  <a:cs typeface="Segoe UI Semibold" panose="020B0702040204020203" pitchFamily="34" charset="0"/>
                </a:rPr>
                <a:t>Territory</a:t>
              </a:r>
            </a:p>
            <a:p>
              <a:pPr marL="0" marR="0" lvl="0" indent="0" algn="ctr" defTabSz="913828" rtl="0" eaLnBrk="1" fontAlgn="base" latinLnBrk="0" hangingPunct="1">
                <a:lnSpc>
                  <a:spcPct val="90000"/>
                </a:lnSpc>
                <a:spcBef>
                  <a:spcPct val="0"/>
                </a:spcBef>
                <a:spcAft>
                  <a:spcPct val="0"/>
                </a:spcAft>
                <a:buClrTx/>
                <a:buSzTx/>
                <a:buFontTx/>
                <a:buNone/>
                <a:tabLst/>
                <a:defRPr/>
              </a:pPr>
              <a:r>
                <a:rPr kumimoji="0" lang="en-US" sz="1600" b="0" i="0" u="none" strike="noStrike" kern="1200" cap="none" spc="0" normalizeH="0" baseline="0" noProof="0">
                  <a:ln>
                    <a:noFill/>
                  </a:ln>
                  <a:gradFill>
                    <a:gsLst>
                      <a:gs pos="0">
                        <a:srgbClr val="FFFFFF"/>
                      </a:gs>
                      <a:gs pos="100000">
                        <a:srgbClr val="FFFFFF"/>
                      </a:gs>
                    </a:gsLst>
                    <a:lin ang="5400000" scaled="0"/>
                  </a:gradFill>
                  <a:effectLst/>
                  <a:uLnTx/>
                  <a:uFillTx/>
                  <a:latin typeface="Segoe UI Semibold" panose="020B0702040204020203" pitchFamily="34" charset="0"/>
                  <a:ea typeface="Segoe UI" pitchFamily="34" charset="0"/>
                  <a:cs typeface="Segoe UI Semibold" panose="020B0702040204020203" pitchFamily="34" charset="0"/>
                </a:rPr>
                <a:t>Channel Manager</a:t>
              </a:r>
            </a:p>
          </p:txBody>
        </p:sp>
        <p:sp>
          <p:nvSpPr>
            <p:cNvPr id="92" name="c3 title box"/>
            <p:cNvSpPr/>
            <p:nvPr/>
          </p:nvSpPr>
          <p:spPr bwMode="auto">
            <a:xfrm>
              <a:off x="6871444" y="3385752"/>
              <a:ext cx="1938137" cy="2038570"/>
            </a:xfrm>
            <a:prstGeom prst="rect">
              <a:avLst/>
            </a:prstGeom>
            <a:noFill/>
            <a:ln w="6350" cap="flat" cmpd="sng" algn="ctr">
              <a:solidFill>
                <a:schemeClr val="bg1">
                  <a:lumMod val="75000"/>
                </a:schemeClr>
              </a:solidFill>
              <a:prstDash val="solid"/>
              <a:headEnd type="none" w="med" len="med"/>
              <a:tailEnd type="none" w="med" len="med"/>
            </a:ln>
            <a:effectLst/>
          </p:spPr>
          <p:txBody>
            <a:bodyPr rot="0" spcFirstLastPara="0" vertOverflow="overflow" horzOverflow="overflow" vert="horz" wrap="square" lIns="89607" tIns="44802" rIns="89607" bIns="44802" numCol="1" spcCol="0" rtlCol="0" fromWordArt="0" anchor="ctr" anchorCtr="0" forceAA="0" compatLnSpc="1">
              <a:prstTxWarp prst="textNoShape">
                <a:avLst/>
              </a:prstTxWarp>
              <a:noAutofit/>
            </a:bodyPr>
            <a:lstStyle/>
            <a:p>
              <a:pPr marL="171399" marR="0" lvl="0" indent="-171399" algn="l" defTabSz="91413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a:ln>
                  <a:noFill/>
                </a:ln>
                <a:solidFill>
                  <a:prstClr val="black"/>
                </a:solidFill>
                <a:effectLst/>
                <a:uLnTx/>
                <a:uFillTx/>
                <a:latin typeface="Segoe UI Semilight"/>
                <a:ea typeface="ＭＳ Ｐゴシック"/>
                <a:cs typeface="Segoe UI" panose="020B0502040204020203" pitchFamily="34" charset="0"/>
              </a:endParaRPr>
            </a:p>
          </p:txBody>
        </p:sp>
      </p:grpSp>
      <p:grpSp>
        <p:nvGrpSpPr>
          <p:cNvPr id="13" name="Group 12"/>
          <p:cNvGrpSpPr/>
          <p:nvPr/>
        </p:nvGrpSpPr>
        <p:grpSpPr>
          <a:xfrm>
            <a:off x="3158702" y="1329661"/>
            <a:ext cx="2050242" cy="4300882"/>
            <a:chOff x="2490545" y="1944808"/>
            <a:chExt cx="2050776" cy="3479515"/>
          </a:xfrm>
        </p:grpSpPr>
        <p:grpSp>
          <p:nvGrpSpPr>
            <p:cNvPr id="32" name="Group 31"/>
            <p:cNvGrpSpPr/>
            <p:nvPr/>
          </p:nvGrpSpPr>
          <p:grpSpPr>
            <a:xfrm>
              <a:off x="2490545" y="1944808"/>
              <a:ext cx="2050776" cy="631436"/>
              <a:chOff x="2755048" y="1944808"/>
              <a:chExt cx="2050776" cy="631436"/>
            </a:xfrm>
          </p:grpSpPr>
          <p:sp>
            <p:nvSpPr>
              <p:cNvPr id="113" name="Rectangle 16"/>
              <p:cNvSpPr txBox="1">
                <a:spLocks/>
              </p:cNvSpPr>
              <p:nvPr>
                <p:custDataLst>
                  <p:tags r:id="rId2"/>
                </p:custDataLst>
              </p:nvPr>
            </p:nvSpPr>
            <p:spPr>
              <a:xfrm>
                <a:off x="2755048" y="2177846"/>
                <a:ext cx="2050776" cy="398398"/>
              </a:xfrm>
              <a:prstGeom prst="rect">
                <a:avLst/>
              </a:prstGeom>
              <a:noFill/>
              <a:ln>
                <a:noFill/>
              </a:ln>
            </p:spPr>
            <p:txBody>
              <a:bodyPr vert="horz" wrap="none" lIns="0" tIns="0" rIns="0" bIns="0" rtlCol="0" anchor="ctr" anchorCtr="0">
                <a:spAutoFit/>
              </a:bodyPr>
              <a:lstStyle>
                <a:lvl1pPr marL="336145" marR="0" lvl="0" indent="-336145" defTabSz="914367" fontAlgn="auto">
                  <a:lnSpc>
                    <a:spcPct val="90000"/>
                  </a:lnSpc>
                  <a:spcBef>
                    <a:spcPct val="20000"/>
                  </a:spcBef>
                  <a:spcAft>
                    <a:spcPts val="0"/>
                  </a:spcAft>
                  <a:buClrTx/>
                  <a:buSzPct val="90000"/>
                  <a:buFont typeface="Arial" pitchFamily="34" charset="0"/>
                  <a:buChar char="•"/>
                  <a:tabLst/>
                  <a:defRPr sz="3921" spc="0" baseline="0">
                    <a:gradFill>
                      <a:gsLst>
                        <a:gs pos="1250">
                          <a:schemeClr val="tx1"/>
                        </a:gs>
                        <a:gs pos="100000">
                          <a:schemeClr val="tx1"/>
                        </a:gs>
                      </a:gsLst>
                      <a:lin ang="5400000" scaled="0"/>
                    </a:gradFill>
                    <a:latin typeface="+mj-lt"/>
                  </a:defRPr>
                </a:lvl1pPr>
                <a:lvl2pPr marL="572691" marR="0" lvl="1" indent="-236546" defTabSz="914367" fontAlgn="auto">
                  <a:lnSpc>
                    <a:spcPct val="90000"/>
                  </a:lnSpc>
                  <a:spcBef>
                    <a:spcPct val="20000"/>
                  </a:spcBef>
                  <a:spcAft>
                    <a:spcPts val="0"/>
                  </a:spcAft>
                  <a:buClrTx/>
                  <a:buSzPct val="90000"/>
                  <a:buFont typeface="Arial" pitchFamily="34" charset="0"/>
                  <a:buChar char="•"/>
                  <a:tabLst/>
                  <a:defRPr sz="2353" spc="0" baseline="0">
                    <a:gradFill>
                      <a:gsLst>
                        <a:gs pos="1250">
                          <a:schemeClr val="tx1"/>
                        </a:gs>
                        <a:gs pos="100000">
                          <a:schemeClr val="tx1"/>
                        </a:gs>
                      </a:gsLst>
                      <a:lin ang="5400000" scaled="0"/>
                    </a:gradFill>
                  </a:defRPr>
                </a:lvl2pPr>
                <a:lvl3pPr marL="784338" marR="0" lvl="2" indent="-224097" defTabSz="914367" fontAlgn="auto">
                  <a:lnSpc>
                    <a:spcPct val="90000"/>
                  </a:lnSpc>
                  <a:spcBef>
                    <a:spcPct val="20000"/>
                  </a:spcBef>
                  <a:spcAft>
                    <a:spcPts val="0"/>
                  </a:spcAft>
                  <a:buClrTx/>
                  <a:buSzPct val="90000"/>
                  <a:buFont typeface="Arial" pitchFamily="34" charset="0"/>
                  <a:buChar char="•"/>
                  <a:tabLst/>
                  <a:defRPr sz="1961" spc="0" baseline="0">
                    <a:gradFill>
                      <a:gsLst>
                        <a:gs pos="1250">
                          <a:schemeClr val="tx1"/>
                        </a:gs>
                        <a:gs pos="100000">
                          <a:schemeClr val="tx1"/>
                        </a:gs>
                      </a:gsLst>
                      <a:lin ang="5400000" scaled="0"/>
                    </a:gradFill>
                  </a:defRPr>
                </a:lvl3pPr>
                <a:lvl4pPr marL="1008435" marR="0" lvl="3" indent="-224097" defTabSz="914367" fontAlgn="auto">
                  <a:lnSpc>
                    <a:spcPct val="90000"/>
                  </a:lnSpc>
                  <a:spcBef>
                    <a:spcPct val="20000"/>
                  </a:spcBef>
                  <a:spcAft>
                    <a:spcPts val="0"/>
                  </a:spcAft>
                  <a:buClrTx/>
                  <a:buSzPct val="90000"/>
                  <a:buFont typeface="Arial" pitchFamily="34" charset="0"/>
                  <a:buChar char="•"/>
                  <a:tabLst/>
                  <a:defRPr sz="1765" spc="0" baseline="0">
                    <a:gradFill>
                      <a:gsLst>
                        <a:gs pos="1250">
                          <a:schemeClr val="tx1"/>
                        </a:gs>
                        <a:gs pos="100000">
                          <a:schemeClr val="tx1"/>
                        </a:gs>
                      </a:gsLst>
                      <a:lin ang="5400000" scaled="0"/>
                    </a:gradFill>
                  </a:defRPr>
                </a:lvl4pPr>
                <a:lvl5pPr marL="1232531" marR="0" lvl="4" indent="-224097" defTabSz="914367" fontAlgn="auto">
                  <a:lnSpc>
                    <a:spcPct val="90000"/>
                  </a:lnSpc>
                  <a:spcBef>
                    <a:spcPct val="20000"/>
                  </a:spcBef>
                  <a:spcAft>
                    <a:spcPts val="0"/>
                  </a:spcAft>
                  <a:buClrTx/>
                  <a:buSzPct val="90000"/>
                  <a:buFont typeface="Arial" pitchFamily="34" charset="0"/>
                  <a:buChar char="•"/>
                  <a:tabLst/>
                  <a:defRPr sz="1765" spc="0" baseline="0">
                    <a:gradFill>
                      <a:gsLst>
                        <a:gs pos="1250">
                          <a:schemeClr val="tx1"/>
                        </a:gs>
                        <a:gs pos="100000">
                          <a:schemeClr val="tx1"/>
                        </a:gs>
                      </a:gsLst>
                      <a:lin ang="5400000" scaled="0"/>
                    </a:gradFill>
                  </a:defRPr>
                </a:lvl5pPr>
                <a:lvl6pPr marL="2514509" indent="-228592" defTabSz="914367">
                  <a:spcBef>
                    <a:spcPct val="20000"/>
                  </a:spcBef>
                  <a:buFont typeface="Arial" pitchFamily="34" charset="0"/>
                  <a:buChar char="•"/>
                  <a:defRPr sz="1961"/>
                </a:lvl6pPr>
                <a:lvl7pPr marL="2971693" indent="-228592" defTabSz="914367">
                  <a:spcBef>
                    <a:spcPct val="20000"/>
                  </a:spcBef>
                  <a:buFont typeface="Arial" pitchFamily="34" charset="0"/>
                  <a:buChar char="•"/>
                  <a:defRPr sz="1961"/>
                </a:lvl7pPr>
                <a:lvl8pPr marL="3428877" indent="-228592" defTabSz="914367">
                  <a:spcBef>
                    <a:spcPct val="20000"/>
                  </a:spcBef>
                  <a:buFont typeface="Arial" pitchFamily="34" charset="0"/>
                  <a:buChar char="•"/>
                  <a:defRPr sz="1961"/>
                </a:lvl8pPr>
                <a:lvl9pPr marL="3886061" indent="-228592" defTabSz="914367">
                  <a:spcBef>
                    <a:spcPct val="20000"/>
                  </a:spcBef>
                  <a:buFont typeface="Arial" pitchFamily="34" charset="0"/>
                  <a:buChar char="•"/>
                  <a:defRPr sz="1961"/>
                </a:lvl9pPr>
              </a:lstStyle>
              <a:p>
                <a:pPr marL="0" marR="0" lvl="0" indent="0" algn="ctr" defTabSz="914093" rtl="0" eaLnBrk="1" fontAlgn="auto" latinLnBrk="0" hangingPunct="1">
                  <a:lnSpc>
                    <a:spcPct val="90000"/>
                  </a:lnSpc>
                  <a:spcBef>
                    <a:spcPct val="20000"/>
                  </a:spcBef>
                  <a:spcAft>
                    <a:spcPts val="0"/>
                  </a:spcAft>
                  <a:buClrTx/>
                  <a:buSzPct val="90000"/>
                  <a:buFont typeface="Arial" pitchFamily="34" charset="0"/>
                  <a:buNone/>
                  <a:tabLst/>
                  <a:defRPr/>
                </a:pPr>
                <a:r>
                  <a:rPr kumimoji="0" lang="en-US" sz="1600" b="0" i="0" u="none" strike="noStrike" kern="1200" cap="none" spc="0" normalizeH="0" baseline="0" noProof="0">
                    <a:ln>
                      <a:noFill/>
                    </a:ln>
                    <a:solidFill>
                      <a:srgbClr val="505050"/>
                    </a:solidFill>
                    <a:effectLst/>
                    <a:uLnTx/>
                    <a:uFillTx/>
                    <a:latin typeface="Segoe UI Light"/>
                    <a:ea typeface="ＭＳ Ｐゴシック"/>
                    <a:cs typeface="+mn-cs"/>
                  </a:rPr>
                  <a:t>Partner Management</a:t>
                </a:r>
              </a:p>
              <a:p>
                <a:pPr marL="0" marR="0" lvl="0" indent="0" algn="ctr" defTabSz="914093" rtl="0" eaLnBrk="1" fontAlgn="auto" latinLnBrk="0" hangingPunct="1">
                  <a:lnSpc>
                    <a:spcPct val="90000"/>
                  </a:lnSpc>
                  <a:spcBef>
                    <a:spcPct val="20000"/>
                  </a:spcBef>
                  <a:spcAft>
                    <a:spcPts val="0"/>
                  </a:spcAft>
                  <a:buClrTx/>
                  <a:buSzPct val="90000"/>
                  <a:buFont typeface="Arial" pitchFamily="34" charset="0"/>
                  <a:buNone/>
                  <a:tabLst/>
                  <a:defRPr/>
                </a:pPr>
                <a:r>
                  <a:rPr kumimoji="0" lang="en-US" sz="1600" b="0" i="0" u="none" strike="noStrike" kern="1200" cap="none" spc="0" normalizeH="0" baseline="0" noProof="0">
                    <a:ln>
                      <a:noFill/>
                    </a:ln>
                    <a:solidFill>
                      <a:srgbClr val="505050"/>
                    </a:solidFill>
                    <a:effectLst/>
                    <a:uLnTx/>
                    <a:uFillTx/>
                    <a:latin typeface="Segoe UI Light"/>
                    <a:ea typeface="ＭＳ Ｐゴシック"/>
                    <a:cs typeface="+mn-cs"/>
                  </a:rPr>
                  <a:t>Recruit, Enable, Activate</a:t>
                </a:r>
              </a:p>
            </p:txBody>
          </p:sp>
          <p:sp>
            <p:nvSpPr>
              <p:cNvPr id="97" name="Rectangle 16"/>
              <p:cNvSpPr txBox="1">
                <a:spLocks/>
              </p:cNvSpPr>
              <p:nvPr>
                <p:custDataLst>
                  <p:tags r:id="rId3"/>
                </p:custDataLst>
              </p:nvPr>
            </p:nvSpPr>
            <p:spPr>
              <a:xfrm>
                <a:off x="3229657" y="1944808"/>
                <a:ext cx="1101551" cy="201585"/>
              </a:xfrm>
              <a:prstGeom prst="rect">
                <a:avLst/>
              </a:prstGeom>
              <a:noFill/>
              <a:ln>
                <a:noFill/>
              </a:ln>
            </p:spPr>
            <p:txBody>
              <a:bodyPr vert="horz" wrap="none" lIns="0" tIns="0" rIns="0" bIns="0" rtlCol="0" anchor="ctr" anchorCtr="0">
                <a:spAutoFit/>
              </a:bodyPr>
              <a:lstStyle>
                <a:lvl1pPr marL="336145" marR="0" lvl="0" indent="-336145" defTabSz="914367" fontAlgn="auto">
                  <a:lnSpc>
                    <a:spcPct val="90000"/>
                  </a:lnSpc>
                  <a:spcBef>
                    <a:spcPct val="20000"/>
                  </a:spcBef>
                  <a:spcAft>
                    <a:spcPts val="0"/>
                  </a:spcAft>
                  <a:buClrTx/>
                  <a:buSzPct val="90000"/>
                  <a:buFont typeface="Arial" pitchFamily="34" charset="0"/>
                  <a:buChar char="•"/>
                  <a:tabLst/>
                  <a:defRPr sz="3921" spc="0" baseline="0">
                    <a:gradFill>
                      <a:gsLst>
                        <a:gs pos="1250">
                          <a:schemeClr val="tx1"/>
                        </a:gs>
                        <a:gs pos="100000">
                          <a:schemeClr val="tx1"/>
                        </a:gs>
                      </a:gsLst>
                      <a:lin ang="5400000" scaled="0"/>
                    </a:gradFill>
                    <a:latin typeface="+mj-lt"/>
                  </a:defRPr>
                </a:lvl1pPr>
                <a:lvl2pPr marL="572691" marR="0" lvl="1" indent="-236546" defTabSz="914367" fontAlgn="auto">
                  <a:lnSpc>
                    <a:spcPct val="90000"/>
                  </a:lnSpc>
                  <a:spcBef>
                    <a:spcPct val="20000"/>
                  </a:spcBef>
                  <a:spcAft>
                    <a:spcPts val="0"/>
                  </a:spcAft>
                  <a:buClrTx/>
                  <a:buSzPct val="90000"/>
                  <a:buFont typeface="Arial" pitchFamily="34" charset="0"/>
                  <a:buChar char="•"/>
                  <a:tabLst/>
                  <a:defRPr sz="2353" spc="0" baseline="0">
                    <a:gradFill>
                      <a:gsLst>
                        <a:gs pos="1250">
                          <a:schemeClr val="tx1"/>
                        </a:gs>
                        <a:gs pos="100000">
                          <a:schemeClr val="tx1"/>
                        </a:gs>
                      </a:gsLst>
                      <a:lin ang="5400000" scaled="0"/>
                    </a:gradFill>
                  </a:defRPr>
                </a:lvl2pPr>
                <a:lvl3pPr marL="784338" marR="0" lvl="2" indent="-224097" defTabSz="914367" fontAlgn="auto">
                  <a:lnSpc>
                    <a:spcPct val="90000"/>
                  </a:lnSpc>
                  <a:spcBef>
                    <a:spcPct val="20000"/>
                  </a:spcBef>
                  <a:spcAft>
                    <a:spcPts val="0"/>
                  </a:spcAft>
                  <a:buClrTx/>
                  <a:buSzPct val="90000"/>
                  <a:buFont typeface="Arial" pitchFamily="34" charset="0"/>
                  <a:buChar char="•"/>
                  <a:tabLst/>
                  <a:defRPr sz="1961" spc="0" baseline="0">
                    <a:gradFill>
                      <a:gsLst>
                        <a:gs pos="1250">
                          <a:schemeClr val="tx1"/>
                        </a:gs>
                        <a:gs pos="100000">
                          <a:schemeClr val="tx1"/>
                        </a:gs>
                      </a:gsLst>
                      <a:lin ang="5400000" scaled="0"/>
                    </a:gradFill>
                  </a:defRPr>
                </a:lvl3pPr>
                <a:lvl4pPr marL="1008435" marR="0" lvl="3" indent="-224097" defTabSz="914367" fontAlgn="auto">
                  <a:lnSpc>
                    <a:spcPct val="90000"/>
                  </a:lnSpc>
                  <a:spcBef>
                    <a:spcPct val="20000"/>
                  </a:spcBef>
                  <a:spcAft>
                    <a:spcPts val="0"/>
                  </a:spcAft>
                  <a:buClrTx/>
                  <a:buSzPct val="90000"/>
                  <a:buFont typeface="Arial" pitchFamily="34" charset="0"/>
                  <a:buChar char="•"/>
                  <a:tabLst/>
                  <a:defRPr sz="1765" spc="0" baseline="0">
                    <a:gradFill>
                      <a:gsLst>
                        <a:gs pos="1250">
                          <a:schemeClr val="tx1"/>
                        </a:gs>
                        <a:gs pos="100000">
                          <a:schemeClr val="tx1"/>
                        </a:gs>
                      </a:gsLst>
                      <a:lin ang="5400000" scaled="0"/>
                    </a:gradFill>
                  </a:defRPr>
                </a:lvl4pPr>
                <a:lvl5pPr marL="1232531" marR="0" lvl="4" indent="-224097" defTabSz="914367" fontAlgn="auto">
                  <a:lnSpc>
                    <a:spcPct val="90000"/>
                  </a:lnSpc>
                  <a:spcBef>
                    <a:spcPct val="20000"/>
                  </a:spcBef>
                  <a:spcAft>
                    <a:spcPts val="0"/>
                  </a:spcAft>
                  <a:buClrTx/>
                  <a:buSzPct val="90000"/>
                  <a:buFont typeface="Arial" pitchFamily="34" charset="0"/>
                  <a:buChar char="•"/>
                  <a:tabLst/>
                  <a:defRPr sz="1765" spc="0" baseline="0">
                    <a:gradFill>
                      <a:gsLst>
                        <a:gs pos="1250">
                          <a:schemeClr val="tx1"/>
                        </a:gs>
                        <a:gs pos="100000">
                          <a:schemeClr val="tx1"/>
                        </a:gs>
                      </a:gsLst>
                      <a:lin ang="5400000" scaled="0"/>
                    </a:gradFill>
                  </a:defRPr>
                </a:lvl5pPr>
                <a:lvl6pPr marL="2514509" indent="-228592" defTabSz="914367">
                  <a:spcBef>
                    <a:spcPct val="20000"/>
                  </a:spcBef>
                  <a:buFont typeface="Arial" pitchFamily="34" charset="0"/>
                  <a:buChar char="•"/>
                  <a:defRPr sz="1961"/>
                </a:lvl6pPr>
                <a:lvl7pPr marL="2971693" indent="-228592" defTabSz="914367">
                  <a:spcBef>
                    <a:spcPct val="20000"/>
                  </a:spcBef>
                  <a:buFont typeface="Arial" pitchFamily="34" charset="0"/>
                  <a:buChar char="•"/>
                  <a:defRPr sz="1961"/>
                </a:lvl7pPr>
                <a:lvl8pPr marL="3428877" indent="-228592" defTabSz="914367">
                  <a:spcBef>
                    <a:spcPct val="20000"/>
                  </a:spcBef>
                  <a:buFont typeface="Arial" pitchFamily="34" charset="0"/>
                  <a:buChar char="•"/>
                  <a:defRPr sz="1961"/>
                </a:lvl8pPr>
                <a:lvl9pPr marL="3886061" indent="-228592" defTabSz="914367">
                  <a:spcBef>
                    <a:spcPct val="20000"/>
                  </a:spcBef>
                  <a:buFont typeface="Arial" pitchFamily="34" charset="0"/>
                  <a:buChar char="•"/>
                  <a:defRPr sz="1961"/>
                </a:lvl9pPr>
              </a:lstStyle>
              <a:p>
                <a:pPr marL="0" marR="0" lvl="0" indent="0" algn="ctr" defTabSz="914093" rtl="0" eaLnBrk="1" fontAlgn="auto" latinLnBrk="0" hangingPunct="1">
                  <a:lnSpc>
                    <a:spcPct val="90000"/>
                  </a:lnSpc>
                  <a:spcBef>
                    <a:spcPct val="20000"/>
                  </a:spcBef>
                  <a:spcAft>
                    <a:spcPts val="0"/>
                  </a:spcAft>
                  <a:buClrTx/>
                  <a:buSzPct val="90000"/>
                  <a:buFont typeface="Arial" pitchFamily="34" charset="0"/>
                  <a:buNone/>
                  <a:tabLst/>
                  <a:defRPr/>
                </a:pPr>
                <a:r>
                  <a:rPr kumimoji="0" lang="en-US" sz="1799" b="0" i="0" u="none" strike="noStrike" kern="1200" cap="none" spc="0" normalizeH="0" baseline="0" noProof="0">
                    <a:ln>
                      <a:noFill/>
                    </a:ln>
                    <a:solidFill>
                      <a:srgbClr val="0078D7"/>
                    </a:solidFill>
                    <a:effectLst/>
                    <a:uLnTx/>
                    <a:uFillTx/>
                    <a:latin typeface="Segoe UI Semibold" panose="020B0702040204020203" pitchFamily="34" charset="0"/>
                    <a:ea typeface="ＭＳ Ｐゴシック"/>
                    <a:cs typeface="Segoe UI Semibold" panose="020B0702040204020203" pitchFamily="34" charset="0"/>
                  </a:rPr>
                  <a:t>Build With</a:t>
                </a:r>
              </a:p>
            </p:txBody>
          </p:sp>
        </p:grpSp>
        <p:sp>
          <p:nvSpPr>
            <p:cNvPr id="56" name="c3 title box"/>
            <p:cNvSpPr/>
            <p:nvPr/>
          </p:nvSpPr>
          <p:spPr bwMode="auto">
            <a:xfrm>
              <a:off x="2546863" y="2619001"/>
              <a:ext cx="1938137" cy="2805322"/>
            </a:xfrm>
            <a:prstGeom prst="rect">
              <a:avLst/>
            </a:prstGeom>
            <a:noFill/>
            <a:ln w="6350" cap="flat" cmpd="sng" algn="ctr">
              <a:solidFill>
                <a:schemeClr val="bg1">
                  <a:lumMod val="75000"/>
                </a:schemeClr>
              </a:solidFill>
              <a:prstDash val="solid"/>
              <a:headEnd type="none" w="med" len="med"/>
              <a:tailEnd type="none" w="med" len="med"/>
            </a:ln>
            <a:effectLst/>
          </p:spPr>
          <p:txBody>
            <a:bodyPr rot="0" spcFirstLastPara="0" vertOverflow="overflow" horzOverflow="overflow" vert="horz" wrap="square" lIns="89607" tIns="44802" rIns="89607" bIns="44802" numCol="1" spcCol="0" rtlCol="0" fromWordArt="0" anchor="ctr" anchorCtr="0" forceAA="0" compatLnSpc="1">
              <a:prstTxWarp prst="textNoShape">
                <a:avLst/>
              </a:prstTxWarp>
              <a:noAutofit/>
            </a:bodyPr>
            <a:lstStyle/>
            <a:p>
              <a:pPr marL="171399" marR="0" lvl="0" indent="-171399" algn="l" defTabSz="91413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a:ln>
                  <a:noFill/>
                </a:ln>
                <a:solidFill>
                  <a:prstClr val="black"/>
                </a:solidFill>
                <a:effectLst/>
                <a:uLnTx/>
                <a:uFillTx/>
                <a:latin typeface="Segoe UI Semilight"/>
                <a:ea typeface="ＭＳ Ｐゴシック"/>
                <a:cs typeface="Segoe UI" panose="020B0502040204020203" pitchFamily="34" charset="0"/>
              </a:endParaRPr>
            </a:p>
          </p:txBody>
        </p:sp>
      </p:grpSp>
      <p:sp>
        <p:nvSpPr>
          <p:cNvPr id="11" name="Title 10"/>
          <p:cNvSpPr>
            <a:spLocks noGrp="1"/>
          </p:cNvSpPr>
          <p:nvPr>
            <p:ph type="title"/>
          </p:nvPr>
        </p:nvSpPr>
        <p:spPr>
          <a:xfrm>
            <a:off x="233257" y="239836"/>
            <a:ext cx="11725485" cy="615553"/>
          </a:xfrm>
        </p:spPr>
        <p:txBody>
          <a:bodyPr>
            <a:normAutofit fontScale="90000"/>
          </a:bodyPr>
          <a:lstStyle/>
          <a:p>
            <a:r>
              <a:rPr lang="en-US" sz="4000"/>
              <a:t>OCP Operating Model</a:t>
            </a:r>
          </a:p>
        </p:txBody>
      </p:sp>
      <p:sp>
        <p:nvSpPr>
          <p:cNvPr id="54" name="c3 title box"/>
          <p:cNvSpPr/>
          <p:nvPr/>
        </p:nvSpPr>
        <p:spPr bwMode="auto">
          <a:xfrm>
            <a:off x="3215005" y="5684787"/>
            <a:ext cx="5761992" cy="403479"/>
          </a:xfrm>
          <a:prstGeom prst="rect">
            <a:avLst/>
          </a:prstGeom>
          <a:solidFill>
            <a:srgbClr val="B8B8B8"/>
          </a:solidFill>
          <a:ln w="9525" cap="flat" cmpd="sng" algn="ctr">
            <a:noFill/>
            <a:prstDash val="solid"/>
            <a:headEnd type="none" w="med" len="med"/>
            <a:tailEnd type="none" w="med" len="med"/>
          </a:ln>
          <a:effectLst/>
        </p:spPr>
        <p:txBody>
          <a:bodyPr rot="0" spcFirstLastPara="0" vertOverflow="overflow" horzOverflow="overflow" vert="horz" wrap="square" lIns="89607" tIns="44802" rIns="89607" bIns="44802" numCol="1" spcCol="0" rtlCol="0" fromWordArt="0" anchor="ctr" anchorCtr="0" forceAA="0" compatLnSpc="1">
            <a:prstTxWarp prst="textNoShape">
              <a:avLst/>
            </a:prstTxWarp>
            <a:noAutofit/>
          </a:bodyPr>
          <a:lstStyle/>
          <a:p>
            <a:pPr marL="0" marR="0" lvl="0" indent="0" algn="ctr" defTabSz="91413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505050"/>
                </a:solidFill>
                <a:effectLst/>
                <a:uLnTx/>
                <a:uFillTx/>
                <a:latin typeface="Segoe UI Semilight"/>
                <a:ea typeface="ＭＳ Ｐゴシック"/>
                <a:cs typeface="Segoe UI" panose="020B0502040204020203" pitchFamily="34" charset="0"/>
              </a:rPr>
              <a:t>Shared Solution Architects</a:t>
            </a:r>
          </a:p>
        </p:txBody>
      </p:sp>
      <p:sp>
        <p:nvSpPr>
          <p:cNvPr id="10" name="Oval 9">
            <a:extLst>
              <a:ext uri="{FF2B5EF4-FFF2-40B4-BE49-F238E27FC236}">
                <a16:creationId xmlns:a16="http://schemas.microsoft.com/office/drawing/2014/main" id="{8CF15AA6-B859-4772-AFAE-38F58ACC7F46}"/>
              </a:ext>
            </a:extLst>
          </p:cNvPr>
          <p:cNvSpPr/>
          <p:nvPr/>
        </p:nvSpPr>
        <p:spPr bwMode="auto">
          <a:xfrm>
            <a:off x="3857152" y="2792015"/>
            <a:ext cx="583391" cy="561240"/>
          </a:xfrm>
          <a:prstGeom prst="ellipse">
            <a:avLst/>
          </a:prstGeom>
          <a:solidFill>
            <a:schemeClr val="bg1"/>
          </a:solidFill>
          <a:ln>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55" name="Group 54"/>
          <p:cNvGrpSpPr/>
          <p:nvPr/>
        </p:nvGrpSpPr>
        <p:grpSpPr>
          <a:xfrm>
            <a:off x="3932969" y="2820860"/>
            <a:ext cx="383805" cy="447709"/>
            <a:chOff x="6263306" y="5265194"/>
            <a:chExt cx="384971" cy="457732"/>
          </a:xfrm>
        </p:grpSpPr>
        <p:sp>
          <p:nvSpPr>
            <p:cNvPr id="64" name="Oval 63"/>
            <p:cNvSpPr/>
            <p:nvPr/>
          </p:nvSpPr>
          <p:spPr bwMode="auto">
            <a:xfrm>
              <a:off x="6381576" y="5265194"/>
              <a:ext cx="266701" cy="245019"/>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192" rtl="0" eaLnBrk="1" fontAlgn="base" latinLnBrk="0" hangingPunct="1">
                <a:lnSpc>
                  <a:spcPct val="90000"/>
                </a:lnSpc>
                <a:spcBef>
                  <a:spcPct val="0"/>
                </a:spcBef>
                <a:spcAft>
                  <a:spcPct val="0"/>
                </a:spcAft>
                <a:buClrTx/>
                <a:buSzTx/>
                <a:buFontTx/>
                <a:buNone/>
                <a:tabLst/>
                <a:defRPr/>
              </a:pPr>
              <a:r>
                <a:rPr kumimoji="0" lang="en-US" sz="600" b="1" i="0" u="none" strike="noStrike" kern="1200" cap="none" spc="0" normalizeH="0" baseline="0" noProof="0">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rPr>
                <a:t>PDM</a:t>
              </a:r>
            </a:p>
          </p:txBody>
        </p:sp>
        <p:sp>
          <p:nvSpPr>
            <p:cNvPr id="69" name="Oval 68"/>
            <p:cNvSpPr/>
            <p:nvPr/>
          </p:nvSpPr>
          <p:spPr bwMode="auto">
            <a:xfrm>
              <a:off x="6263306" y="5477907"/>
              <a:ext cx="266701" cy="245019"/>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192" rtl="0" eaLnBrk="1" fontAlgn="base" latinLnBrk="0" hangingPunct="1">
                <a:lnSpc>
                  <a:spcPct val="90000"/>
                </a:lnSpc>
                <a:spcBef>
                  <a:spcPct val="0"/>
                </a:spcBef>
                <a:spcAft>
                  <a:spcPct val="0"/>
                </a:spcAft>
                <a:buClrTx/>
                <a:buSzTx/>
                <a:buFontTx/>
                <a:buNone/>
                <a:tabLst/>
                <a:defRPr/>
              </a:pPr>
              <a:r>
                <a:rPr kumimoji="0" lang="en-US" sz="600" b="1" i="0" u="none" strike="noStrike" kern="1200" cap="none" spc="0" normalizeH="0" baseline="0" noProof="0">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rPr>
                <a:t>TE</a:t>
              </a:r>
              <a:endParaRPr kumimoji="0" lang="en-US" sz="500" b="1" i="0" u="none" strike="noStrike" kern="1200" cap="none" spc="0" normalizeH="0" baseline="0" noProof="0">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grpSp>
      <p:sp>
        <p:nvSpPr>
          <p:cNvPr id="105" name="Oval 104">
            <a:extLst>
              <a:ext uri="{FF2B5EF4-FFF2-40B4-BE49-F238E27FC236}">
                <a16:creationId xmlns:a16="http://schemas.microsoft.com/office/drawing/2014/main" id="{8C377923-D865-4935-B73B-32B7093C5F7A}"/>
              </a:ext>
            </a:extLst>
          </p:cNvPr>
          <p:cNvSpPr/>
          <p:nvPr/>
        </p:nvSpPr>
        <p:spPr bwMode="auto">
          <a:xfrm>
            <a:off x="3854723" y="3526696"/>
            <a:ext cx="583391" cy="561240"/>
          </a:xfrm>
          <a:prstGeom prst="ellipse">
            <a:avLst/>
          </a:prstGeom>
          <a:solidFill>
            <a:schemeClr val="bg1"/>
          </a:solidFill>
          <a:ln>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70" name="Group 69"/>
          <p:cNvGrpSpPr/>
          <p:nvPr/>
        </p:nvGrpSpPr>
        <p:grpSpPr>
          <a:xfrm>
            <a:off x="3932969" y="3559244"/>
            <a:ext cx="383799" cy="447736"/>
            <a:chOff x="6263306" y="5294941"/>
            <a:chExt cx="384965" cy="457758"/>
          </a:xfrm>
        </p:grpSpPr>
        <p:sp>
          <p:nvSpPr>
            <p:cNvPr id="78" name="Oval 77"/>
            <p:cNvSpPr/>
            <p:nvPr/>
          </p:nvSpPr>
          <p:spPr bwMode="auto">
            <a:xfrm>
              <a:off x="6381570" y="5294941"/>
              <a:ext cx="266701" cy="245019"/>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192" rtl="0" eaLnBrk="1" fontAlgn="base" latinLnBrk="0" hangingPunct="1">
                <a:lnSpc>
                  <a:spcPct val="90000"/>
                </a:lnSpc>
                <a:spcBef>
                  <a:spcPct val="0"/>
                </a:spcBef>
                <a:spcAft>
                  <a:spcPct val="0"/>
                </a:spcAft>
                <a:buClrTx/>
                <a:buSzTx/>
                <a:buFontTx/>
                <a:buNone/>
                <a:tabLst/>
                <a:defRPr/>
              </a:pPr>
              <a:r>
                <a:rPr kumimoji="0" lang="en-US" sz="600" b="1" i="0" u="none" strike="noStrike" kern="1200" cap="none" spc="0" normalizeH="0" baseline="0" noProof="0">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rPr>
                <a:t>PDM</a:t>
              </a:r>
            </a:p>
          </p:txBody>
        </p:sp>
        <p:sp>
          <p:nvSpPr>
            <p:cNvPr id="80" name="Oval 79"/>
            <p:cNvSpPr/>
            <p:nvPr/>
          </p:nvSpPr>
          <p:spPr bwMode="auto">
            <a:xfrm>
              <a:off x="6263306" y="5507680"/>
              <a:ext cx="266701" cy="245019"/>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192" rtl="0" eaLnBrk="1" fontAlgn="base" latinLnBrk="0" hangingPunct="1">
                <a:lnSpc>
                  <a:spcPct val="90000"/>
                </a:lnSpc>
                <a:spcBef>
                  <a:spcPct val="0"/>
                </a:spcBef>
                <a:spcAft>
                  <a:spcPct val="0"/>
                </a:spcAft>
                <a:buClrTx/>
                <a:buSzTx/>
                <a:buFontTx/>
                <a:buNone/>
                <a:tabLst/>
                <a:defRPr/>
              </a:pPr>
              <a:r>
                <a:rPr kumimoji="0" lang="en-US" sz="600" b="1" i="0" u="none" strike="noStrike" kern="1200" cap="none" spc="0" normalizeH="0" baseline="0" noProof="0">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rPr>
                <a:t>PTS</a:t>
              </a:r>
              <a:endParaRPr kumimoji="0" lang="en-US" sz="500" b="1" i="0" u="none" strike="noStrike" kern="1200" cap="none" spc="0" normalizeH="0" baseline="0" noProof="0">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grpSp>
      <p:sp>
        <p:nvSpPr>
          <p:cNvPr id="106" name="Oval 105">
            <a:extLst>
              <a:ext uri="{FF2B5EF4-FFF2-40B4-BE49-F238E27FC236}">
                <a16:creationId xmlns:a16="http://schemas.microsoft.com/office/drawing/2014/main" id="{309C04FA-5FD4-478B-A66B-9A3642974528}"/>
              </a:ext>
            </a:extLst>
          </p:cNvPr>
          <p:cNvSpPr/>
          <p:nvPr/>
        </p:nvSpPr>
        <p:spPr bwMode="auto">
          <a:xfrm>
            <a:off x="3887860" y="4253562"/>
            <a:ext cx="583391" cy="561240"/>
          </a:xfrm>
          <a:prstGeom prst="ellipse">
            <a:avLst/>
          </a:prstGeom>
          <a:solidFill>
            <a:schemeClr val="bg1"/>
          </a:solidFill>
          <a:ln>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81" name="Group 80"/>
          <p:cNvGrpSpPr/>
          <p:nvPr/>
        </p:nvGrpSpPr>
        <p:grpSpPr>
          <a:xfrm>
            <a:off x="3932953" y="4280179"/>
            <a:ext cx="383804" cy="447710"/>
            <a:chOff x="6263306" y="5265194"/>
            <a:chExt cx="384971" cy="457732"/>
          </a:xfrm>
        </p:grpSpPr>
        <p:sp>
          <p:nvSpPr>
            <p:cNvPr id="84" name="Oval 83"/>
            <p:cNvSpPr/>
            <p:nvPr/>
          </p:nvSpPr>
          <p:spPr bwMode="auto">
            <a:xfrm>
              <a:off x="6381576" y="5265194"/>
              <a:ext cx="266701" cy="245019"/>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192" rtl="0" eaLnBrk="1" fontAlgn="base" latinLnBrk="0" hangingPunct="1">
                <a:lnSpc>
                  <a:spcPct val="90000"/>
                </a:lnSpc>
                <a:spcBef>
                  <a:spcPct val="0"/>
                </a:spcBef>
                <a:spcAft>
                  <a:spcPct val="0"/>
                </a:spcAft>
                <a:buClrTx/>
                <a:buSzTx/>
                <a:buFontTx/>
                <a:buNone/>
                <a:tabLst/>
                <a:defRPr/>
              </a:pPr>
              <a:r>
                <a:rPr kumimoji="0" lang="en-US" sz="600" b="1" i="0" u="none" strike="noStrike" kern="1200" cap="none" spc="0" normalizeH="0" baseline="0" noProof="0">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rPr>
                <a:t>PDM</a:t>
              </a:r>
            </a:p>
          </p:txBody>
        </p:sp>
        <p:sp>
          <p:nvSpPr>
            <p:cNvPr id="86" name="Oval 85"/>
            <p:cNvSpPr/>
            <p:nvPr/>
          </p:nvSpPr>
          <p:spPr bwMode="auto">
            <a:xfrm>
              <a:off x="6263306" y="5477907"/>
              <a:ext cx="266701" cy="245019"/>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192" rtl="0" eaLnBrk="1" fontAlgn="base" latinLnBrk="0" hangingPunct="1">
                <a:lnSpc>
                  <a:spcPct val="90000"/>
                </a:lnSpc>
                <a:spcBef>
                  <a:spcPct val="0"/>
                </a:spcBef>
                <a:spcAft>
                  <a:spcPct val="0"/>
                </a:spcAft>
                <a:buClrTx/>
                <a:buSzTx/>
                <a:buFontTx/>
                <a:buNone/>
                <a:tabLst/>
                <a:defRPr/>
              </a:pPr>
              <a:r>
                <a:rPr kumimoji="0" lang="en-US" sz="600" b="1" i="0" u="none" strike="noStrike" kern="1200" cap="none" spc="0" normalizeH="0" baseline="0" noProof="0">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rPr>
                <a:t>PTS</a:t>
              </a:r>
              <a:endParaRPr kumimoji="0" lang="en-US" sz="500" b="1" i="0" u="none" strike="noStrike" kern="1200" cap="none" spc="0" normalizeH="0" baseline="0" noProof="0">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grpSp>
      <p:sp>
        <p:nvSpPr>
          <p:cNvPr id="107" name="Oval 106">
            <a:extLst>
              <a:ext uri="{FF2B5EF4-FFF2-40B4-BE49-F238E27FC236}">
                <a16:creationId xmlns:a16="http://schemas.microsoft.com/office/drawing/2014/main" id="{F1A281B1-5F5E-43F1-B952-C7D00D4F7B6B}"/>
              </a:ext>
            </a:extLst>
          </p:cNvPr>
          <p:cNvSpPr/>
          <p:nvPr/>
        </p:nvSpPr>
        <p:spPr bwMode="auto">
          <a:xfrm>
            <a:off x="3887859" y="4999763"/>
            <a:ext cx="583391" cy="561240"/>
          </a:xfrm>
          <a:prstGeom prst="ellipse">
            <a:avLst/>
          </a:prstGeom>
          <a:solidFill>
            <a:schemeClr val="bg1"/>
          </a:solidFill>
          <a:ln>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89" name="Group 88"/>
          <p:cNvGrpSpPr/>
          <p:nvPr/>
        </p:nvGrpSpPr>
        <p:grpSpPr>
          <a:xfrm>
            <a:off x="3932970" y="5027726"/>
            <a:ext cx="383805" cy="447726"/>
            <a:chOff x="6263306" y="5288994"/>
            <a:chExt cx="384971" cy="457748"/>
          </a:xfrm>
        </p:grpSpPr>
        <p:sp>
          <p:nvSpPr>
            <p:cNvPr id="95" name="Oval 94"/>
            <p:cNvSpPr/>
            <p:nvPr/>
          </p:nvSpPr>
          <p:spPr bwMode="auto">
            <a:xfrm>
              <a:off x="6381576" y="5288994"/>
              <a:ext cx="266701" cy="245019"/>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192" rtl="0" eaLnBrk="1" fontAlgn="base" latinLnBrk="0" hangingPunct="1">
                <a:lnSpc>
                  <a:spcPct val="90000"/>
                </a:lnSpc>
                <a:spcBef>
                  <a:spcPct val="0"/>
                </a:spcBef>
                <a:spcAft>
                  <a:spcPct val="0"/>
                </a:spcAft>
                <a:buClrTx/>
                <a:buSzTx/>
                <a:buFontTx/>
                <a:buNone/>
                <a:tabLst/>
                <a:defRPr/>
              </a:pPr>
              <a:r>
                <a:rPr kumimoji="0" lang="en-US" sz="600" b="1" i="0" u="none" strike="noStrike" kern="1200" cap="none" spc="0" normalizeH="0" baseline="0" noProof="0">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rPr>
                <a:t>PDM</a:t>
              </a:r>
            </a:p>
          </p:txBody>
        </p:sp>
        <p:sp>
          <p:nvSpPr>
            <p:cNvPr id="100" name="Oval 99"/>
            <p:cNvSpPr/>
            <p:nvPr/>
          </p:nvSpPr>
          <p:spPr bwMode="auto">
            <a:xfrm>
              <a:off x="6263306" y="5501723"/>
              <a:ext cx="266701" cy="245019"/>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192" rtl="0" eaLnBrk="1" fontAlgn="base" latinLnBrk="0" hangingPunct="1">
                <a:lnSpc>
                  <a:spcPct val="90000"/>
                </a:lnSpc>
                <a:spcBef>
                  <a:spcPct val="0"/>
                </a:spcBef>
                <a:spcAft>
                  <a:spcPct val="0"/>
                </a:spcAft>
                <a:buClrTx/>
                <a:buSzTx/>
                <a:buFontTx/>
                <a:buNone/>
                <a:tabLst/>
                <a:defRPr/>
              </a:pPr>
              <a:r>
                <a:rPr kumimoji="0" lang="en-US" sz="600" b="1" i="0" u="none" strike="noStrike" kern="1200" cap="none" spc="0" normalizeH="0" baseline="0" noProof="0">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rPr>
                <a:t>PTS</a:t>
              </a:r>
              <a:endParaRPr kumimoji="0" lang="en-US" sz="500" b="1" i="0" u="none" strike="noStrike" kern="1200" cap="none" spc="0" normalizeH="0" baseline="0" noProof="0">
                <a:ln>
                  <a:noFill/>
                </a:ln>
                <a:gradFill>
                  <a:gsLst>
                    <a:gs pos="0">
                      <a:srgbClr val="FFFFFF"/>
                    </a:gs>
                    <a:gs pos="100000">
                      <a:srgbClr val="FFFFFF"/>
                    </a:gs>
                  </a:gsLst>
                  <a:lin ang="5400000" scaled="0"/>
                </a:gradFill>
                <a:effectLst/>
                <a:uLnTx/>
                <a:uFillTx/>
                <a:latin typeface="Calibri" panose="020F0502020204030204"/>
                <a:ea typeface="Segoe UI" pitchFamily="34" charset="0"/>
                <a:cs typeface="Segoe UI" pitchFamily="34" charset="0"/>
              </a:endParaRPr>
            </a:p>
          </p:txBody>
        </p:sp>
      </p:grpSp>
    </p:spTree>
    <p:extLst>
      <p:ext uri="{BB962C8B-B14F-4D97-AF65-F5344CB8AC3E}">
        <p14:creationId xmlns:p14="http://schemas.microsoft.com/office/powerpoint/2010/main" val="70476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2"/>
                                        </p:tgtEl>
                                        <p:attrNameLst>
                                          <p:attrName>style.visibility</p:attrName>
                                        </p:attrNameLst>
                                      </p:cBhvr>
                                      <p:to>
                                        <p:strVal val="visible"/>
                                      </p:to>
                                    </p:set>
                                    <p:animEffect transition="in" filter="fade">
                                      <p:cBhvr>
                                        <p:cTn id="10" dur="500"/>
                                        <p:tgtEl>
                                          <p:spTgt spid="62"/>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fade">
                                      <p:cBhvr>
                                        <p:cTn id="18" dur="500"/>
                                        <p:tgtEl>
                                          <p:spTgt spid="41"/>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2" presetClass="entr" presetSubtype="8"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0-#ppt_w/2"/>
                                          </p:val>
                                        </p:tav>
                                        <p:tav tm="100000">
                                          <p:val>
                                            <p:strVal val="#ppt_x"/>
                                          </p:val>
                                        </p:tav>
                                      </p:tavLst>
                                    </p:anim>
                                    <p:anim calcmode="lin" valueType="num">
                                      <p:cBhvr additive="base">
                                        <p:cTn id="33" dur="500" fill="hold"/>
                                        <p:tgtEl>
                                          <p:spTgt spid="7"/>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101"/>
                                        </p:tgtEl>
                                        <p:attrNameLst>
                                          <p:attrName>style.visibility</p:attrName>
                                        </p:attrNameLst>
                                      </p:cBhvr>
                                      <p:to>
                                        <p:strVal val="visible"/>
                                      </p:to>
                                    </p:set>
                                    <p:anim calcmode="lin" valueType="num">
                                      <p:cBhvr additive="base">
                                        <p:cTn id="36" dur="500" fill="hold"/>
                                        <p:tgtEl>
                                          <p:spTgt spid="101"/>
                                        </p:tgtEl>
                                        <p:attrNameLst>
                                          <p:attrName>ppt_x</p:attrName>
                                        </p:attrNameLst>
                                      </p:cBhvr>
                                      <p:tavLst>
                                        <p:tav tm="0">
                                          <p:val>
                                            <p:strVal val="0-#ppt_w/2"/>
                                          </p:val>
                                        </p:tav>
                                        <p:tav tm="100000">
                                          <p:val>
                                            <p:strVal val="#ppt_x"/>
                                          </p:val>
                                        </p:tav>
                                      </p:tavLst>
                                    </p:anim>
                                    <p:anim calcmode="lin" valueType="num">
                                      <p:cBhvr additive="base">
                                        <p:cTn id="37" dur="500" fill="hold"/>
                                        <p:tgtEl>
                                          <p:spTgt spid="101"/>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102"/>
                                        </p:tgtEl>
                                        <p:attrNameLst>
                                          <p:attrName>style.visibility</p:attrName>
                                        </p:attrNameLst>
                                      </p:cBhvr>
                                      <p:to>
                                        <p:strVal val="visible"/>
                                      </p:to>
                                    </p:set>
                                    <p:anim calcmode="lin" valueType="num">
                                      <p:cBhvr additive="base">
                                        <p:cTn id="40" dur="500" fill="hold"/>
                                        <p:tgtEl>
                                          <p:spTgt spid="102"/>
                                        </p:tgtEl>
                                        <p:attrNameLst>
                                          <p:attrName>ppt_x</p:attrName>
                                        </p:attrNameLst>
                                      </p:cBhvr>
                                      <p:tavLst>
                                        <p:tav tm="0">
                                          <p:val>
                                            <p:strVal val="0-#ppt_w/2"/>
                                          </p:val>
                                        </p:tav>
                                        <p:tav tm="100000">
                                          <p:val>
                                            <p:strVal val="#ppt_x"/>
                                          </p:val>
                                        </p:tav>
                                      </p:tavLst>
                                    </p:anim>
                                    <p:anim calcmode="lin" valueType="num">
                                      <p:cBhvr additive="base">
                                        <p:cTn id="41" dur="500" fill="hold"/>
                                        <p:tgtEl>
                                          <p:spTgt spid="102"/>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103"/>
                                        </p:tgtEl>
                                        <p:attrNameLst>
                                          <p:attrName>style.visibility</p:attrName>
                                        </p:attrNameLst>
                                      </p:cBhvr>
                                      <p:to>
                                        <p:strVal val="visible"/>
                                      </p:to>
                                    </p:set>
                                    <p:anim calcmode="lin" valueType="num">
                                      <p:cBhvr additive="base">
                                        <p:cTn id="44" dur="500" fill="hold"/>
                                        <p:tgtEl>
                                          <p:spTgt spid="103"/>
                                        </p:tgtEl>
                                        <p:attrNameLst>
                                          <p:attrName>ppt_x</p:attrName>
                                        </p:attrNameLst>
                                      </p:cBhvr>
                                      <p:tavLst>
                                        <p:tav tm="0">
                                          <p:val>
                                            <p:strVal val="0-#ppt_w/2"/>
                                          </p:val>
                                        </p:tav>
                                        <p:tav tm="100000">
                                          <p:val>
                                            <p:strVal val="#ppt_x"/>
                                          </p:val>
                                        </p:tav>
                                      </p:tavLst>
                                    </p:anim>
                                    <p:anim calcmode="lin" valueType="num">
                                      <p:cBhvr additive="base">
                                        <p:cTn id="45" dur="500" fill="hold"/>
                                        <p:tgtEl>
                                          <p:spTgt spid="103"/>
                                        </p:tgtEl>
                                        <p:attrNameLst>
                                          <p:attrName>ppt_y</p:attrName>
                                        </p:attrNameLst>
                                      </p:cBhvr>
                                      <p:tavLst>
                                        <p:tav tm="0">
                                          <p:val>
                                            <p:strVal val="#ppt_y"/>
                                          </p:val>
                                        </p:tav>
                                        <p:tav tm="100000">
                                          <p:val>
                                            <p:strVal val="#ppt_y"/>
                                          </p:val>
                                        </p:tav>
                                      </p:tavLst>
                                    </p:anim>
                                  </p:childTnLst>
                                </p:cTn>
                              </p:par>
                            </p:childTnLst>
                          </p:cTn>
                        </p:par>
                        <p:par>
                          <p:cTn id="46" fill="hold">
                            <p:stCondLst>
                              <p:cond delay="1000"/>
                            </p:stCondLst>
                            <p:childTnLst>
                              <p:par>
                                <p:cTn id="47" presetID="10" presetClass="entr" presetSubtype="0" fill="hold" nodeType="afterEffect">
                                  <p:stCondLst>
                                    <p:cond delay="0"/>
                                  </p:stCondLst>
                                  <p:childTnLst>
                                    <p:set>
                                      <p:cBhvr>
                                        <p:cTn id="48" dur="1" fill="hold">
                                          <p:stCondLst>
                                            <p:cond delay="0"/>
                                          </p:stCondLst>
                                        </p:cTn>
                                        <p:tgtEl>
                                          <p:spTgt spid="55"/>
                                        </p:tgtEl>
                                        <p:attrNameLst>
                                          <p:attrName>style.visibility</p:attrName>
                                        </p:attrNameLst>
                                      </p:cBhvr>
                                      <p:to>
                                        <p:strVal val="visible"/>
                                      </p:to>
                                    </p:set>
                                    <p:animEffect transition="in" filter="fade">
                                      <p:cBhvr>
                                        <p:cTn id="49" dur="500"/>
                                        <p:tgtEl>
                                          <p:spTgt spid="55"/>
                                        </p:tgtEl>
                                      </p:cBhvr>
                                    </p:animEffect>
                                  </p:childTnLst>
                                </p:cTn>
                              </p:par>
                              <p:par>
                                <p:cTn id="50" presetID="10" presetClass="entr" presetSubtype="0" fill="hold" nodeType="withEffect">
                                  <p:stCondLst>
                                    <p:cond delay="0"/>
                                  </p:stCondLst>
                                  <p:childTnLst>
                                    <p:set>
                                      <p:cBhvr>
                                        <p:cTn id="51" dur="1" fill="hold">
                                          <p:stCondLst>
                                            <p:cond delay="0"/>
                                          </p:stCondLst>
                                        </p:cTn>
                                        <p:tgtEl>
                                          <p:spTgt spid="70"/>
                                        </p:tgtEl>
                                        <p:attrNameLst>
                                          <p:attrName>style.visibility</p:attrName>
                                        </p:attrNameLst>
                                      </p:cBhvr>
                                      <p:to>
                                        <p:strVal val="visible"/>
                                      </p:to>
                                    </p:set>
                                    <p:animEffect transition="in" filter="fade">
                                      <p:cBhvr>
                                        <p:cTn id="52" dur="500"/>
                                        <p:tgtEl>
                                          <p:spTgt spid="70"/>
                                        </p:tgtEl>
                                      </p:cBhvr>
                                    </p:animEffect>
                                  </p:childTnLst>
                                </p:cTn>
                              </p:par>
                              <p:par>
                                <p:cTn id="53" presetID="10" presetClass="entr" presetSubtype="0" fill="hold" nodeType="withEffect">
                                  <p:stCondLst>
                                    <p:cond delay="0"/>
                                  </p:stCondLst>
                                  <p:childTnLst>
                                    <p:set>
                                      <p:cBhvr>
                                        <p:cTn id="54" dur="1" fill="hold">
                                          <p:stCondLst>
                                            <p:cond delay="0"/>
                                          </p:stCondLst>
                                        </p:cTn>
                                        <p:tgtEl>
                                          <p:spTgt spid="81"/>
                                        </p:tgtEl>
                                        <p:attrNameLst>
                                          <p:attrName>style.visibility</p:attrName>
                                        </p:attrNameLst>
                                      </p:cBhvr>
                                      <p:to>
                                        <p:strVal val="visible"/>
                                      </p:to>
                                    </p:set>
                                    <p:animEffect transition="in" filter="fade">
                                      <p:cBhvr>
                                        <p:cTn id="55" dur="500"/>
                                        <p:tgtEl>
                                          <p:spTgt spid="81"/>
                                        </p:tgtEl>
                                      </p:cBhvr>
                                    </p:animEffect>
                                  </p:childTnLst>
                                </p:cTn>
                              </p:par>
                              <p:par>
                                <p:cTn id="56" presetID="10" presetClass="entr" presetSubtype="0" fill="hold" nodeType="withEffect">
                                  <p:stCondLst>
                                    <p:cond delay="0"/>
                                  </p:stCondLst>
                                  <p:childTnLst>
                                    <p:set>
                                      <p:cBhvr>
                                        <p:cTn id="57" dur="1" fill="hold">
                                          <p:stCondLst>
                                            <p:cond delay="0"/>
                                          </p:stCondLst>
                                        </p:cTn>
                                        <p:tgtEl>
                                          <p:spTgt spid="89"/>
                                        </p:tgtEl>
                                        <p:attrNameLst>
                                          <p:attrName>style.visibility</p:attrName>
                                        </p:attrNameLst>
                                      </p:cBhvr>
                                      <p:to>
                                        <p:strVal val="visible"/>
                                      </p:to>
                                    </p:set>
                                    <p:animEffect transition="in" filter="fade">
                                      <p:cBhvr>
                                        <p:cTn id="58" dur="500"/>
                                        <p:tgtEl>
                                          <p:spTgt spid="89"/>
                                        </p:tgtEl>
                                      </p:cBhvr>
                                    </p:animEffect>
                                  </p:childTnLst>
                                </p:cTn>
                              </p:par>
                            </p:childTnLst>
                          </p:cTn>
                        </p:par>
                      </p:childTnLst>
                    </p:cTn>
                  </p:par>
                  <p:par>
                    <p:cTn id="59" fill="hold">
                      <p:stCondLst>
                        <p:cond delay="indefinite"/>
                      </p:stCondLst>
                      <p:childTnLst>
                        <p:par>
                          <p:cTn id="60" fill="hold">
                            <p:stCondLst>
                              <p:cond delay="0"/>
                            </p:stCondLst>
                            <p:childTnLst>
                              <p:par>
                                <p:cTn id="61" presetID="2" presetClass="entr" presetSubtype="1" fill="hold" nodeType="clickEffect">
                                  <p:stCondLst>
                                    <p:cond delay="0"/>
                                  </p:stCondLst>
                                  <p:childTnLst>
                                    <p:set>
                                      <p:cBhvr>
                                        <p:cTn id="62" dur="1" fill="hold">
                                          <p:stCondLst>
                                            <p:cond delay="0"/>
                                          </p:stCondLst>
                                        </p:cTn>
                                        <p:tgtEl>
                                          <p:spTgt spid="14"/>
                                        </p:tgtEl>
                                        <p:attrNameLst>
                                          <p:attrName>style.visibility</p:attrName>
                                        </p:attrNameLst>
                                      </p:cBhvr>
                                      <p:to>
                                        <p:strVal val="visible"/>
                                      </p:to>
                                    </p:set>
                                    <p:anim calcmode="lin" valueType="num">
                                      <p:cBhvr additive="base">
                                        <p:cTn id="63" dur="500" fill="hold"/>
                                        <p:tgtEl>
                                          <p:spTgt spid="14"/>
                                        </p:tgtEl>
                                        <p:attrNameLst>
                                          <p:attrName>ppt_x</p:attrName>
                                        </p:attrNameLst>
                                      </p:cBhvr>
                                      <p:tavLst>
                                        <p:tav tm="0">
                                          <p:val>
                                            <p:strVal val="#ppt_x"/>
                                          </p:val>
                                        </p:tav>
                                        <p:tav tm="100000">
                                          <p:val>
                                            <p:strVal val="#ppt_x"/>
                                          </p:val>
                                        </p:tav>
                                      </p:tavLst>
                                    </p:anim>
                                    <p:anim calcmode="lin" valueType="num">
                                      <p:cBhvr additive="base">
                                        <p:cTn id="64"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75"/>
                                        </p:tgtEl>
                                        <p:attrNameLst>
                                          <p:attrName>style.visibility</p:attrName>
                                        </p:attrNameLst>
                                      </p:cBhvr>
                                      <p:to>
                                        <p:strVal val="visible"/>
                                      </p:to>
                                    </p:set>
                                    <p:animEffect transition="in" filter="fade">
                                      <p:cBhvr>
                                        <p:cTn id="69" dur="500"/>
                                        <p:tgtEl>
                                          <p:spTgt spid="75"/>
                                        </p:tgtEl>
                                      </p:cBhvr>
                                    </p:animEffect>
                                  </p:childTnLst>
                                </p:cTn>
                              </p:par>
                            </p:childTnLst>
                          </p:cTn>
                        </p:par>
                        <p:par>
                          <p:cTn id="70" fill="hold">
                            <p:stCondLst>
                              <p:cond delay="500"/>
                            </p:stCondLst>
                            <p:childTnLst>
                              <p:par>
                                <p:cTn id="71" presetID="10" presetClass="entr" presetSubtype="0" fill="hold" nodeType="after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500"/>
                                        <p:tgtEl>
                                          <p:spTgt spid="24"/>
                                        </p:tgtEl>
                                      </p:cBhvr>
                                    </p:animEffect>
                                  </p:childTnLst>
                                </p:cTn>
                              </p:par>
                            </p:childTnLst>
                          </p:cTn>
                        </p:par>
                        <p:par>
                          <p:cTn id="74" fill="hold">
                            <p:stCondLst>
                              <p:cond delay="1000"/>
                            </p:stCondLst>
                            <p:childTnLst>
                              <p:par>
                                <p:cTn id="75" presetID="10" presetClass="entr" presetSubtype="0" fill="hold" nodeType="afterEffect">
                                  <p:stCondLst>
                                    <p:cond delay="0"/>
                                  </p:stCondLst>
                                  <p:childTnLst>
                                    <p:set>
                                      <p:cBhvr>
                                        <p:cTn id="76" dur="1" fill="hold">
                                          <p:stCondLst>
                                            <p:cond delay="0"/>
                                          </p:stCondLst>
                                        </p:cTn>
                                        <p:tgtEl>
                                          <p:spTgt spid="23"/>
                                        </p:tgtEl>
                                        <p:attrNameLst>
                                          <p:attrName>style.visibility</p:attrName>
                                        </p:attrNameLst>
                                      </p:cBhvr>
                                      <p:to>
                                        <p:strVal val="visible"/>
                                      </p:to>
                                    </p:set>
                                    <p:animEffect transition="in" filter="fade">
                                      <p:cBhvr>
                                        <p:cTn id="77" dur="500"/>
                                        <p:tgtEl>
                                          <p:spTgt spid="23"/>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54"/>
                                        </p:tgtEl>
                                        <p:attrNameLst>
                                          <p:attrName>style.visibility</p:attrName>
                                        </p:attrNameLst>
                                      </p:cBhvr>
                                      <p:to>
                                        <p:strVal val="visible"/>
                                      </p:to>
                                    </p:set>
                                    <p:animEffect transition="in" filter="fade">
                                      <p:cBhvr>
                                        <p:cTn id="82" dur="500"/>
                                        <p:tgtEl>
                                          <p:spTgt spid="54"/>
                                        </p:tgtEl>
                                      </p:cBhvr>
                                    </p:animEffect>
                                  </p:childTnLst>
                                </p:cTn>
                              </p:par>
                            </p:childTnLst>
                          </p:cTn>
                        </p:par>
                        <p:par>
                          <p:cTn id="83" fill="hold">
                            <p:stCondLst>
                              <p:cond delay="500"/>
                            </p:stCondLst>
                            <p:childTnLst>
                              <p:par>
                                <p:cTn id="84" presetID="10" presetClass="entr" presetSubtype="0" fill="hold" grpId="0" nodeType="afterEffect">
                                  <p:stCondLst>
                                    <p:cond delay="0"/>
                                  </p:stCondLst>
                                  <p:childTnLst>
                                    <p:set>
                                      <p:cBhvr>
                                        <p:cTn id="85" dur="1" fill="hold">
                                          <p:stCondLst>
                                            <p:cond delay="0"/>
                                          </p:stCondLst>
                                        </p:cTn>
                                        <p:tgtEl>
                                          <p:spTgt spid="126"/>
                                        </p:tgtEl>
                                        <p:attrNameLst>
                                          <p:attrName>style.visibility</p:attrName>
                                        </p:attrNameLst>
                                      </p:cBhvr>
                                      <p:to>
                                        <p:strVal val="visible"/>
                                      </p:to>
                                    </p:set>
                                    <p:animEffect transition="in" filter="fade">
                                      <p:cBhvr>
                                        <p:cTn id="86" dur="5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1" grpId="0" animBg="1"/>
      <p:bldP spid="102" grpId="0" animBg="1"/>
      <p:bldP spid="103" grpId="0" animBg="1"/>
      <p:bldP spid="126" grpId="0" animBg="1"/>
      <p:bldP spid="62" grpId="0"/>
      <p:bldP spid="75" grpId="0" animBg="1"/>
      <p:bldP spid="5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188F">
            <a:alpha val="67000"/>
          </a:srgbClr>
        </a:solid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1593097" y="3567613"/>
            <a:ext cx="9144000" cy="1229911"/>
          </a:xfrm>
        </p:spPr>
        <p:txBody>
          <a:bodyPr>
            <a:normAutofit fontScale="90000"/>
          </a:bodyPr>
          <a:lstStyle/>
          <a:p>
            <a:pPr algn="ctr"/>
            <a:br>
              <a:rPr lang="pl-PL" sz="4000"/>
            </a:br>
            <a:r>
              <a:rPr lang="pl-PL" sz="4900" b="1">
                <a:solidFill>
                  <a:schemeClr val="bg1"/>
                </a:solidFill>
              </a:rPr>
              <a:t>CEE MSP</a:t>
            </a:r>
            <a:br>
              <a:rPr lang="pl-PL" sz="4900" b="1">
                <a:solidFill>
                  <a:schemeClr val="bg1"/>
                </a:solidFill>
              </a:rPr>
            </a:br>
            <a:r>
              <a:rPr lang="pl-PL" sz="4900" b="1">
                <a:solidFill>
                  <a:schemeClr val="bg1"/>
                </a:solidFill>
              </a:rPr>
              <a:t>FY18 </a:t>
            </a:r>
            <a:br>
              <a:rPr lang="pl-PL" sz="4900" b="1">
                <a:solidFill>
                  <a:schemeClr val="bg1"/>
                </a:solidFill>
              </a:rPr>
            </a:br>
            <a:r>
              <a:rPr lang="pl-PL" sz="4900" b="1" err="1">
                <a:solidFill>
                  <a:schemeClr val="bg1"/>
                </a:solidFill>
              </a:rPr>
              <a:t>Area</a:t>
            </a:r>
            <a:r>
              <a:rPr lang="pl-PL" sz="4900" b="1">
                <a:solidFill>
                  <a:schemeClr val="bg1"/>
                </a:solidFill>
              </a:rPr>
              <a:t> Plan</a:t>
            </a:r>
            <a:br>
              <a:rPr lang="pl-PL" sz="4900" b="1">
                <a:solidFill>
                  <a:schemeClr val="bg1"/>
                </a:solidFill>
              </a:rPr>
            </a:br>
            <a:endParaRPr lang="fr-FR" sz="4900" b="1">
              <a:solidFill>
                <a:schemeClr val="bg1"/>
              </a:solidFill>
            </a:endParaRPr>
          </a:p>
        </p:txBody>
      </p:sp>
      <p:pic>
        <p:nvPicPr>
          <p:cNvPr id="16" name="Picture 15"/>
          <p:cNvPicPr>
            <a:picLocks noChangeAspect="1"/>
          </p:cNvPicPr>
          <p:nvPr/>
        </p:nvPicPr>
        <p:blipFill>
          <a:blip r:embed="rId3"/>
          <a:stretch>
            <a:fillRect/>
          </a:stretch>
        </p:blipFill>
        <p:spPr>
          <a:xfrm>
            <a:off x="714644" y="222244"/>
            <a:ext cx="2619375" cy="1743075"/>
          </a:xfrm>
          <a:prstGeom prst="rect">
            <a:avLst/>
          </a:prstGeom>
        </p:spPr>
      </p:pic>
      <p:pic>
        <p:nvPicPr>
          <p:cNvPr id="17" name="Picture 16"/>
          <p:cNvPicPr>
            <a:picLocks noChangeAspect="1"/>
          </p:cNvPicPr>
          <p:nvPr/>
        </p:nvPicPr>
        <p:blipFill>
          <a:blip r:embed="rId4"/>
          <a:stretch>
            <a:fillRect/>
          </a:stretch>
        </p:blipFill>
        <p:spPr>
          <a:xfrm>
            <a:off x="9093322" y="222244"/>
            <a:ext cx="2619375" cy="1743075"/>
          </a:xfrm>
          <a:prstGeom prst="rect">
            <a:avLst/>
          </a:prstGeom>
        </p:spPr>
      </p:pic>
      <p:pic>
        <p:nvPicPr>
          <p:cNvPr id="18" name="Picture 17"/>
          <p:cNvPicPr>
            <a:picLocks noChangeAspect="1"/>
          </p:cNvPicPr>
          <p:nvPr/>
        </p:nvPicPr>
        <p:blipFill>
          <a:blip r:embed="rId5"/>
          <a:stretch>
            <a:fillRect/>
          </a:stretch>
        </p:blipFill>
        <p:spPr>
          <a:xfrm>
            <a:off x="4724400" y="222243"/>
            <a:ext cx="2619375" cy="1743075"/>
          </a:xfrm>
          <a:prstGeom prst="rect">
            <a:avLst/>
          </a:prstGeom>
        </p:spPr>
      </p:pic>
      <p:pic>
        <p:nvPicPr>
          <p:cNvPr id="19" name="Picture 18"/>
          <p:cNvPicPr>
            <a:picLocks noChangeAspect="1"/>
          </p:cNvPicPr>
          <p:nvPr/>
        </p:nvPicPr>
        <p:blipFill>
          <a:blip r:embed="rId6"/>
          <a:stretch>
            <a:fillRect/>
          </a:stretch>
        </p:blipFill>
        <p:spPr>
          <a:xfrm>
            <a:off x="731084" y="2449019"/>
            <a:ext cx="2638425" cy="1733550"/>
          </a:xfrm>
          <a:prstGeom prst="rect">
            <a:avLst/>
          </a:prstGeom>
        </p:spPr>
      </p:pic>
      <p:pic>
        <p:nvPicPr>
          <p:cNvPr id="21" name="Picture 20"/>
          <p:cNvPicPr>
            <a:picLocks noChangeAspect="1"/>
          </p:cNvPicPr>
          <p:nvPr/>
        </p:nvPicPr>
        <p:blipFill>
          <a:blip r:embed="rId7"/>
          <a:stretch>
            <a:fillRect/>
          </a:stretch>
        </p:blipFill>
        <p:spPr>
          <a:xfrm>
            <a:off x="9093322" y="2251124"/>
            <a:ext cx="2619375" cy="1878042"/>
          </a:xfrm>
          <a:prstGeom prst="rect">
            <a:avLst/>
          </a:prstGeom>
        </p:spPr>
      </p:pic>
      <p:pic>
        <p:nvPicPr>
          <p:cNvPr id="24" name="Picture 23"/>
          <p:cNvPicPr>
            <a:picLocks noChangeAspect="1"/>
          </p:cNvPicPr>
          <p:nvPr/>
        </p:nvPicPr>
        <p:blipFill>
          <a:blip r:embed="rId8"/>
          <a:stretch>
            <a:fillRect/>
          </a:stretch>
        </p:blipFill>
        <p:spPr>
          <a:xfrm>
            <a:off x="790843" y="4666269"/>
            <a:ext cx="2466975" cy="1847850"/>
          </a:xfrm>
          <a:prstGeom prst="rect">
            <a:avLst/>
          </a:prstGeom>
        </p:spPr>
      </p:pic>
      <p:pic>
        <p:nvPicPr>
          <p:cNvPr id="25" name="Picture 24"/>
          <p:cNvPicPr>
            <a:picLocks noChangeAspect="1"/>
          </p:cNvPicPr>
          <p:nvPr/>
        </p:nvPicPr>
        <p:blipFill>
          <a:blip r:embed="rId9"/>
          <a:stretch>
            <a:fillRect/>
          </a:stretch>
        </p:blipFill>
        <p:spPr>
          <a:xfrm>
            <a:off x="4953000" y="4653647"/>
            <a:ext cx="2619375" cy="1743075"/>
          </a:xfrm>
          <a:prstGeom prst="rect">
            <a:avLst/>
          </a:prstGeom>
        </p:spPr>
      </p:pic>
      <p:pic>
        <p:nvPicPr>
          <p:cNvPr id="26" name="Picture 25"/>
          <p:cNvPicPr>
            <a:picLocks noChangeAspect="1"/>
          </p:cNvPicPr>
          <p:nvPr/>
        </p:nvPicPr>
        <p:blipFill>
          <a:blip r:embed="rId10"/>
          <a:stretch>
            <a:fillRect/>
          </a:stretch>
        </p:blipFill>
        <p:spPr>
          <a:xfrm>
            <a:off x="9093321" y="4592257"/>
            <a:ext cx="2619375" cy="1743075"/>
          </a:xfrm>
          <a:prstGeom prst="rect">
            <a:avLst/>
          </a:prstGeom>
        </p:spPr>
      </p:pic>
    </p:spTree>
    <p:extLst>
      <p:ext uri="{BB962C8B-B14F-4D97-AF65-F5344CB8AC3E}">
        <p14:creationId xmlns:p14="http://schemas.microsoft.com/office/powerpoint/2010/main" val="27020020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Rectangle 59"/>
          <p:cNvSpPr/>
          <p:nvPr/>
        </p:nvSpPr>
        <p:spPr>
          <a:xfrm>
            <a:off x="0" y="0"/>
            <a:ext cx="12192000" cy="789780"/>
          </a:xfrm>
          <a:prstGeom prst="rect">
            <a:avLst/>
          </a:prstGeom>
          <a:solidFill>
            <a:srgbClr val="00188F">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Segoe UI Light" panose="020B0502040204020203" pitchFamily="34" charset="0"/>
              <a:ea typeface="+mn-ea"/>
              <a:cs typeface="Segoe UI Light" panose="020B0502040204020203" pitchFamily="34" charset="0"/>
            </a:endParaRPr>
          </a:p>
        </p:txBody>
      </p:sp>
      <p:sp>
        <p:nvSpPr>
          <p:cNvPr id="63" name="Title 1"/>
          <p:cNvSpPr txBox="1">
            <a:spLocks/>
          </p:cNvSpPr>
          <p:nvPr/>
        </p:nvSpPr>
        <p:spPr>
          <a:xfrm>
            <a:off x="278442" y="134476"/>
            <a:ext cx="10515600" cy="51683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a:ln>
                  <a:noFill/>
                </a:ln>
                <a:solidFill>
                  <a:prstClr val="white"/>
                </a:solidFill>
                <a:effectLst/>
                <a:uLnTx/>
                <a:uFillTx/>
                <a:ea typeface="+mj-ea"/>
                <a:cs typeface="Segoe UI Light" panose="020B0502040204020203" pitchFamily="34" charset="0"/>
              </a:rPr>
              <a:t>FY18 MSP Practices Alignment with Solutions/Plays</a:t>
            </a:r>
          </a:p>
        </p:txBody>
      </p:sp>
      <p:sp>
        <p:nvSpPr>
          <p:cNvPr id="124" name="Arrow: Pentagon 123">
            <a:extLst>
              <a:ext uri="{FF2B5EF4-FFF2-40B4-BE49-F238E27FC236}">
                <a16:creationId xmlns:a16="http://schemas.microsoft.com/office/drawing/2014/main" id="{14234DF7-245D-48D6-A584-0F8B3B04DBC2}"/>
              </a:ext>
            </a:extLst>
          </p:cNvPr>
          <p:cNvSpPr/>
          <p:nvPr/>
        </p:nvSpPr>
        <p:spPr bwMode="auto">
          <a:xfrm>
            <a:off x="1606317" y="1249584"/>
            <a:ext cx="1804863" cy="1290310"/>
          </a:xfrm>
          <a:prstGeom prst="homePlate">
            <a:avLst/>
          </a:prstGeom>
          <a:solidFill>
            <a:srgbClr val="5C005C"/>
          </a:solidFill>
          <a:ln>
            <a:solidFill>
              <a:srgbClr val="8F4B60"/>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58193" tIns="126554" rIns="158193" bIns="126554" numCol="1" spcCol="0" rtlCol="0" fromWordArt="0" anchor="ctr" anchorCtr="0" forceAA="0" compatLnSpc="1">
            <a:prstTxWarp prst="textNoShape">
              <a:avLst/>
            </a:prstTxWarp>
            <a:noAutofit/>
          </a:bodyPr>
          <a:lstStyle/>
          <a:p>
            <a:pPr marL="0" marR="0" lvl="0" indent="0" algn="ctr" defTabSz="806604" rtl="0" eaLnBrk="1" fontAlgn="base" latinLnBrk="0" hangingPunct="1">
              <a:lnSpc>
                <a:spcPct val="90000"/>
              </a:lnSpc>
              <a:spcBef>
                <a:spcPct val="0"/>
              </a:spcBef>
              <a:spcAft>
                <a:spcPct val="0"/>
              </a:spcAft>
              <a:buClrTx/>
              <a:buSzTx/>
              <a:buFontTx/>
              <a:buNone/>
              <a:tabLst/>
              <a:defRPr/>
            </a:pPr>
            <a:r>
              <a:rPr kumimoji="0" lang="en-US" sz="1400" b="0" i="0" u="none" strike="noStrike" kern="0" cap="none" spc="0" normalizeH="0" baseline="0" noProof="0">
                <a:ln>
                  <a:noFill/>
                </a:ln>
                <a:solidFill>
                  <a:prstClr val="white"/>
                </a:solidFill>
                <a:effectLst/>
                <a:uLnTx/>
                <a:uFillTx/>
                <a:ea typeface="Segoe UI" panose="020B0502040204020203" pitchFamily="34" charset="0"/>
                <a:cs typeface="Segoe UI" panose="020B0502040204020203" pitchFamily="34" charset="0"/>
              </a:rPr>
              <a:t>Modern / Digital Workplace</a:t>
            </a:r>
          </a:p>
        </p:txBody>
      </p:sp>
      <p:cxnSp>
        <p:nvCxnSpPr>
          <p:cNvPr id="125" name="Straight Connector 124">
            <a:extLst>
              <a:ext uri="{FF2B5EF4-FFF2-40B4-BE49-F238E27FC236}">
                <a16:creationId xmlns:a16="http://schemas.microsoft.com/office/drawing/2014/main" id="{E61B8095-4F9C-4038-8CE5-A317811B7DA7}"/>
              </a:ext>
            </a:extLst>
          </p:cNvPr>
          <p:cNvCxnSpPr>
            <a:cxnSpLocks/>
          </p:cNvCxnSpPr>
          <p:nvPr/>
        </p:nvCxnSpPr>
        <p:spPr>
          <a:xfrm>
            <a:off x="1111819" y="694236"/>
            <a:ext cx="0" cy="6163764"/>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126" name="TextBox 125">
            <a:extLst>
              <a:ext uri="{FF2B5EF4-FFF2-40B4-BE49-F238E27FC236}">
                <a16:creationId xmlns:a16="http://schemas.microsoft.com/office/drawing/2014/main" id="{51791687-7F0E-4825-ADC1-89D645A19769}"/>
              </a:ext>
            </a:extLst>
          </p:cNvPr>
          <p:cNvSpPr txBox="1"/>
          <p:nvPr/>
        </p:nvSpPr>
        <p:spPr>
          <a:xfrm>
            <a:off x="1111819" y="828713"/>
            <a:ext cx="24033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i="0" u="sng" strike="noStrike" kern="1200" cap="none" spc="0" normalizeH="0" baseline="0" noProof="0">
                <a:ln>
                  <a:noFill/>
                </a:ln>
                <a:effectLst/>
                <a:uLnTx/>
                <a:uFillTx/>
                <a:ea typeface="+mn-ea"/>
                <a:cs typeface="Segoe UI Light" panose="020B0502040204020203" pitchFamily="34" charset="0"/>
              </a:rPr>
              <a:t>Customer Sales scenarios</a:t>
            </a:r>
          </a:p>
        </p:txBody>
      </p:sp>
      <p:sp>
        <p:nvSpPr>
          <p:cNvPr id="140" name="Rectangle 139">
            <a:extLst>
              <a:ext uri="{FF2B5EF4-FFF2-40B4-BE49-F238E27FC236}">
                <a16:creationId xmlns:a16="http://schemas.microsoft.com/office/drawing/2014/main" id="{B4DFFC0C-70E1-436D-97AD-020FD1BE9E4F}"/>
              </a:ext>
            </a:extLst>
          </p:cNvPr>
          <p:cNvSpPr/>
          <p:nvPr/>
        </p:nvSpPr>
        <p:spPr>
          <a:xfrm>
            <a:off x="4446376" y="1548794"/>
            <a:ext cx="1647825" cy="145214"/>
          </a:xfrm>
          <a:prstGeom prst="rect">
            <a:avLst/>
          </a:prstGeom>
          <a:solidFill>
            <a:srgbClr val="B4009E"/>
          </a:solidFill>
          <a:ln>
            <a:solidFill>
              <a:srgbClr val="8F4B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mj-lt"/>
                <a:ea typeface="+mn-ea"/>
                <a:cs typeface="Segoe UI Light" panose="020B0502040204020203" pitchFamily="34" charset="0"/>
              </a:rPr>
              <a:t>Modern Desktop</a:t>
            </a:r>
          </a:p>
        </p:txBody>
      </p:sp>
      <p:sp>
        <p:nvSpPr>
          <p:cNvPr id="141" name="Rectangle 140">
            <a:extLst>
              <a:ext uri="{FF2B5EF4-FFF2-40B4-BE49-F238E27FC236}">
                <a16:creationId xmlns:a16="http://schemas.microsoft.com/office/drawing/2014/main" id="{CD1E32DD-BA75-4B20-AD2F-1ED8665F6867}"/>
              </a:ext>
            </a:extLst>
          </p:cNvPr>
          <p:cNvSpPr/>
          <p:nvPr/>
        </p:nvSpPr>
        <p:spPr>
          <a:xfrm>
            <a:off x="4447299" y="1766245"/>
            <a:ext cx="1647825" cy="346754"/>
          </a:xfrm>
          <a:prstGeom prst="rect">
            <a:avLst/>
          </a:prstGeom>
          <a:solidFill>
            <a:srgbClr val="B4009E"/>
          </a:solidFill>
          <a:ln>
            <a:solidFill>
              <a:srgbClr val="8F4B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mj-lt"/>
                <a:ea typeface="+mn-ea"/>
                <a:cs typeface="Segoe UI Light" panose="020B0502040204020203" pitchFamily="34" charset="0"/>
              </a:rPr>
              <a:t>Security and compliance</a:t>
            </a:r>
          </a:p>
        </p:txBody>
      </p:sp>
      <p:sp>
        <p:nvSpPr>
          <p:cNvPr id="154" name="TextBox 153">
            <a:extLst>
              <a:ext uri="{FF2B5EF4-FFF2-40B4-BE49-F238E27FC236}">
                <a16:creationId xmlns:a16="http://schemas.microsoft.com/office/drawing/2014/main" id="{9DC900DA-B446-4762-8F49-456903486B09}"/>
              </a:ext>
            </a:extLst>
          </p:cNvPr>
          <p:cNvSpPr txBox="1"/>
          <p:nvPr/>
        </p:nvSpPr>
        <p:spPr>
          <a:xfrm>
            <a:off x="4447301" y="880360"/>
            <a:ext cx="1647824" cy="307777"/>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1400" b="1" i="0" u="sng" strike="noStrike" cap="none" spc="0" normalizeH="0" baseline="0">
                <a:ln>
                  <a:noFill/>
                </a:ln>
                <a:effectLst/>
                <a:uLnTx/>
                <a:uFillTx/>
                <a:latin typeface="Segoe UI Light" panose="020B0502040204020203" pitchFamily="34" charset="0"/>
                <a:cs typeface="Segoe UI Light" panose="020B0502040204020203" pitchFamily="34" charset="0"/>
              </a:defRPr>
            </a:lvl1pPr>
          </a:lstStyle>
          <a:p>
            <a:pPr algn="ctr"/>
            <a:r>
              <a:rPr lang="en-US" b="0">
                <a:latin typeface="+mn-lt"/>
              </a:rPr>
              <a:t>Partner Practices</a:t>
            </a:r>
          </a:p>
        </p:txBody>
      </p:sp>
      <p:sp>
        <p:nvSpPr>
          <p:cNvPr id="155" name="Rectangle 154">
            <a:extLst>
              <a:ext uri="{FF2B5EF4-FFF2-40B4-BE49-F238E27FC236}">
                <a16:creationId xmlns:a16="http://schemas.microsoft.com/office/drawing/2014/main" id="{B23C923C-A0A8-4BF8-AB69-86AEDDE23F2D}"/>
              </a:ext>
            </a:extLst>
          </p:cNvPr>
          <p:cNvSpPr/>
          <p:nvPr/>
        </p:nvSpPr>
        <p:spPr>
          <a:xfrm>
            <a:off x="4447301" y="2191674"/>
            <a:ext cx="1647825" cy="249082"/>
          </a:xfrm>
          <a:prstGeom prst="rect">
            <a:avLst/>
          </a:prstGeom>
          <a:solidFill>
            <a:srgbClr val="B4009E"/>
          </a:solidFill>
          <a:ln>
            <a:solidFill>
              <a:srgbClr val="8F4B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mj-lt"/>
                <a:ea typeface="+mn-ea"/>
                <a:cs typeface="Segoe UI Light" panose="020B0502040204020203" pitchFamily="34" charset="0"/>
              </a:rPr>
              <a:t>Cloud Voice</a:t>
            </a:r>
          </a:p>
        </p:txBody>
      </p:sp>
      <p:sp>
        <p:nvSpPr>
          <p:cNvPr id="156" name="Arrow: Pentagon 155">
            <a:extLst>
              <a:ext uri="{FF2B5EF4-FFF2-40B4-BE49-F238E27FC236}">
                <a16:creationId xmlns:a16="http://schemas.microsoft.com/office/drawing/2014/main" id="{076A9AE1-F4F3-4289-8B6A-9F9F457D10BF}"/>
              </a:ext>
            </a:extLst>
          </p:cNvPr>
          <p:cNvSpPr/>
          <p:nvPr/>
        </p:nvSpPr>
        <p:spPr bwMode="auto">
          <a:xfrm>
            <a:off x="1606317" y="2672449"/>
            <a:ext cx="1777568" cy="1290310"/>
          </a:xfrm>
          <a:prstGeom prst="homePlate">
            <a:avLst/>
          </a:prstGeom>
          <a:solidFill>
            <a:srgbClr val="32145A"/>
          </a:solidFill>
          <a:ln>
            <a:solidFill>
              <a:srgbClr val="605485"/>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58193" tIns="126554" rIns="158193" bIns="126554" numCol="1" spcCol="0" rtlCol="0" fromWordArt="0" anchor="ctr" anchorCtr="0" forceAA="0" compatLnSpc="1">
            <a:prstTxWarp prst="textNoShape">
              <a:avLst/>
            </a:prstTxWarp>
            <a:noAutofit/>
          </a:bodyPr>
          <a:lstStyle/>
          <a:p>
            <a:pPr marL="0" marR="0" lvl="0" indent="0" algn="ctr" defTabSz="806604" rtl="0" eaLnBrk="1" fontAlgn="base" latinLnBrk="0" hangingPunct="1">
              <a:lnSpc>
                <a:spcPct val="90000"/>
              </a:lnSpc>
              <a:spcBef>
                <a:spcPct val="0"/>
              </a:spcBef>
              <a:spcAft>
                <a:spcPct val="0"/>
              </a:spcAft>
              <a:buClrTx/>
              <a:buSzTx/>
              <a:buFontTx/>
              <a:buNone/>
              <a:tabLst/>
              <a:defRPr/>
            </a:pPr>
            <a:r>
              <a:rPr kumimoji="0" lang="en-US" sz="1400" b="0" i="0" u="none" strike="noStrike" kern="0" cap="none" spc="0" normalizeH="0" baseline="0" noProof="0">
                <a:ln>
                  <a:noFill/>
                </a:ln>
                <a:solidFill>
                  <a:prstClr val="white"/>
                </a:solidFill>
                <a:effectLst/>
                <a:uLnTx/>
                <a:uFillTx/>
                <a:ea typeface="Segoe UI" panose="020B0502040204020203" pitchFamily="34" charset="0"/>
                <a:cs typeface="Segoe UI" panose="020B0502040204020203" pitchFamily="34" charset="0"/>
              </a:rPr>
              <a:t>Business Applications: CRM/ERP</a:t>
            </a:r>
          </a:p>
        </p:txBody>
      </p:sp>
      <p:sp>
        <p:nvSpPr>
          <p:cNvPr id="157" name="Rectangle 156">
            <a:extLst>
              <a:ext uri="{FF2B5EF4-FFF2-40B4-BE49-F238E27FC236}">
                <a16:creationId xmlns:a16="http://schemas.microsoft.com/office/drawing/2014/main" id="{AF0ED832-D46E-4B65-82B5-BC883FA1C21D}"/>
              </a:ext>
            </a:extLst>
          </p:cNvPr>
          <p:cNvSpPr/>
          <p:nvPr/>
        </p:nvSpPr>
        <p:spPr>
          <a:xfrm>
            <a:off x="4447301" y="2844676"/>
            <a:ext cx="1647825" cy="363371"/>
          </a:xfrm>
          <a:prstGeom prst="rect">
            <a:avLst/>
          </a:prstGeom>
          <a:solidFill>
            <a:srgbClr val="5C2D91"/>
          </a:solidFill>
          <a:ln>
            <a:solidFill>
              <a:srgbClr val="6054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mj-lt"/>
                <a:ea typeface="+mn-ea"/>
                <a:cs typeface="Segoe UI Light" panose="020B0502040204020203" pitchFamily="34" charset="0"/>
              </a:rPr>
              <a:t>Customer Engagement</a:t>
            </a:r>
          </a:p>
        </p:txBody>
      </p:sp>
      <p:sp>
        <p:nvSpPr>
          <p:cNvPr id="158" name="Arrow: Pentagon 157">
            <a:extLst>
              <a:ext uri="{FF2B5EF4-FFF2-40B4-BE49-F238E27FC236}">
                <a16:creationId xmlns:a16="http://schemas.microsoft.com/office/drawing/2014/main" id="{E97EEC74-0B0C-4AF5-8EFB-A421DC0BFEF9}"/>
              </a:ext>
            </a:extLst>
          </p:cNvPr>
          <p:cNvSpPr/>
          <p:nvPr/>
        </p:nvSpPr>
        <p:spPr bwMode="auto">
          <a:xfrm>
            <a:off x="1607242" y="4080350"/>
            <a:ext cx="1741240" cy="1290310"/>
          </a:xfrm>
          <a:prstGeom prst="homePlate">
            <a:avLst/>
          </a:prstGeom>
          <a:solidFill>
            <a:srgbClr val="00188F"/>
          </a:solidFill>
          <a:ln>
            <a:solidFill>
              <a:srgbClr val="3A6A6F"/>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58193" tIns="126554" rIns="158193" bIns="126554" numCol="1" spcCol="0" rtlCol="0" fromWordArt="0" anchor="ctr" anchorCtr="0" forceAA="0" compatLnSpc="1">
            <a:prstTxWarp prst="textNoShape">
              <a:avLst/>
            </a:prstTxWarp>
            <a:noAutofit/>
          </a:bodyPr>
          <a:lstStyle/>
          <a:p>
            <a:pPr marL="0" marR="0" lvl="0" indent="0" algn="ctr" defTabSz="806604" rtl="0" eaLnBrk="1" fontAlgn="base" latinLnBrk="0" hangingPunct="1">
              <a:lnSpc>
                <a:spcPct val="90000"/>
              </a:lnSpc>
              <a:spcBef>
                <a:spcPct val="0"/>
              </a:spcBef>
              <a:spcAft>
                <a:spcPct val="0"/>
              </a:spcAft>
              <a:buClrTx/>
              <a:buSzTx/>
              <a:buFontTx/>
              <a:buNone/>
              <a:tabLst/>
              <a:defRPr/>
            </a:pPr>
            <a:r>
              <a:rPr kumimoji="0" lang="en-US" sz="1400" b="0" i="0" u="none" strike="noStrike" kern="0" cap="none" spc="0" normalizeH="0" baseline="0" noProof="0">
                <a:ln>
                  <a:noFill/>
                </a:ln>
                <a:solidFill>
                  <a:prstClr val="white"/>
                </a:solidFill>
                <a:effectLst/>
                <a:uLnTx/>
                <a:uFillTx/>
                <a:ea typeface="Segoe UI" panose="020B0502040204020203" pitchFamily="34" charset="0"/>
                <a:cs typeface="Segoe UI" panose="020B0502040204020203" pitchFamily="34" charset="0"/>
              </a:rPr>
              <a:t>LOB &amp; Modern Applications and underlying Infra</a:t>
            </a:r>
          </a:p>
        </p:txBody>
      </p:sp>
      <p:sp>
        <p:nvSpPr>
          <p:cNvPr id="159" name="Arrow: Pentagon 158">
            <a:extLst>
              <a:ext uri="{FF2B5EF4-FFF2-40B4-BE49-F238E27FC236}">
                <a16:creationId xmlns:a16="http://schemas.microsoft.com/office/drawing/2014/main" id="{870A7C9A-191D-480C-A0EA-8028499B9B3D}"/>
              </a:ext>
            </a:extLst>
          </p:cNvPr>
          <p:cNvSpPr/>
          <p:nvPr/>
        </p:nvSpPr>
        <p:spPr bwMode="auto">
          <a:xfrm>
            <a:off x="1607242" y="5495733"/>
            <a:ext cx="1741240" cy="1290310"/>
          </a:xfrm>
          <a:prstGeom prst="homePlate">
            <a:avLst/>
          </a:prstGeom>
          <a:solidFill>
            <a:srgbClr val="004B50"/>
          </a:solidFill>
          <a:ln>
            <a:solidFill>
              <a:srgbClr val="6E5D4F"/>
            </a:solid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58193" tIns="126554" rIns="158193" bIns="126554" numCol="1" spcCol="0" rtlCol="0" fromWordArt="0" anchor="ctr" anchorCtr="0" forceAA="0" compatLnSpc="1">
            <a:prstTxWarp prst="textNoShape">
              <a:avLst/>
            </a:prstTxWarp>
            <a:noAutofit/>
          </a:bodyPr>
          <a:lstStyle/>
          <a:p>
            <a:pPr marL="0" marR="0" lvl="0" indent="0" algn="ctr" defTabSz="806604" rtl="0" eaLnBrk="1" fontAlgn="base" latinLnBrk="0" hangingPunct="1">
              <a:lnSpc>
                <a:spcPct val="90000"/>
              </a:lnSpc>
              <a:spcBef>
                <a:spcPct val="0"/>
              </a:spcBef>
              <a:spcAft>
                <a:spcPct val="0"/>
              </a:spcAft>
              <a:buClrTx/>
              <a:buSzTx/>
              <a:buFontTx/>
              <a:buNone/>
              <a:tabLst/>
              <a:defRPr/>
            </a:pPr>
            <a:r>
              <a:rPr kumimoji="0" lang="en-US" sz="1400" b="0" i="0" u="none" strike="noStrike" kern="0" cap="none" spc="0" normalizeH="0" baseline="0" noProof="0">
                <a:ln>
                  <a:noFill/>
                </a:ln>
                <a:solidFill>
                  <a:prstClr val="white"/>
                </a:solidFill>
                <a:effectLst/>
                <a:uLnTx/>
                <a:uFillTx/>
                <a:ea typeface="Segoe UI" panose="020B0502040204020203" pitchFamily="34" charset="0"/>
                <a:cs typeface="Segoe UI" panose="020B0502040204020203" pitchFamily="34" charset="0"/>
              </a:rPr>
              <a:t>Data Strategy &amp; Analytics</a:t>
            </a:r>
          </a:p>
        </p:txBody>
      </p:sp>
      <p:sp>
        <p:nvSpPr>
          <p:cNvPr id="160" name="Rectangle 159">
            <a:extLst>
              <a:ext uri="{FF2B5EF4-FFF2-40B4-BE49-F238E27FC236}">
                <a16:creationId xmlns:a16="http://schemas.microsoft.com/office/drawing/2014/main" id="{C254BD31-67C2-4BAA-814A-14E3FB4F4202}"/>
              </a:ext>
            </a:extLst>
          </p:cNvPr>
          <p:cNvSpPr/>
          <p:nvPr/>
        </p:nvSpPr>
        <p:spPr>
          <a:xfrm>
            <a:off x="4447300" y="4154343"/>
            <a:ext cx="1647825" cy="552764"/>
          </a:xfrm>
          <a:prstGeom prst="rect">
            <a:avLst/>
          </a:prstGeom>
          <a:solidFill>
            <a:srgbClr val="0078D7"/>
          </a:solidFill>
          <a:ln>
            <a:solidFill>
              <a:srgbClr val="3A6A6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mj-lt"/>
                <a:ea typeface="+mn-ea"/>
                <a:cs typeface="+mn-cs"/>
              </a:rPr>
              <a:t>Cloud Infrastructure and Management</a:t>
            </a:r>
          </a:p>
        </p:txBody>
      </p:sp>
      <p:sp>
        <p:nvSpPr>
          <p:cNvPr id="161" name="Rectangle 160">
            <a:extLst>
              <a:ext uri="{FF2B5EF4-FFF2-40B4-BE49-F238E27FC236}">
                <a16:creationId xmlns:a16="http://schemas.microsoft.com/office/drawing/2014/main" id="{28C3740C-83CD-4D5B-839E-02AAA486C6FD}"/>
              </a:ext>
            </a:extLst>
          </p:cNvPr>
          <p:cNvSpPr/>
          <p:nvPr/>
        </p:nvSpPr>
        <p:spPr>
          <a:xfrm>
            <a:off x="4447299" y="4858428"/>
            <a:ext cx="1647825" cy="396581"/>
          </a:xfrm>
          <a:prstGeom prst="rect">
            <a:avLst/>
          </a:prstGeom>
          <a:solidFill>
            <a:srgbClr val="0078D7"/>
          </a:solidFill>
          <a:ln>
            <a:solidFill>
              <a:srgbClr val="3A6A6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mj-lt"/>
                <a:ea typeface="+mn-ea"/>
                <a:cs typeface="Segoe UI Light" panose="020B0502040204020203" pitchFamily="34" charset="0"/>
              </a:rPr>
              <a:t>Cloud App Development</a:t>
            </a:r>
          </a:p>
        </p:txBody>
      </p:sp>
      <p:sp>
        <p:nvSpPr>
          <p:cNvPr id="162" name="Rectangle 161">
            <a:extLst>
              <a:ext uri="{FF2B5EF4-FFF2-40B4-BE49-F238E27FC236}">
                <a16:creationId xmlns:a16="http://schemas.microsoft.com/office/drawing/2014/main" id="{EAAE773A-3BB8-4F2D-A888-454A056240E1}"/>
              </a:ext>
            </a:extLst>
          </p:cNvPr>
          <p:cNvSpPr/>
          <p:nvPr/>
        </p:nvSpPr>
        <p:spPr>
          <a:xfrm>
            <a:off x="4447299" y="5882689"/>
            <a:ext cx="1647825" cy="530911"/>
          </a:xfrm>
          <a:prstGeom prst="rect">
            <a:avLst/>
          </a:prstGeom>
          <a:solidFill>
            <a:srgbClr val="008272"/>
          </a:solidFill>
          <a:ln>
            <a:solidFill>
              <a:srgbClr val="6E5D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mj-lt"/>
                <a:ea typeface="+mn-ea"/>
                <a:cs typeface="Segoe UI Light" panose="020B0502040204020203" pitchFamily="34" charset="0"/>
              </a:rPr>
              <a:t>Data Platform &amp; Advanced Analytics</a:t>
            </a:r>
          </a:p>
        </p:txBody>
      </p:sp>
      <p:cxnSp>
        <p:nvCxnSpPr>
          <p:cNvPr id="163" name="Straight Connector 162">
            <a:extLst>
              <a:ext uri="{FF2B5EF4-FFF2-40B4-BE49-F238E27FC236}">
                <a16:creationId xmlns:a16="http://schemas.microsoft.com/office/drawing/2014/main" id="{80FFE711-1E06-45A8-B379-77595CE1252F}"/>
              </a:ext>
            </a:extLst>
          </p:cNvPr>
          <p:cNvCxnSpPr>
            <a:cxnSpLocks/>
          </p:cNvCxnSpPr>
          <p:nvPr/>
        </p:nvCxnSpPr>
        <p:spPr>
          <a:xfrm>
            <a:off x="3445194" y="694236"/>
            <a:ext cx="16828" cy="6163764"/>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164" name="Rectangle 163">
            <a:extLst>
              <a:ext uri="{FF2B5EF4-FFF2-40B4-BE49-F238E27FC236}">
                <a16:creationId xmlns:a16="http://schemas.microsoft.com/office/drawing/2014/main" id="{8CE43DDE-EE16-41C6-9223-783B34A285DC}"/>
              </a:ext>
            </a:extLst>
          </p:cNvPr>
          <p:cNvSpPr/>
          <p:nvPr/>
        </p:nvSpPr>
        <p:spPr bwMode="auto">
          <a:xfrm>
            <a:off x="7547611" y="1336400"/>
            <a:ext cx="3291180" cy="145398"/>
          </a:xfrm>
          <a:prstGeom prst="rect">
            <a:avLst/>
          </a:prstGeom>
          <a:solidFill>
            <a:srgbClr val="E3008C"/>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26554" rIns="0" bIns="126554" numCol="1" spcCol="0" rtlCol="0" fromWordArt="0" anchor="ctr" anchorCtr="0" forceAA="0" compatLnSpc="1">
            <a:prstTxWarp prst="textNoShape">
              <a:avLst/>
            </a:prstTxWarp>
            <a:noAutofit/>
          </a:bodyPr>
          <a:lstStyle/>
          <a:p>
            <a:pPr marL="0" marR="0" lvl="0" indent="0" algn="l" defTabSz="806604" rtl="0" eaLnBrk="1" fontAlgn="base" latinLnBrk="0" hangingPunct="1">
              <a:lnSpc>
                <a:spcPct val="90000"/>
              </a:lnSpc>
              <a:spcBef>
                <a:spcPct val="0"/>
              </a:spcBef>
              <a:spcAft>
                <a:spcPct val="0"/>
              </a:spcAft>
              <a:buClrTx/>
              <a:buSzTx/>
              <a:buFontTx/>
              <a:buNone/>
              <a:tabLst/>
              <a:defRPr/>
            </a:pPr>
            <a:r>
              <a:rPr kumimoji="0" lang="en-US" sz="1100" b="0" i="0" u="none" strike="noStrike" kern="0" cap="none" spc="0" normalizeH="0" baseline="0" noProof="0">
                <a:ln>
                  <a:noFill/>
                </a:ln>
                <a:solidFill>
                  <a:schemeClr val="bg1"/>
                </a:solidFill>
                <a:effectLst/>
                <a:uLnTx/>
                <a:uFillTx/>
                <a:latin typeface="+mj-lt"/>
                <a:ea typeface="Segoe UI" panose="020B0502040204020203" pitchFamily="34" charset="0"/>
                <a:cs typeface="Segoe UI Light" panose="020B0502040204020203" pitchFamily="34" charset="0"/>
              </a:rPr>
              <a:t>Office </a:t>
            </a:r>
            <a:r>
              <a:rPr lang="en-US" sz="1100" kern="0">
                <a:solidFill>
                  <a:schemeClr val="bg1"/>
                </a:solidFill>
                <a:latin typeface="+mj-lt"/>
                <a:ea typeface="Segoe UI" panose="020B0502040204020203" pitchFamily="34" charset="0"/>
                <a:cs typeface="Segoe UI Light" panose="020B0502040204020203" pitchFamily="34" charset="0"/>
              </a:rPr>
              <a:t>365</a:t>
            </a:r>
            <a:r>
              <a:rPr lang="pl-PL" sz="1100" kern="0">
                <a:solidFill>
                  <a:schemeClr val="bg1"/>
                </a:solidFill>
                <a:latin typeface="+mj-lt"/>
                <a:ea typeface="Segoe UI" panose="020B0502040204020203" pitchFamily="34" charset="0"/>
                <a:cs typeface="Segoe UI Light" panose="020B0502040204020203" pitchFamily="34" charset="0"/>
              </a:rPr>
              <a:t>, Microsoft365</a:t>
            </a:r>
            <a:endParaRPr kumimoji="0" lang="en-US" sz="1100" b="0" i="0" u="none" strike="noStrike" kern="0" cap="none" spc="0" normalizeH="0" baseline="0" noProof="0">
              <a:ln>
                <a:noFill/>
              </a:ln>
              <a:solidFill>
                <a:schemeClr val="bg1"/>
              </a:solidFill>
              <a:effectLst/>
              <a:uLnTx/>
              <a:uFillTx/>
              <a:latin typeface="+mj-lt"/>
              <a:ea typeface="Segoe UI" panose="020B0502040204020203" pitchFamily="34" charset="0"/>
              <a:cs typeface="Segoe UI Light" panose="020B0502040204020203" pitchFamily="34" charset="0"/>
            </a:endParaRPr>
          </a:p>
        </p:txBody>
      </p:sp>
      <p:sp>
        <p:nvSpPr>
          <p:cNvPr id="165" name="Rectangle 164">
            <a:extLst>
              <a:ext uri="{FF2B5EF4-FFF2-40B4-BE49-F238E27FC236}">
                <a16:creationId xmlns:a16="http://schemas.microsoft.com/office/drawing/2014/main" id="{087DFF88-7BD1-4BDE-B597-405C55E52B63}"/>
              </a:ext>
            </a:extLst>
          </p:cNvPr>
          <p:cNvSpPr/>
          <p:nvPr/>
        </p:nvSpPr>
        <p:spPr bwMode="auto">
          <a:xfrm>
            <a:off x="7539665" y="1574779"/>
            <a:ext cx="3286024" cy="145352"/>
          </a:xfrm>
          <a:prstGeom prst="rect">
            <a:avLst/>
          </a:prstGeom>
          <a:solidFill>
            <a:srgbClr val="E3008C"/>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26554" rIns="0" bIns="126554" numCol="1" spcCol="0" rtlCol="0" fromWordArt="0" anchor="ctr" anchorCtr="0" forceAA="0" compatLnSpc="1">
            <a:prstTxWarp prst="textNoShape">
              <a:avLst/>
            </a:prstTxWarp>
            <a:noAutofit/>
          </a:bodyPr>
          <a:lstStyle/>
          <a:p>
            <a:pPr marL="0" marR="0" lvl="0" indent="0" algn="l" defTabSz="806604" rtl="0" eaLnBrk="1" fontAlgn="base" latinLnBrk="0" hangingPunct="1">
              <a:lnSpc>
                <a:spcPct val="90000"/>
              </a:lnSpc>
              <a:spcBef>
                <a:spcPct val="0"/>
              </a:spcBef>
              <a:spcAft>
                <a:spcPct val="0"/>
              </a:spcAft>
              <a:buClrTx/>
              <a:buSzTx/>
              <a:buFontTx/>
              <a:buNone/>
              <a:tabLst/>
              <a:defRPr/>
            </a:pPr>
            <a:r>
              <a:rPr kumimoji="0" lang="en-US" sz="1100" b="0" i="0" u="none" strike="noStrike" kern="0" cap="none" spc="0" normalizeH="0" baseline="0" noProof="0">
                <a:ln>
                  <a:noFill/>
                </a:ln>
                <a:solidFill>
                  <a:schemeClr val="bg1"/>
                </a:solidFill>
                <a:effectLst/>
                <a:uLnTx/>
                <a:uFillTx/>
                <a:latin typeface="+mj-lt"/>
                <a:ea typeface="Segoe UI" panose="020B0502040204020203" pitchFamily="34" charset="0"/>
                <a:cs typeface="Segoe UI Light" panose="020B0502040204020203" pitchFamily="34" charset="0"/>
              </a:rPr>
              <a:t>Desktop as a service;</a:t>
            </a:r>
            <a:r>
              <a:rPr kumimoji="0" lang="en-US" sz="1100" b="0" i="0" u="none" strike="noStrike" kern="0" cap="none" spc="0" normalizeH="0" noProof="0">
                <a:ln>
                  <a:noFill/>
                </a:ln>
                <a:solidFill>
                  <a:schemeClr val="bg1"/>
                </a:solidFill>
                <a:effectLst/>
                <a:uLnTx/>
                <a:uFillTx/>
                <a:latin typeface="+mj-lt"/>
                <a:ea typeface="Segoe UI" panose="020B0502040204020203" pitchFamily="34" charset="0"/>
                <a:cs typeface="Segoe UI Light" panose="020B0502040204020203" pitchFamily="34" charset="0"/>
              </a:rPr>
              <a:t> VDI; RDS</a:t>
            </a:r>
            <a:endParaRPr kumimoji="0" lang="en-US" sz="1100" b="0" i="0" u="none" strike="noStrike" kern="0" cap="none" spc="0" normalizeH="0" baseline="0" noProof="0">
              <a:ln>
                <a:noFill/>
              </a:ln>
              <a:solidFill>
                <a:schemeClr val="bg1"/>
              </a:solidFill>
              <a:effectLst/>
              <a:uLnTx/>
              <a:uFillTx/>
              <a:latin typeface="+mj-lt"/>
              <a:ea typeface="Segoe UI" panose="020B0502040204020203" pitchFamily="34" charset="0"/>
              <a:cs typeface="Segoe UI Light" panose="020B0502040204020203" pitchFamily="34" charset="0"/>
            </a:endParaRPr>
          </a:p>
        </p:txBody>
      </p:sp>
      <p:sp>
        <p:nvSpPr>
          <p:cNvPr id="166" name="Rectangle 165">
            <a:extLst>
              <a:ext uri="{FF2B5EF4-FFF2-40B4-BE49-F238E27FC236}">
                <a16:creationId xmlns:a16="http://schemas.microsoft.com/office/drawing/2014/main" id="{8D407362-64CD-4D9A-AB36-29BDAAFDEABC}"/>
              </a:ext>
            </a:extLst>
          </p:cNvPr>
          <p:cNvSpPr/>
          <p:nvPr/>
        </p:nvSpPr>
        <p:spPr bwMode="auto">
          <a:xfrm>
            <a:off x="7547609" y="1795198"/>
            <a:ext cx="3278079" cy="290841"/>
          </a:xfrm>
          <a:prstGeom prst="rect">
            <a:avLst/>
          </a:prstGeom>
          <a:solidFill>
            <a:srgbClr val="E3008C"/>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26554" rIns="0" bIns="126554" numCol="1" spcCol="0" rtlCol="0" fromWordArt="0" anchor="ctr" anchorCtr="0" forceAA="0" compatLnSpc="1">
            <a:prstTxWarp prst="textNoShape">
              <a:avLst/>
            </a:prstTxWarp>
            <a:noAutofit/>
          </a:bodyPr>
          <a:lstStyle/>
          <a:p>
            <a:pPr marL="0" marR="0" lvl="0" indent="0" algn="l" defTabSz="806604" rtl="0" eaLnBrk="1" fontAlgn="base" latinLnBrk="0" hangingPunct="1">
              <a:lnSpc>
                <a:spcPct val="90000"/>
              </a:lnSpc>
              <a:spcBef>
                <a:spcPct val="0"/>
              </a:spcBef>
              <a:spcAft>
                <a:spcPct val="0"/>
              </a:spcAft>
              <a:buClrTx/>
              <a:buSzTx/>
              <a:buFontTx/>
              <a:buNone/>
              <a:tabLst/>
              <a:defRPr/>
            </a:pPr>
            <a:r>
              <a:rPr kumimoji="0" lang="en-US" sz="1100" b="0" i="0" u="none" strike="noStrike" kern="0" cap="none" spc="0" normalizeH="0" baseline="0" noProof="0">
                <a:ln>
                  <a:noFill/>
                </a:ln>
                <a:solidFill>
                  <a:schemeClr val="bg1"/>
                </a:solidFill>
                <a:effectLst/>
                <a:uLnTx/>
                <a:uFillTx/>
                <a:latin typeface="+mj-lt"/>
                <a:ea typeface="Segoe UI" panose="020B0502040204020203" pitchFamily="34" charset="0"/>
                <a:cs typeface="Segoe UI Light" panose="020B0502040204020203" pitchFamily="34" charset="0"/>
              </a:rPr>
              <a:t>Security as a </a:t>
            </a:r>
            <a:r>
              <a:rPr kumimoji="0" lang="pl-PL" sz="1100" b="0" i="0" u="none" strike="noStrike" kern="0" cap="none" spc="0" normalizeH="0" baseline="0" noProof="0">
                <a:ln>
                  <a:noFill/>
                </a:ln>
                <a:solidFill>
                  <a:schemeClr val="bg1"/>
                </a:solidFill>
                <a:effectLst/>
                <a:uLnTx/>
                <a:uFillTx/>
                <a:latin typeface="+mj-lt"/>
                <a:ea typeface="Segoe UI" panose="020B0502040204020203" pitchFamily="34" charset="0"/>
                <a:cs typeface="Segoe UI Light" panose="020B0502040204020203" pitchFamily="34" charset="0"/>
              </a:rPr>
              <a:t>S</a:t>
            </a:r>
            <a:r>
              <a:rPr kumimoji="0" lang="en-US" sz="1100" b="0" i="0" u="none" strike="noStrike" kern="0" cap="none" spc="0" normalizeH="0" baseline="0" noProof="0" err="1">
                <a:ln>
                  <a:noFill/>
                </a:ln>
                <a:solidFill>
                  <a:schemeClr val="bg1"/>
                </a:solidFill>
                <a:effectLst/>
                <a:uLnTx/>
                <a:uFillTx/>
                <a:latin typeface="+mj-lt"/>
                <a:ea typeface="Segoe UI" panose="020B0502040204020203" pitchFamily="34" charset="0"/>
                <a:cs typeface="Segoe UI Light" panose="020B0502040204020203" pitchFamily="34" charset="0"/>
              </a:rPr>
              <a:t>ervice</a:t>
            </a:r>
            <a:endParaRPr kumimoji="0" lang="en-US" sz="1100" b="0" i="0" u="none" strike="noStrike" kern="0" cap="none" spc="0" normalizeH="0" baseline="0" noProof="0">
              <a:ln>
                <a:noFill/>
              </a:ln>
              <a:solidFill>
                <a:schemeClr val="bg1"/>
              </a:solidFill>
              <a:effectLst/>
              <a:uLnTx/>
              <a:uFillTx/>
              <a:latin typeface="+mj-lt"/>
              <a:ea typeface="Segoe UI" panose="020B0502040204020203" pitchFamily="34" charset="0"/>
              <a:cs typeface="Segoe UI Light" panose="020B0502040204020203" pitchFamily="34" charset="0"/>
            </a:endParaRPr>
          </a:p>
        </p:txBody>
      </p:sp>
      <p:sp>
        <p:nvSpPr>
          <p:cNvPr id="167" name="Rectangle 166">
            <a:extLst>
              <a:ext uri="{FF2B5EF4-FFF2-40B4-BE49-F238E27FC236}">
                <a16:creationId xmlns:a16="http://schemas.microsoft.com/office/drawing/2014/main" id="{AB268591-7D68-4EC2-AFB8-0D61051A2840}"/>
              </a:ext>
            </a:extLst>
          </p:cNvPr>
          <p:cNvSpPr/>
          <p:nvPr/>
        </p:nvSpPr>
        <p:spPr bwMode="auto">
          <a:xfrm>
            <a:off x="7535692" y="2176619"/>
            <a:ext cx="3307070" cy="249912"/>
          </a:xfrm>
          <a:prstGeom prst="rect">
            <a:avLst/>
          </a:prstGeom>
          <a:solidFill>
            <a:srgbClr val="E3008C"/>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26554" rIns="0" bIns="126554" numCol="1" spcCol="0" rtlCol="0" fromWordArt="0" anchor="ctr" anchorCtr="0" forceAA="0" compatLnSpc="1">
            <a:prstTxWarp prst="textNoShape">
              <a:avLst/>
            </a:prstTxWarp>
            <a:noAutofit/>
          </a:bodyPr>
          <a:lstStyle/>
          <a:p>
            <a:pPr marL="0" marR="0" lvl="0" indent="0" algn="l" defTabSz="806604" rtl="0" eaLnBrk="1" fontAlgn="base" latinLnBrk="0" hangingPunct="1">
              <a:lnSpc>
                <a:spcPct val="90000"/>
              </a:lnSpc>
              <a:spcBef>
                <a:spcPct val="0"/>
              </a:spcBef>
              <a:spcAft>
                <a:spcPct val="0"/>
              </a:spcAft>
              <a:buClrTx/>
              <a:buSzTx/>
              <a:buFontTx/>
              <a:buNone/>
              <a:tabLst/>
              <a:defRPr/>
            </a:pPr>
            <a:r>
              <a:rPr kumimoji="0" lang="en-US" sz="1100" b="0" i="0" u="none" strike="noStrike" kern="0" cap="none" spc="0" normalizeH="0" baseline="0" noProof="0">
                <a:ln>
                  <a:noFill/>
                </a:ln>
                <a:solidFill>
                  <a:schemeClr val="bg1"/>
                </a:solidFill>
                <a:effectLst/>
                <a:uLnTx/>
                <a:uFillTx/>
                <a:latin typeface="+mj-lt"/>
                <a:ea typeface="Segoe UI" panose="020B0502040204020203" pitchFamily="34" charset="0"/>
                <a:cs typeface="Segoe UI Light" panose="020B0502040204020203" pitchFamily="34" charset="0"/>
              </a:rPr>
              <a:t>Modern meetings</a:t>
            </a:r>
          </a:p>
        </p:txBody>
      </p:sp>
      <p:sp>
        <p:nvSpPr>
          <p:cNvPr id="168" name="TextBox 167">
            <a:extLst>
              <a:ext uri="{FF2B5EF4-FFF2-40B4-BE49-F238E27FC236}">
                <a16:creationId xmlns:a16="http://schemas.microsoft.com/office/drawing/2014/main" id="{D05B3350-4BD9-4B15-AB46-25D32AD9E9CF}"/>
              </a:ext>
            </a:extLst>
          </p:cNvPr>
          <p:cNvSpPr txBox="1"/>
          <p:nvPr/>
        </p:nvSpPr>
        <p:spPr>
          <a:xfrm>
            <a:off x="7289283" y="890287"/>
            <a:ext cx="3917998" cy="338554"/>
          </a:xfrm>
          <a:prstGeom prst="rect">
            <a:avLst/>
          </a:prstGeom>
          <a:noFill/>
        </p:spPr>
        <p:txBody>
          <a:bodyPr wrap="square" rtlCol="0">
            <a:spAutoFit/>
          </a:bodyPr>
          <a:lstStyle>
            <a:defPPr>
              <a:defRPr lang="en-US"/>
            </a:defPPr>
            <a:lvl1pPr algn="ctr">
              <a:defRPr sz="1200">
                <a:solidFill>
                  <a:srgbClr val="3B3838"/>
                </a:solidFill>
              </a:defRPr>
            </a:lvl1p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600" b="1" u="sng">
                <a:solidFill>
                  <a:schemeClr val="tx1"/>
                </a:solidFill>
                <a:cs typeface="Segoe UI Light" panose="020B0502040204020203" pitchFamily="34" charset="0"/>
              </a:rPr>
              <a:t>Solutions/Plays</a:t>
            </a:r>
          </a:p>
        </p:txBody>
      </p:sp>
      <p:sp>
        <p:nvSpPr>
          <p:cNvPr id="169" name="Rectangle 168">
            <a:extLst>
              <a:ext uri="{FF2B5EF4-FFF2-40B4-BE49-F238E27FC236}">
                <a16:creationId xmlns:a16="http://schemas.microsoft.com/office/drawing/2014/main" id="{000274E0-44DE-496E-BD06-83CF697F2206}"/>
              </a:ext>
            </a:extLst>
          </p:cNvPr>
          <p:cNvSpPr/>
          <p:nvPr/>
        </p:nvSpPr>
        <p:spPr bwMode="auto">
          <a:xfrm>
            <a:off x="7562537" y="2839963"/>
            <a:ext cx="3307070" cy="1033402"/>
          </a:xfrm>
          <a:prstGeom prst="rect">
            <a:avLst/>
          </a:prstGeom>
          <a:solidFill>
            <a:srgbClr val="B4A0FF"/>
          </a:solidFill>
          <a:ln>
            <a:solidFill>
              <a:srgbClr val="BCB5CD"/>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26554" rIns="0" bIns="126554" numCol="1" spcCol="0" rtlCol="0" fromWordArt="0" anchor="ctr" anchorCtr="0" forceAA="0" compatLnSpc="1">
            <a:prstTxWarp prst="textNoShape">
              <a:avLst/>
            </a:prstTxWarp>
            <a:noAutofit/>
          </a:bodyPr>
          <a:lstStyle/>
          <a:p>
            <a:pPr marL="0" marR="0" lvl="0" indent="0" algn="l" defTabSz="806604" rtl="0" eaLnBrk="1" fontAlgn="base" latinLnBrk="0" hangingPunct="1">
              <a:lnSpc>
                <a:spcPct val="90000"/>
              </a:lnSpc>
              <a:spcBef>
                <a:spcPct val="0"/>
              </a:spcBef>
              <a:spcAft>
                <a:spcPct val="0"/>
              </a:spcAft>
              <a:buClrTx/>
              <a:buSzTx/>
              <a:buFontTx/>
              <a:buNone/>
              <a:tabLst/>
              <a:defRPr/>
            </a:pPr>
            <a:r>
              <a:rPr kumimoji="0" lang="en-US" sz="1100" b="0" i="0" u="none" strike="noStrike" kern="0" cap="none" spc="0" normalizeH="0" baseline="0" noProof="0">
                <a:ln>
                  <a:noFill/>
                </a:ln>
                <a:solidFill>
                  <a:schemeClr val="tx1"/>
                </a:solidFill>
                <a:effectLst/>
                <a:uLnTx/>
                <a:uFillTx/>
                <a:latin typeface="+mj-lt"/>
                <a:ea typeface="Segoe UI" panose="020B0502040204020203" pitchFamily="34" charset="0"/>
                <a:cs typeface="Segoe UI Light" panose="020B0502040204020203" pitchFamily="34" charset="0"/>
              </a:rPr>
              <a:t>Dynamics 365</a:t>
            </a:r>
            <a:endParaRPr kumimoji="0" lang="en-US" sz="900" b="0" i="0" u="none" strike="noStrike" kern="0" cap="none" spc="0" normalizeH="0" baseline="0" noProof="0">
              <a:ln>
                <a:noFill/>
              </a:ln>
              <a:solidFill>
                <a:schemeClr val="bg1"/>
              </a:solidFill>
              <a:effectLst/>
              <a:uLnTx/>
              <a:uFillTx/>
              <a:latin typeface="Segoe UI Light" panose="020B0502040204020203" pitchFamily="34" charset="0"/>
              <a:ea typeface="Segoe UI" panose="020B0502040204020203" pitchFamily="34" charset="0"/>
              <a:cs typeface="Segoe UI Light" panose="020B0502040204020203" pitchFamily="34" charset="0"/>
            </a:endParaRPr>
          </a:p>
        </p:txBody>
      </p:sp>
      <p:sp>
        <p:nvSpPr>
          <p:cNvPr id="170" name="Rectangle 169">
            <a:extLst>
              <a:ext uri="{FF2B5EF4-FFF2-40B4-BE49-F238E27FC236}">
                <a16:creationId xmlns:a16="http://schemas.microsoft.com/office/drawing/2014/main" id="{288D7B2E-227C-46E4-85D5-9DEAB91EB86A}"/>
              </a:ext>
            </a:extLst>
          </p:cNvPr>
          <p:cNvSpPr/>
          <p:nvPr/>
        </p:nvSpPr>
        <p:spPr bwMode="auto">
          <a:xfrm>
            <a:off x="7562537" y="4587711"/>
            <a:ext cx="3284198" cy="152393"/>
          </a:xfrm>
          <a:prstGeom prst="rect">
            <a:avLst/>
          </a:prstGeom>
          <a:solidFill>
            <a:srgbClr val="00BCF2"/>
          </a:solidFill>
          <a:ln>
            <a:solidFill>
              <a:srgbClr val="A2C9CD"/>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26554" rIns="0" bIns="126554" numCol="1" spcCol="0" rtlCol="0" fromWordArt="0" anchor="ctr" anchorCtr="0" forceAA="0" compatLnSpc="1">
            <a:prstTxWarp prst="textNoShape">
              <a:avLst/>
            </a:prstTxWarp>
            <a:noAutofit/>
          </a:bodyPr>
          <a:lstStyle/>
          <a:p>
            <a:pPr marL="0" marR="0" lvl="0" indent="0" algn="l" defTabSz="806604" rtl="0" eaLnBrk="1" fontAlgn="base" latinLnBrk="0" hangingPunct="1">
              <a:lnSpc>
                <a:spcPct val="90000"/>
              </a:lnSpc>
              <a:spcBef>
                <a:spcPct val="0"/>
              </a:spcBef>
              <a:spcAft>
                <a:spcPct val="0"/>
              </a:spcAft>
              <a:buClrTx/>
              <a:buSzTx/>
              <a:buFontTx/>
              <a:buNone/>
              <a:tabLst/>
              <a:defRPr/>
            </a:pPr>
            <a:r>
              <a:rPr lang="en-US" sz="1100" kern="0">
                <a:solidFill>
                  <a:schemeClr val="tx1"/>
                </a:solidFill>
                <a:latin typeface="+mj-lt"/>
                <a:ea typeface="Segoe UI" panose="020B0502040204020203" pitchFamily="34" charset="0"/>
                <a:cs typeface="Segoe UI Light" panose="020B0502040204020203" pitchFamily="34" charset="0"/>
              </a:rPr>
              <a:t>Azure stack and hybrid infrastructure</a:t>
            </a:r>
            <a:endParaRPr kumimoji="0" lang="en-US" sz="1100" b="0" i="0" u="none" strike="noStrike" kern="0" cap="none" spc="0" normalizeH="0" baseline="0" noProof="0">
              <a:ln>
                <a:noFill/>
              </a:ln>
              <a:solidFill>
                <a:schemeClr val="tx1"/>
              </a:solidFill>
              <a:effectLst/>
              <a:uLnTx/>
              <a:uFillTx/>
              <a:latin typeface="+mj-lt"/>
              <a:ea typeface="Segoe UI" panose="020B0502040204020203" pitchFamily="34" charset="0"/>
              <a:cs typeface="Segoe UI Light" panose="020B0502040204020203" pitchFamily="34" charset="0"/>
            </a:endParaRPr>
          </a:p>
        </p:txBody>
      </p:sp>
      <p:sp>
        <p:nvSpPr>
          <p:cNvPr id="171" name="Rectangle 170">
            <a:extLst>
              <a:ext uri="{FF2B5EF4-FFF2-40B4-BE49-F238E27FC236}">
                <a16:creationId xmlns:a16="http://schemas.microsoft.com/office/drawing/2014/main" id="{86551DCE-883A-4AEB-B496-90CBC3BE5BFD}"/>
              </a:ext>
            </a:extLst>
          </p:cNvPr>
          <p:cNvSpPr/>
          <p:nvPr/>
        </p:nvSpPr>
        <p:spPr bwMode="auto">
          <a:xfrm>
            <a:off x="7562537" y="4858429"/>
            <a:ext cx="3307070" cy="342911"/>
          </a:xfrm>
          <a:prstGeom prst="rect">
            <a:avLst/>
          </a:prstGeom>
          <a:solidFill>
            <a:srgbClr val="00BCF2"/>
          </a:solidFill>
          <a:ln>
            <a:solidFill>
              <a:srgbClr val="A2C9CD"/>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26554" rIns="0" bIns="126554" numCol="1" spcCol="0" rtlCol="0" fromWordArt="0" anchor="ctr" anchorCtr="0" forceAA="0" compatLnSpc="1">
            <a:prstTxWarp prst="textNoShape">
              <a:avLst/>
            </a:prstTxWarp>
            <a:noAutofit/>
          </a:bodyPr>
          <a:lstStyle/>
          <a:p>
            <a:pPr marL="0" marR="0" lvl="0" indent="0" algn="l" defTabSz="806604" rtl="0" eaLnBrk="1" fontAlgn="base" latinLnBrk="0" hangingPunct="1">
              <a:lnSpc>
                <a:spcPct val="90000"/>
              </a:lnSpc>
              <a:spcBef>
                <a:spcPct val="0"/>
              </a:spcBef>
              <a:spcAft>
                <a:spcPct val="0"/>
              </a:spcAft>
              <a:buClrTx/>
              <a:buSzTx/>
              <a:buFontTx/>
              <a:buNone/>
              <a:tabLst/>
              <a:defRPr/>
            </a:pPr>
            <a:r>
              <a:rPr lang="pl-PL" sz="1100" kern="0" noProof="0">
                <a:solidFill>
                  <a:schemeClr val="tx1"/>
                </a:solidFill>
                <a:latin typeface="+mj-lt"/>
                <a:ea typeface="Segoe UI" panose="020B0502040204020203" pitchFamily="34" charset="0"/>
                <a:cs typeface="Segoe UI Light" panose="020B0502040204020203" pitchFamily="34" charset="0"/>
              </a:rPr>
              <a:t>Cloud Infrastructure and Management </a:t>
            </a:r>
            <a:endParaRPr kumimoji="0" lang="en-US" sz="1100" b="0" i="0" u="none" strike="noStrike" kern="0" cap="none" spc="0" normalizeH="0" baseline="0" noProof="0">
              <a:ln>
                <a:noFill/>
              </a:ln>
              <a:solidFill>
                <a:schemeClr val="tx1"/>
              </a:solidFill>
              <a:effectLst/>
              <a:uLnTx/>
              <a:uFillTx/>
              <a:latin typeface="+mj-lt"/>
              <a:ea typeface="Segoe UI" panose="020B0502040204020203" pitchFamily="34" charset="0"/>
              <a:cs typeface="Segoe UI Light" panose="020B0502040204020203" pitchFamily="34" charset="0"/>
            </a:endParaRPr>
          </a:p>
        </p:txBody>
      </p:sp>
      <p:sp>
        <p:nvSpPr>
          <p:cNvPr id="173" name="Rectangle 172">
            <a:extLst>
              <a:ext uri="{FF2B5EF4-FFF2-40B4-BE49-F238E27FC236}">
                <a16:creationId xmlns:a16="http://schemas.microsoft.com/office/drawing/2014/main" id="{E15DC30D-46E3-47E5-80BB-2C004F7F25EE}"/>
              </a:ext>
            </a:extLst>
          </p:cNvPr>
          <p:cNvSpPr/>
          <p:nvPr/>
        </p:nvSpPr>
        <p:spPr bwMode="auto">
          <a:xfrm>
            <a:off x="7539665" y="6074172"/>
            <a:ext cx="3329942" cy="152392"/>
          </a:xfrm>
          <a:prstGeom prst="rect">
            <a:avLst/>
          </a:prstGeom>
          <a:solidFill>
            <a:srgbClr val="00B294"/>
          </a:solidFill>
          <a:ln>
            <a:solidFill>
              <a:srgbClr val="C6BAAE"/>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26554" rIns="0" bIns="126554" numCol="1" spcCol="0" rtlCol="0" fromWordArt="0" anchor="ctr" anchorCtr="0" forceAA="0" compatLnSpc="1">
            <a:prstTxWarp prst="textNoShape">
              <a:avLst/>
            </a:prstTxWarp>
            <a:noAutofit/>
          </a:bodyPr>
          <a:lstStyle/>
          <a:p>
            <a:pPr marL="0" marR="0" lvl="0" indent="0" algn="l" defTabSz="806604" rtl="0" eaLnBrk="1" fontAlgn="base" latinLnBrk="0" hangingPunct="1">
              <a:lnSpc>
                <a:spcPct val="90000"/>
              </a:lnSpc>
              <a:spcBef>
                <a:spcPct val="0"/>
              </a:spcBef>
              <a:spcAft>
                <a:spcPct val="0"/>
              </a:spcAft>
              <a:buClrTx/>
              <a:buSzTx/>
              <a:buFontTx/>
              <a:buNone/>
              <a:tabLst/>
              <a:defRPr/>
            </a:pPr>
            <a:r>
              <a:rPr kumimoji="0" lang="pl-PL" sz="1100" b="0" i="0" u="none" strike="noStrike" kern="0" cap="none" spc="0" normalizeH="0" baseline="0" noProof="0">
                <a:ln>
                  <a:noFill/>
                </a:ln>
                <a:solidFill>
                  <a:srgbClr val="505050">
                    <a:lumMod val="50000"/>
                  </a:srgbClr>
                </a:solidFill>
                <a:effectLst/>
                <a:uLnTx/>
                <a:uFillTx/>
                <a:latin typeface="+mj-lt"/>
                <a:ea typeface="Segoe UI" panose="020B0502040204020203" pitchFamily="34" charset="0"/>
                <a:cs typeface="Segoe UI Light" panose="020B0502040204020203" pitchFamily="34" charset="0"/>
              </a:rPr>
              <a:t>Hosted Private Scenarios (SPLA)</a:t>
            </a:r>
            <a:endParaRPr kumimoji="0" lang="en-US" sz="1100" b="0" i="0" u="none" strike="noStrike" kern="0" cap="none" spc="0" normalizeH="0" baseline="0" noProof="0">
              <a:ln>
                <a:noFill/>
              </a:ln>
              <a:solidFill>
                <a:srgbClr val="505050">
                  <a:lumMod val="50000"/>
                </a:srgbClr>
              </a:solidFill>
              <a:effectLst/>
              <a:uLnTx/>
              <a:uFillTx/>
              <a:latin typeface="+mj-lt"/>
              <a:ea typeface="Segoe UI" panose="020B0502040204020203" pitchFamily="34" charset="0"/>
              <a:cs typeface="Segoe UI Light" panose="020B0502040204020203" pitchFamily="34" charset="0"/>
            </a:endParaRPr>
          </a:p>
        </p:txBody>
      </p:sp>
      <p:sp>
        <p:nvSpPr>
          <p:cNvPr id="174" name="Rectangle 173">
            <a:extLst>
              <a:ext uri="{FF2B5EF4-FFF2-40B4-BE49-F238E27FC236}">
                <a16:creationId xmlns:a16="http://schemas.microsoft.com/office/drawing/2014/main" id="{5AA7695D-17F1-4992-B016-69159FA2E45A}"/>
              </a:ext>
            </a:extLst>
          </p:cNvPr>
          <p:cNvSpPr/>
          <p:nvPr/>
        </p:nvSpPr>
        <p:spPr bwMode="auto">
          <a:xfrm>
            <a:off x="7539665" y="5828406"/>
            <a:ext cx="3299125" cy="179848"/>
          </a:xfrm>
          <a:prstGeom prst="rect">
            <a:avLst/>
          </a:prstGeom>
          <a:solidFill>
            <a:srgbClr val="00B294"/>
          </a:solidFill>
          <a:ln>
            <a:solidFill>
              <a:srgbClr val="C6BAAE"/>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26554" rIns="0" bIns="126554" numCol="1" spcCol="0" rtlCol="0" fromWordArt="0" anchor="ctr" anchorCtr="0" forceAA="0" compatLnSpc="1">
            <a:prstTxWarp prst="textNoShape">
              <a:avLst/>
            </a:prstTxWarp>
            <a:noAutofit/>
          </a:bodyPr>
          <a:lstStyle/>
          <a:p>
            <a:pPr marL="0" marR="0" lvl="0" indent="0" algn="l" defTabSz="806604" rtl="0" eaLnBrk="1" fontAlgn="base" latinLnBrk="0" hangingPunct="1">
              <a:lnSpc>
                <a:spcPct val="90000"/>
              </a:lnSpc>
              <a:spcBef>
                <a:spcPct val="0"/>
              </a:spcBef>
              <a:spcAft>
                <a:spcPct val="0"/>
              </a:spcAft>
              <a:buClrTx/>
              <a:buSzTx/>
              <a:buFontTx/>
              <a:buNone/>
              <a:tabLst/>
              <a:defRPr/>
            </a:pPr>
            <a:r>
              <a:rPr kumimoji="0" lang="en-US" sz="1100" b="0" i="0" u="none" strike="noStrike" kern="0" cap="none" spc="0" normalizeH="0" baseline="0" noProof="0">
                <a:ln>
                  <a:noFill/>
                </a:ln>
                <a:solidFill>
                  <a:srgbClr val="505050">
                    <a:lumMod val="50000"/>
                  </a:srgbClr>
                </a:solidFill>
                <a:effectLst/>
                <a:uLnTx/>
                <a:uFillTx/>
                <a:latin typeface="+mj-lt"/>
                <a:ea typeface="Segoe UI" panose="020B0502040204020203" pitchFamily="34" charset="0"/>
                <a:cs typeface="Segoe UI Light" panose="020B0502040204020203" pitchFamily="34" charset="0"/>
              </a:rPr>
              <a:t>Data </a:t>
            </a:r>
            <a:r>
              <a:rPr kumimoji="0" lang="pl-PL" sz="1100" b="0" i="0" u="none" strike="noStrike" kern="0" cap="none" spc="0" normalizeH="0" baseline="0">
                <a:ln>
                  <a:noFill/>
                </a:ln>
                <a:solidFill>
                  <a:srgbClr val="505050">
                    <a:lumMod val="50000"/>
                  </a:srgbClr>
                </a:solidFill>
                <a:effectLst/>
                <a:uLnTx/>
                <a:uFillTx/>
                <a:latin typeface="+mj-lt"/>
                <a:ea typeface="Segoe UI" panose="020B0502040204020203" pitchFamily="34" charset="0"/>
                <a:cs typeface="Segoe UI Light" panose="020B0502040204020203" pitchFamily="34" charset="0"/>
              </a:rPr>
              <a:t>S</a:t>
            </a:r>
            <a:r>
              <a:rPr lang="en-US" sz="1100" kern="0" noProof="0" err="1">
                <a:solidFill>
                  <a:srgbClr val="505050">
                    <a:lumMod val="50000"/>
                  </a:srgbClr>
                </a:solidFill>
                <a:latin typeface="+mj-lt"/>
                <a:ea typeface="Segoe UI" panose="020B0502040204020203" pitchFamily="34" charset="0"/>
                <a:cs typeface="Segoe UI Light" panose="020B0502040204020203" pitchFamily="34" charset="0"/>
              </a:rPr>
              <a:t>trategy</a:t>
            </a:r>
            <a:r>
              <a:rPr lang="en-US" sz="1100" kern="0" noProof="0">
                <a:solidFill>
                  <a:srgbClr val="505050">
                    <a:lumMod val="50000"/>
                  </a:srgbClr>
                </a:solidFill>
                <a:latin typeface="+mj-lt"/>
                <a:ea typeface="Segoe UI" panose="020B0502040204020203" pitchFamily="34" charset="0"/>
                <a:cs typeface="Segoe UI Light" panose="020B0502040204020203" pitchFamily="34" charset="0"/>
              </a:rPr>
              <a:t> &amp; hybrid</a:t>
            </a:r>
            <a:r>
              <a:rPr lang="pl-PL" sz="1100" kern="0" noProof="0">
                <a:solidFill>
                  <a:srgbClr val="505050">
                    <a:lumMod val="50000"/>
                  </a:srgbClr>
                </a:solidFill>
                <a:latin typeface="+mj-lt"/>
                <a:ea typeface="Segoe UI" panose="020B0502040204020203" pitchFamily="34" charset="0"/>
                <a:cs typeface="Segoe UI Light" panose="020B0502040204020203" pitchFamily="34" charset="0"/>
              </a:rPr>
              <a:t> scenarios</a:t>
            </a:r>
            <a:endParaRPr kumimoji="0" lang="en-US" sz="1100" b="0" i="0" u="none" strike="noStrike" kern="0" cap="none" spc="0" normalizeH="0" baseline="0" noProof="0">
              <a:ln>
                <a:noFill/>
              </a:ln>
              <a:solidFill>
                <a:srgbClr val="FF0000"/>
              </a:solidFill>
              <a:effectLst/>
              <a:uLnTx/>
              <a:uFillTx/>
              <a:latin typeface="+mj-lt"/>
              <a:ea typeface="Segoe UI" panose="020B0502040204020203" pitchFamily="34" charset="0"/>
              <a:cs typeface="Segoe UI Light" panose="020B0502040204020203" pitchFamily="34" charset="0"/>
            </a:endParaRPr>
          </a:p>
        </p:txBody>
      </p:sp>
      <p:sp>
        <p:nvSpPr>
          <p:cNvPr id="175" name="Rectangle 174">
            <a:extLst>
              <a:ext uri="{FF2B5EF4-FFF2-40B4-BE49-F238E27FC236}">
                <a16:creationId xmlns:a16="http://schemas.microsoft.com/office/drawing/2014/main" id="{F7C68191-13C2-4D61-B9FB-819D64817883}"/>
              </a:ext>
            </a:extLst>
          </p:cNvPr>
          <p:cNvSpPr/>
          <p:nvPr/>
        </p:nvSpPr>
        <p:spPr>
          <a:xfrm>
            <a:off x="4446376" y="1340693"/>
            <a:ext cx="1647825" cy="145214"/>
          </a:xfrm>
          <a:prstGeom prst="rect">
            <a:avLst/>
          </a:prstGeom>
          <a:solidFill>
            <a:srgbClr val="B4009E"/>
          </a:solidFill>
          <a:ln>
            <a:solidFill>
              <a:srgbClr val="8F4B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mj-lt"/>
                <a:ea typeface="+mn-ea"/>
                <a:cs typeface="Segoe UI Light" panose="020B0502040204020203" pitchFamily="34" charset="0"/>
              </a:rPr>
              <a:t>Collaboration</a:t>
            </a:r>
          </a:p>
        </p:txBody>
      </p:sp>
      <p:sp>
        <p:nvSpPr>
          <p:cNvPr id="176" name="Rectangle 175">
            <a:extLst>
              <a:ext uri="{FF2B5EF4-FFF2-40B4-BE49-F238E27FC236}">
                <a16:creationId xmlns:a16="http://schemas.microsoft.com/office/drawing/2014/main" id="{5537DF0E-210E-4077-9980-33F127D6C05D}"/>
              </a:ext>
            </a:extLst>
          </p:cNvPr>
          <p:cNvSpPr/>
          <p:nvPr/>
        </p:nvSpPr>
        <p:spPr>
          <a:xfrm>
            <a:off x="4446375" y="3275353"/>
            <a:ext cx="1647825" cy="190211"/>
          </a:xfrm>
          <a:prstGeom prst="rect">
            <a:avLst/>
          </a:prstGeom>
          <a:solidFill>
            <a:srgbClr val="5C2D91"/>
          </a:solidFill>
          <a:ln>
            <a:solidFill>
              <a:srgbClr val="6054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mj-lt"/>
                <a:ea typeface="+mn-ea"/>
                <a:cs typeface="Segoe UI Light" panose="020B0502040204020203" pitchFamily="34" charset="0"/>
              </a:rPr>
              <a:t>Operations</a:t>
            </a:r>
          </a:p>
        </p:txBody>
      </p:sp>
      <p:sp>
        <p:nvSpPr>
          <p:cNvPr id="177" name="Rectangle 176">
            <a:extLst>
              <a:ext uri="{FF2B5EF4-FFF2-40B4-BE49-F238E27FC236}">
                <a16:creationId xmlns:a16="http://schemas.microsoft.com/office/drawing/2014/main" id="{ED1BCFE8-53C1-44F2-A497-2F6844B3132C}"/>
              </a:ext>
            </a:extLst>
          </p:cNvPr>
          <p:cNvSpPr/>
          <p:nvPr/>
        </p:nvSpPr>
        <p:spPr>
          <a:xfrm>
            <a:off x="4436775" y="3573123"/>
            <a:ext cx="1647825" cy="323703"/>
          </a:xfrm>
          <a:prstGeom prst="rect">
            <a:avLst/>
          </a:prstGeom>
          <a:solidFill>
            <a:srgbClr val="5C2D91"/>
          </a:solidFill>
          <a:ln>
            <a:solidFill>
              <a:srgbClr val="6054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mj-lt"/>
                <a:ea typeface="+mn-ea"/>
                <a:cs typeface="Segoe UI Light" panose="020B0502040204020203" pitchFamily="34" charset="0"/>
              </a:rPr>
              <a:t>D365</a:t>
            </a:r>
            <a:endParaRPr kumimoji="0" lang="en-US" sz="1200" b="0" i="0" u="none" strike="noStrike" kern="1200" cap="none" spc="0" normalizeH="0" baseline="0" noProof="0">
              <a:ln>
                <a:noFill/>
              </a:ln>
              <a:solidFill>
                <a:prstClr val="white"/>
              </a:solidFill>
              <a:effectLst/>
              <a:uLnTx/>
              <a:uFillTx/>
              <a:latin typeface="Segoe UI Light" panose="020B0502040204020203" pitchFamily="34" charset="0"/>
              <a:ea typeface="+mn-ea"/>
              <a:cs typeface="Segoe UI Light" panose="020B0502040204020203" pitchFamily="34" charset="0"/>
            </a:endParaRPr>
          </a:p>
        </p:txBody>
      </p:sp>
      <p:sp>
        <p:nvSpPr>
          <p:cNvPr id="178" name="Rectangle 177">
            <a:extLst>
              <a:ext uri="{FF2B5EF4-FFF2-40B4-BE49-F238E27FC236}">
                <a16:creationId xmlns:a16="http://schemas.microsoft.com/office/drawing/2014/main" id="{72B04B10-C46C-4F36-B59A-DB51F51E9D80}"/>
              </a:ext>
            </a:extLst>
          </p:cNvPr>
          <p:cNvSpPr/>
          <p:nvPr/>
        </p:nvSpPr>
        <p:spPr bwMode="auto">
          <a:xfrm>
            <a:off x="7562537" y="4360252"/>
            <a:ext cx="3307070" cy="152392"/>
          </a:xfrm>
          <a:prstGeom prst="rect">
            <a:avLst/>
          </a:prstGeom>
          <a:solidFill>
            <a:srgbClr val="00BCF2"/>
          </a:solidFill>
          <a:ln>
            <a:solidFill>
              <a:srgbClr val="A2C9CD"/>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26554" rIns="0" bIns="126554" numCol="1" spcCol="0" rtlCol="0" fromWordArt="0" anchor="ctr" anchorCtr="0" forceAA="0" compatLnSpc="1">
            <a:prstTxWarp prst="textNoShape">
              <a:avLst/>
            </a:prstTxWarp>
            <a:noAutofit/>
          </a:bodyPr>
          <a:lstStyle/>
          <a:p>
            <a:pPr marL="0" marR="0" lvl="0" indent="0" algn="l" defTabSz="806604" rtl="0" eaLnBrk="1" fontAlgn="base" latinLnBrk="0" hangingPunct="1">
              <a:lnSpc>
                <a:spcPct val="90000"/>
              </a:lnSpc>
              <a:spcBef>
                <a:spcPct val="0"/>
              </a:spcBef>
              <a:spcAft>
                <a:spcPct val="0"/>
              </a:spcAft>
              <a:buClrTx/>
              <a:buSzTx/>
              <a:buFontTx/>
              <a:buNone/>
              <a:tabLst/>
              <a:defRPr/>
            </a:pPr>
            <a:r>
              <a:rPr lang="en-US" sz="1100" kern="0">
                <a:solidFill>
                  <a:schemeClr val="tx1"/>
                </a:solidFill>
                <a:latin typeface="+mj-lt"/>
                <a:ea typeface="Segoe UI" panose="020B0502040204020203" pitchFamily="34" charset="0"/>
                <a:cs typeface="Segoe UI Light" panose="020B0502040204020203" pitchFamily="34" charset="0"/>
              </a:rPr>
              <a:t>Optimize, run and manage customer apps/workloads</a:t>
            </a:r>
            <a:endParaRPr kumimoji="0" lang="en-US" sz="1100" b="0" i="0" u="none" strike="noStrike" kern="0" cap="none" spc="0" normalizeH="0" baseline="0" noProof="0">
              <a:ln>
                <a:noFill/>
              </a:ln>
              <a:solidFill>
                <a:schemeClr val="tx1"/>
              </a:solidFill>
              <a:effectLst/>
              <a:uLnTx/>
              <a:uFillTx/>
              <a:latin typeface="+mj-lt"/>
              <a:ea typeface="Segoe UI" panose="020B0502040204020203" pitchFamily="34" charset="0"/>
              <a:cs typeface="Segoe UI Light" panose="020B0502040204020203" pitchFamily="34" charset="0"/>
            </a:endParaRPr>
          </a:p>
        </p:txBody>
      </p:sp>
      <p:sp>
        <p:nvSpPr>
          <p:cNvPr id="179" name="Rectangle 178">
            <a:extLst>
              <a:ext uri="{FF2B5EF4-FFF2-40B4-BE49-F238E27FC236}">
                <a16:creationId xmlns:a16="http://schemas.microsoft.com/office/drawing/2014/main" id="{3F3098C1-DE15-4BB9-93F2-5AB9CE41B7E9}"/>
              </a:ext>
            </a:extLst>
          </p:cNvPr>
          <p:cNvSpPr/>
          <p:nvPr/>
        </p:nvSpPr>
        <p:spPr bwMode="auto">
          <a:xfrm>
            <a:off x="7562537" y="4154342"/>
            <a:ext cx="3307070" cy="152392"/>
          </a:xfrm>
          <a:prstGeom prst="rect">
            <a:avLst/>
          </a:prstGeom>
          <a:solidFill>
            <a:srgbClr val="00BCF2"/>
          </a:solidFill>
          <a:ln>
            <a:solidFill>
              <a:srgbClr val="A2C9CD"/>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26554" rIns="0" bIns="126554" numCol="1" spcCol="0" rtlCol="0" fromWordArt="0" anchor="ctr" anchorCtr="0" forceAA="0" compatLnSpc="1">
            <a:prstTxWarp prst="textNoShape">
              <a:avLst/>
            </a:prstTxWarp>
            <a:noAutofit/>
          </a:bodyPr>
          <a:lstStyle/>
          <a:p>
            <a:pPr marL="0" marR="0" lvl="0" indent="0" algn="l" defTabSz="806604" rtl="0" eaLnBrk="1" fontAlgn="base" latinLnBrk="0" hangingPunct="1">
              <a:lnSpc>
                <a:spcPct val="90000"/>
              </a:lnSpc>
              <a:spcBef>
                <a:spcPct val="0"/>
              </a:spcBef>
              <a:spcAft>
                <a:spcPct val="0"/>
              </a:spcAft>
              <a:buClrTx/>
              <a:buSzTx/>
              <a:buFontTx/>
              <a:buNone/>
              <a:tabLst/>
              <a:defRPr/>
            </a:pPr>
            <a:r>
              <a:rPr lang="pl-PL" sz="1100" kern="0">
                <a:solidFill>
                  <a:schemeClr val="tx1"/>
                </a:solidFill>
                <a:latin typeface="+mj-lt"/>
                <a:ea typeface="Segoe UI" panose="020B0502040204020203" pitchFamily="34" charset="0"/>
                <a:cs typeface="Segoe UI Light" panose="020B0502040204020203" pitchFamily="34" charset="0"/>
              </a:rPr>
              <a:t>Managed Hosters Datacenter Optimization</a:t>
            </a:r>
            <a:endParaRPr kumimoji="0" lang="en-US" sz="1100" b="0" i="0" u="none" strike="noStrike" kern="0" cap="none" spc="0" normalizeH="0" baseline="0" noProof="0">
              <a:ln>
                <a:noFill/>
              </a:ln>
              <a:solidFill>
                <a:schemeClr val="tx1"/>
              </a:solidFill>
              <a:effectLst/>
              <a:uLnTx/>
              <a:uFillTx/>
              <a:latin typeface="+mj-lt"/>
              <a:ea typeface="Segoe UI" panose="020B0502040204020203" pitchFamily="34" charset="0"/>
              <a:cs typeface="Segoe UI Light" panose="020B0502040204020203" pitchFamily="34" charset="0"/>
            </a:endParaRPr>
          </a:p>
        </p:txBody>
      </p:sp>
      <p:sp>
        <p:nvSpPr>
          <p:cNvPr id="4" name="Rectangle 3">
            <a:extLst>
              <a:ext uri="{FF2B5EF4-FFF2-40B4-BE49-F238E27FC236}">
                <a16:creationId xmlns:a16="http://schemas.microsoft.com/office/drawing/2014/main" id="{7CD069C6-FAC5-4A23-86F6-E044D080CCB9}"/>
              </a:ext>
            </a:extLst>
          </p:cNvPr>
          <p:cNvSpPr/>
          <p:nvPr/>
        </p:nvSpPr>
        <p:spPr>
          <a:xfrm>
            <a:off x="7416545" y="890290"/>
            <a:ext cx="3996750" cy="574880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2BCC555B-7170-4E67-AAD5-13C555A660B7}"/>
              </a:ext>
            </a:extLst>
          </p:cNvPr>
          <p:cNvSpPr/>
          <p:nvPr/>
        </p:nvSpPr>
        <p:spPr bwMode="auto">
          <a:xfrm>
            <a:off x="7539665" y="6253870"/>
            <a:ext cx="3329942" cy="152392"/>
          </a:xfrm>
          <a:prstGeom prst="rect">
            <a:avLst/>
          </a:prstGeom>
          <a:solidFill>
            <a:srgbClr val="00B294"/>
          </a:solidFill>
          <a:ln>
            <a:solidFill>
              <a:srgbClr val="C6BAAE"/>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26554" rIns="0" bIns="126554" numCol="1" spcCol="0" rtlCol="0" fromWordArt="0" anchor="ctr" anchorCtr="0" forceAA="0" compatLnSpc="1">
            <a:prstTxWarp prst="textNoShape">
              <a:avLst/>
            </a:prstTxWarp>
            <a:noAutofit/>
          </a:bodyPr>
          <a:lstStyle/>
          <a:p>
            <a:pPr marL="0" marR="0" lvl="0" indent="0" algn="l" defTabSz="806604" rtl="0" eaLnBrk="1" fontAlgn="base" latinLnBrk="0" hangingPunct="1">
              <a:lnSpc>
                <a:spcPct val="90000"/>
              </a:lnSpc>
              <a:spcBef>
                <a:spcPct val="0"/>
              </a:spcBef>
              <a:spcAft>
                <a:spcPct val="0"/>
              </a:spcAft>
              <a:buClrTx/>
              <a:buSzTx/>
              <a:buFontTx/>
              <a:buNone/>
              <a:tabLst/>
              <a:defRPr/>
            </a:pPr>
            <a:r>
              <a:rPr kumimoji="0" lang="en-US" sz="1100" b="0" i="0" u="none" strike="noStrike" kern="0" cap="none" spc="0" normalizeH="0" baseline="0" noProof="0">
                <a:ln>
                  <a:noFill/>
                </a:ln>
                <a:solidFill>
                  <a:srgbClr val="505050">
                    <a:lumMod val="50000"/>
                  </a:srgbClr>
                </a:solidFill>
                <a:effectLst/>
                <a:uLnTx/>
                <a:uFillTx/>
                <a:latin typeface="+mj-lt"/>
                <a:ea typeface="Segoe UI" panose="020B0502040204020203" pitchFamily="34" charset="0"/>
                <a:cs typeface="Segoe UI Light" panose="020B0502040204020203" pitchFamily="34" charset="0"/>
              </a:rPr>
              <a:t>SQL </a:t>
            </a:r>
            <a:r>
              <a:rPr lang="en-US" sz="1100" kern="0">
                <a:solidFill>
                  <a:srgbClr val="505050">
                    <a:lumMod val="50000"/>
                  </a:srgbClr>
                </a:solidFill>
                <a:latin typeface="+mj-lt"/>
                <a:ea typeface="Segoe UI" panose="020B0502040204020203" pitchFamily="34" charset="0"/>
                <a:cs typeface="Segoe UI Light" panose="020B0502040204020203" pitchFamily="34" charset="0"/>
              </a:rPr>
              <a:t>for</a:t>
            </a:r>
            <a:r>
              <a:rPr kumimoji="0" lang="en-US" sz="1100" b="0" i="0" u="none" strike="noStrike" kern="0" cap="none" spc="0" normalizeH="0" baseline="0" noProof="0">
                <a:ln>
                  <a:noFill/>
                </a:ln>
                <a:solidFill>
                  <a:srgbClr val="505050">
                    <a:lumMod val="50000"/>
                  </a:srgbClr>
                </a:solidFill>
                <a:effectLst/>
                <a:uLnTx/>
                <a:uFillTx/>
                <a:latin typeface="+mj-lt"/>
                <a:ea typeface="Segoe UI" panose="020B0502040204020203" pitchFamily="34" charset="0"/>
                <a:cs typeface="Segoe UI Light" panose="020B0502040204020203" pitchFamily="34" charset="0"/>
              </a:rPr>
              <a:t> Linux</a:t>
            </a:r>
          </a:p>
        </p:txBody>
      </p:sp>
    </p:spTree>
    <p:extLst>
      <p:ext uri="{BB962C8B-B14F-4D97-AF65-F5344CB8AC3E}">
        <p14:creationId xmlns:p14="http://schemas.microsoft.com/office/powerpoint/2010/main" val="8704941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854326"/>
          </a:xfrm>
          <a:solidFill>
            <a:srgbClr val="00188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0000"/>
              </a:lnSpc>
              <a:spcBef>
                <a:spcPts val="0"/>
              </a:spcBef>
            </a:pPr>
            <a:r>
              <a:rPr lang="en-US" sz="3600">
                <a:solidFill>
                  <a:prstClr val="white"/>
                </a:solidFill>
                <a:latin typeface="Segoe UI Light" panose="020B0502040204020203" pitchFamily="34" charset="0"/>
                <a:ea typeface="+mn-ea"/>
                <a:cs typeface="Segoe UI Light" panose="020B0502040204020203" pitchFamily="34" charset="0"/>
              </a:rPr>
              <a:t>  </a:t>
            </a:r>
            <a:r>
              <a:rPr lang="en-US" sz="3600" b="1">
                <a:solidFill>
                  <a:prstClr val="white"/>
                </a:solidFill>
                <a:latin typeface="Segoe UI Light" panose="020B0502040204020203" pitchFamily="34" charset="0"/>
                <a:ea typeface="+mn-ea"/>
                <a:cs typeface="Segoe UI Light" panose="020B0502040204020203" pitchFamily="34" charset="0"/>
              </a:rPr>
              <a:t>FY18 Transformation for Growth: MSP Strategic </a:t>
            </a:r>
            <a:r>
              <a:rPr lang="pl-PL" sz="3600" b="1" err="1">
                <a:solidFill>
                  <a:prstClr val="white"/>
                </a:solidFill>
                <a:latin typeface="Segoe UI Light" panose="020B0502040204020203" pitchFamily="34" charset="0"/>
                <a:ea typeface="+mn-ea"/>
                <a:cs typeface="Segoe UI Light" panose="020B0502040204020203" pitchFamily="34" charset="0"/>
              </a:rPr>
              <a:t>Initiatives</a:t>
            </a:r>
            <a:endParaRPr lang="en-US" sz="3600" b="1">
              <a:solidFill>
                <a:prstClr val="white"/>
              </a:solidFill>
              <a:latin typeface="Segoe UI Light" panose="020B0502040204020203" pitchFamily="34" charset="0"/>
              <a:ea typeface="+mn-ea"/>
              <a:cs typeface="Segoe UI Light" panose="020B0502040204020203" pitchFamily="34" charset="0"/>
            </a:endParaRPr>
          </a:p>
        </p:txBody>
      </p:sp>
      <p:sp>
        <p:nvSpPr>
          <p:cNvPr id="5" name="Rectangle 4"/>
          <p:cNvSpPr/>
          <p:nvPr/>
        </p:nvSpPr>
        <p:spPr>
          <a:xfrm>
            <a:off x="0" y="950050"/>
            <a:ext cx="12192000" cy="322473"/>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000">
                <a:solidFill>
                  <a:srgbClr val="FFFFFF"/>
                </a:solidFill>
                <a:latin typeface="Segoe UI Semilight"/>
                <a:cs typeface="Segoe UI Semibold" panose="020B0702040204020203" pitchFamily="34" charset="0"/>
              </a:rPr>
              <a:t>Strategic Initiatives</a:t>
            </a:r>
          </a:p>
        </p:txBody>
      </p:sp>
      <p:sp>
        <p:nvSpPr>
          <p:cNvPr id="6" name="Rectangle 5"/>
          <p:cNvSpPr/>
          <p:nvPr/>
        </p:nvSpPr>
        <p:spPr>
          <a:xfrm>
            <a:off x="128779" y="1410049"/>
            <a:ext cx="3821007" cy="2331334"/>
          </a:xfrm>
          <a:prstGeom prst="rect">
            <a:avLst/>
          </a:prstGeom>
          <a:solidFill>
            <a:schemeClr val="bg1"/>
          </a:solidFill>
          <a:ln w="63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049" fontAlgn="base">
              <a:lnSpc>
                <a:spcPct val="90000"/>
              </a:lnSpc>
              <a:spcBef>
                <a:spcPct val="0"/>
              </a:spcBef>
              <a:spcAft>
                <a:spcPts val="600"/>
              </a:spcAft>
              <a:defRPr/>
            </a:pPr>
            <a:endParaRPr lang="en-US" kern="0">
              <a:gradFill>
                <a:gsLst>
                  <a:gs pos="2917">
                    <a:prstClr val="black"/>
                  </a:gs>
                  <a:gs pos="30000">
                    <a:prstClr val="black"/>
                  </a:gs>
                </a:gsLst>
                <a:lin ang="5400000" scaled="0"/>
              </a:gradFill>
              <a:latin typeface="Calibri Light" panose="020F0302020204030204"/>
            </a:endParaRPr>
          </a:p>
        </p:txBody>
      </p:sp>
      <p:sp>
        <p:nvSpPr>
          <p:cNvPr id="10" name="Rectangle 9"/>
          <p:cNvSpPr/>
          <p:nvPr/>
        </p:nvSpPr>
        <p:spPr>
          <a:xfrm>
            <a:off x="4209504" y="1399725"/>
            <a:ext cx="3899229" cy="2387575"/>
          </a:xfrm>
          <a:prstGeom prst="rect">
            <a:avLst/>
          </a:prstGeom>
          <a:noFill/>
          <a:ln w="63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329973" y="1387580"/>
            <a:ext cx="3785705" cy="2398566"/>
          </a:xfrm>
          <a:prstGeom prst="rect">
            <a:avLst/>
          </a:prstGeom>
          <a:noFill/>
          <a:ln w="63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128779" y="4526281"/>
            <a:ext cx="3821007" cy="2331334"/>
          </a:xfrm>
          <a:prstGeom prst="rect">
            <a:avLst/>
          </a:prstGeom>
          <a:noFill/>
          <a:ln w="63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265715" y="4450145"/>
            <a:ext cx="3850170" cy="2341658"/>
          </a:xfrm>
          <a:prstGeom prst="rect">
            <a:avLst/>
          </a:prstGeom>
          <a:noFill/>
          <a:ln w="63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5279" y="3928676"/>
            <a:ext cx="8269392" cy="350843"/>
          </a:xfrm>
          <a:prstGeom prst="rect">
            <a:avLst/>
          </a:prstGeom>
          <a:solidFill>
            <a:srgbClr val="44546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000">
                <a:solidFill>
                  <a:srgbClr val="FFFFFF"/>
                </a:solidFill>
                <a:latin typeface="Segoe UI Semilight"/>
                <a:cs typeface="Segoe UI Semibold" panose="020B0702040204020203" pitchFamily="34" charset="0"/>
              </a:rPr>
              <a:t>“Recruit, Develop, Launch &amp; Grow” with Named MSPs</a:t>
            </a:r>
          </a:p>
        </p:txBody>
      </p:sp>
      <p:sp>
        <p:nvSpPr>
          <p:cNvPr id="16" name="Rectangle 15"/>
          <p:cNvSpPr/>
          <p:nvPr/>
        </p:nvSpPr>
        <p:spPr>
          <a:xfrm>
            <a:off x="8377633" y="3927304"/>
            <a:ext cx="3766705" cy="340328"/>
          </a:xfrm>
          <a:prstGeom prst="rect">
            <a:avLst/>
          </a:prstGeom>
          <a:solidFill>
            <a:srgbClr val="44546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a:t>Delivering Impact</a:t>
            </a:r>
          </a:p>
        </p:txBody>
      </p:sp>
      <p:graphicFrame>
        <p:nvGraphicFramePr>
          <p:cNvPr id="17" name="Table 16"/>
          <p:cNvGraphicFramePr>
            <a:graphicFrameLocks noGrp="1"/>
          </p:cNvGraphicFramePr>
          <p:nvPr>
            <p:extLst>
              <p:ext uri="{D42A27DB-BD31-4B8C-83A1-F6EECF244321}">
                <p14:modId xmlns:p14="http://schemas.microsoft.com/office/powerpoint/2010/main" val="2641246737"/>
              </p:ext>
            </p:extLst>
          </p:nvPr>
        </p:nvGraphicFramePr>
        <p:xfrm>
          <a:off x="128780" y="1410049"/>
          <a:ext cx="3874082" cy="415533"/>
        </p:xfrm>
        <a:graphic>
          <a:graphicData uri="http://schemas.openxmlformats.org/drawingml/2006/table">
            <a:tbl>
              <a:tblPr/>
              <a:tblGrid>
                <a:gridCol w="3874082">
                  <a:extLst>
                    <a:ext uri="{9D8B030D-6E8A-4147-A177-3AD203B41FA5}">
                      <a16:colId xmlns:a16="http://schemas.microsoft.com/office/drawing/2014/main" val="4277446325"/>
                    </a:ext>
                  </a:extLst>
                </a:gridCol>
              </a:tblGrid>
              <a:tr h="415533">
                <a:tc>
                  <a:txBody>
                    <a:bodyPr/>
                    <a:lstStyle/>
                    <a:p>
                      <a:r>
                        <a:rPr lang="en-US" sz="2000" b="0" i="0">
                          <a:solidFill>
                            <a:schemeClr val="bg1"/>
                          </a:solidFill>
                          <a:latin typeface="+mn-lt"/>
                        </a:rPr>
                        <a:t>Modern / Digital</a:t>
                      </a:r>
                      <a:r>
                        <a:rPr lang="en-US" sz="2000" b="0" i="0" baseline="0">
                          <a:solidFill>
                            <a:schemeClr val="bg1"/>
                          </a:solidFill>
                          <a:latin typeface="+mn-lt"/>
                        </a:rPr>
                        <a:t> Workplace</a:t>
                      </a:r>
                      <a:endParaRPr lang="en-US" sz="2000" b="0" i="0">
                        <a:solidFill>
                          <a:schemeClr val="bg1"/>
                        </a:solidFill>
                        <a:latin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7F7F7F"/>
                    </a:solidFill>
                  </a:tcPr>
                </a:tc>
                <a:extLst>
                  <a:ext uri="{0D108BD9-81ED-4DB2-BD59-A6C34878D82A}">
                    <a16:rowId xmlns:a16="http://schemas.microsoft.com/office/drawing/2014/main" val="1955893837"/>
                  </a:ext>
                </a:extLst>
              </a:tr>
            </a:tbl>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1339237056"/>
              </p:ext>
            </p:extLst>
          </p:nvPr>
        </p:nvGraphicFramePr>
        <p:xfrm>
          <a:off x="4209504" y="1410049"/>
          <a:ext cx="3899229" cy="404237"/>
        </p:xfrm>
        <a:graphic>
          <a:graphicData uri="http://schemas.openxmlformats.org/drawingml/2006/table">
            <a:tbl>
              <a:tblPr/>
              <a:tblGrid>
                <a:gridCol w="3899229">
                  <a:extLst>
                    <a:ext uri="{9D8B030D-6E8A-4147-A177-3AD203B41FA5}">
                      <a16:colId xmlns:a16="http://schemas.microsoft.com/office/drawing/2014/main" val="4277446325"/>
                    </a:ext>
                  </a:extLst>
                </a:gridCol>
              </a:tblGrid>
              <a:tr h="404237">
                <a:tc>
                  <a:txBody>
                    <a:bodyPr/>
                    <a:lstStyle/>
                    <a:p>
                      <a:r>
                        <a:rPr lang="en-US" sz="2000">
                          <a:solidFill>
                            <a:schemeClr val="bg1"/>
                          </a:solidFill>
                          <a:latin typeface="+mn-lt"/>
                        </a:rPr>
                        <a:t>Cloud Infrastructure &amp; </a:t>
                      </a:r>
                      <a:r>
                        <a:rPr lang="en-US" sz="2000" err="1">
                          <a:solidFill>
                            <a:schemeClr val="bg1"/>
                          </a:solidFill>
                          <a:latin typeface="+mn-lt"/>
                        </a:rPr>
                        <a:t>Mgmt</a:t>
                      </a:r>
                      <a:endParaRPr lang="en-US" sz="2000">
                        <a:solidFill>
                          <a:schemeClr val="bg1"/>
                        </a:solidFill>
                        <a:latin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7F7F7F"/>
                    </a:solidFill>
                  </a:tcPr>
                </a:tc>
                <a:extLst>
                  <a:ext uri="{0D108BD9-81ED-4DB2-BD59-A6C34878D82A}">
                    <a16:rowId xmlns:a16="http://schemas.microsoft.com/office/drawing/2014/main" val="1955893837"/>
                  </a:ext>
                </a:extLst>
              </a:tr>
            </a:tbl>
          </a:graphicData>
        </a:graphic>
      </p:graphicFrame>
      <p:graphicFrame>
        <p:nvGraphicFramePr>
          <p:cNvPr id="19" name="Table 18"/>
          <p:cNvGraphicFramePr>
            <a:graphicFrameLocks noGrp="1"/>
          </p:cNvGraphicFramePr>
          <p:nvPr>
            <p:extLst>
              <p:ext uri="{D42A27DB-BD31-4B8C-83A1-F6EECF244321}">
                <p14:modId xmlns:p14="http://schemas.microsoft.com/office/powerpoint/2010/main" val="4151492286"/>
              </p:ext>
            </p:extLst>
          </p:nvPr>
        </p:nvGraphicFramePr>
        <p:xfrm>
          <a:off x="8329973" y="1413797"/>
          <a:ext cx="3785704" cy="396240"/>
        </p:xfrm>
        <a:graphic>
          <a:graphicData uri="http://schemas.openxmlformats.org/drawingml/2006/table">
            <a:tbl>
              <a:tblPr/>
              <a:tblGrid>
                <a:gridCol w="3785704">
                  <a:extLst>
                    <a:ext uri="{9D8B030D-6E8A-4147-A177-3AD203B41FA5}">
                      <a16:colId xmlns:a16="http://schemas.microsoft.com/office/drawing/2014/main" val="4277446325"/>
                    </a:ext>
                  </a:extLst>
                </a:gridCol>
              </a:tblGrid>
              <a:tr h="364892">
                <a:tc>
                  <a:txBody>
                    <a:bodyPr/>
                    <a:lstStyle/>
                    <a:p>
                      <a:r>
                        <a:rPr lang="en-US" sz="2000">
                          <a:solidFill>
                            <a:schemeClr val="bg1"/>
                          </a:solidFill>
                          <a:latin typeface="+mn-lt"/>
                        </a:rPr>
                        <a:t>Data</a:t>
                      </a:r>
                      <a:r>
                        <a:rPr lang="en-US" sz="2000" baseline="0">
                          <a:solidFill>
                            <a:schemeClr val="bg1"/>
                          </a:solidFill>
                          <a:latin typeface="+mn-lt"/>
                        </a:rPr>
                        <a:t> Strategy &amp; Analytics</a:t>
                      </a:r>
                      <a:endParaRPr lang="en-US" sz="2000">
                        <a:solidFill>
                          <a:schemeClr val="bg1"/>
                        </a:solidFill>
                        <a:latin typeface="+mn-lt"/>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7F7F7F"/>
                    </a:solidFill>
                  </a:tcPr>
                </a:tc>
                <a:extLst>
                  <a:ext uri="{0D108BD9-81ED-4DB2-BD59-A6C34878D82A}">
                    <a16:rowId xmlns:a16="http://schemas.microsoft.com/office/drawing/2014/main" val="1955893837"/>
                  </a:ext>
                </a:extLst>
              </a:tr>
            </a:tbl>
          </a:graphicData>
        </a:graphic>
      </p:graphicFrame>
      <p:graphicFrame>
        <p:nvGraphicFramePr>
          <p:cNvPr id="20" name="Table 19"/>
          <p:cNvGraphicFramePr>
            <a:graphicFrameLocks noGrp="1"/>
          </p:cNvGraphicFramePr>
          <p:nvPr>
            <p:extLst>
              <p:ext uri="{D42A27DB-BD31-4B8C-83A1-F6EECF244321}">
                <p14:modId xmlns:p14="http://schemas.microsoft.com/office/powerpoint/2010/main" val="1502063560"/>
              </p:ext>
            </p:extLst>
          </p:nvPr>
        </p:nvGraphicFramePr>
        <p:xfrm>
          <a:off x="128779" y="4403894"/>
          <a:ext cx="3821007" cy="404237"/>
        </p:xfrm>
        <a:graphic>
          <a:graphicData uri="http://schemas.openxmlformats.org/drawingml/2006/table">
            <a:tbl>
              <a:tblPr/>
              <a:tblGrid>
                <a:gridCol w="3821007">
                  <a:extLst>
                    <a:ext uri="{9D8B030D-6E8A-4147-A177-3AD203B41FA5}">
                      <a16:colId xmlns:a16="http://schemas.microsoft.com/office/drawing/2014/main" val="4277446325"/>
                    </a:ext>
                  </a:extLst>
                </a:gridCol>
              </a:tblGrid>
              <a:tr h="404237">
                <a:tc>
                  <a:txBody>
                    <a:bodyPr/>
                    <a:lstStyle/>
                    <a:p>
                      <a:r>
                        <a:rPr lang="en-US" sz="2000">
                          <a:solidFill>
                            <a:schemeClr val="bg1"/>
                          </a:solidFill>
                        </a:rPr>
                        <a:t>Global Managed Partners</a:t>
                      </a: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7F7F7F"/>
                    </a:solidFill>
                  </a:tcPr>
                </a:tc>
                <a:extLst>
                  <a:ext uri="{0D108BD9-81ED-4DB2-BD59-A6C34878D82A}">
                    <a16:rowId xmlns:a16="http://schemas.microsoft.com/office/drawing/2014/main" val="1955893837"/>
                  </a:ext>
                </a:extLst>
              </a:tr>
            </a:tbl>
          </a:graphicData>
        </a:graphic>
      </p:graphicFrame>
      <p:graphicFrame>
        <p:nvGraphicFramePr>
          <p:cNvPr id="21" name="Table 20"/>
          <p:cNvGraphicFramePr>
            <a:graphicFrameLocks noGrp="1"/>
          </p:cNvGraphicFramePr>
          <p:nvPr>
            <p:extLst>
              <p:ext uri="{D42A27DB-BD31-4B8C-83A1-F6EECF244321}">
                <p14:modId xmlns:p14="http://schemas.microsoft.com/office/powerpoint/2010/main" val="3154433482"/>
              </p:ext>
            </p:extLst>
          </p:nvPr>
        </p:nvGraphicFramePr>
        <p:xfrm>
          <a:off x="4265714" y="4443101"/>
          <a:ext cx="3850171" cy="404237"/>
        </p:xfrm>
        <a:graphic>
          <a:graphicData uri="http://schemas.openxmlformats.org/drawingml/2006/table">
            <a:tbl>
              <a:tblPr/>
              <a:tblGrid>
                <a:gridCol w="3850171">
                  <a:extLst>
                    <a:ext uri="{9D8B030D-6E8A-4147-A177-3AD203B41FA5}">
                      <a16:colId xmlns:a16="http://schemas.microsoft.com/office/drawing/2014/main" val="4277446325"/>
                    </a:ext>
                  </a:extLst>
                </a:gridCol>
              </a:tblGrid>
              <a:tr h="404237">
                <a:tc>
                  <a:txBody>
                    <a:bodyPr/>
                    <a:lstStyle/>
                    <a:p>
                      <a:r>
                        <a:rPr lang="en-US" sz="2000">
                          <a:solidFill>
                            <a:schemeClr val="bg1"/>
                          </a:solidFill>
                        </a:rPr>
                        <a:t>Field</a:t>
                      </a:r>
                      <a:r>
                        <a:rPr lang="en-US" sz="2000" baseline="0">
                          <a:solidFill>
                            <a:schemeClr val="bg1"/>
                          </a:solidFill>
                        </a:rPr>
                        <a:t> Managed Partners</a:t>
                      </a:r>
                      <a:endParaRPr lang="en-US" sz="2000">
                        <a:solidFill>
                          <a:schemeClr val="bg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7F7F7F"/>
                    </a:solidFill>
                  </a:tcPr>
                </a:tc>
                <a:extLst>
                  <a:ext uri="{0D108BD9-81ED-4DB2-BD59-A6C34878D82A}">
                    <a16:rowId xmlns:a16="http://schemas.microsoft.com/office/drawing/2014/main" val="1955893837"/>
                  </a:ext>
                </a:extLst>
              </a:tr>
            </a:tbl>
          </a:graphicData>
        </a:graphic>
      </p:graphicFrame>
      <p:sp>
        <p:nvSpPr>
          <p:cNvPr id="24" name="TextBox 23"/>
          <p:cNvSpPr txBox="1"/>
          <p:nvPr/>
        </p:nvSpPr>
        <p:spPr>
          <a:xfrm>
            <a:off x="128778" y="1871499"/>
            <a:ext cx="3736137" cy="1908215"/>
          </a:xfrm>
          <a:prstGeom prst="rect">
            <a:avLst/>
          </a:prstGeom>
          <a:noFill/>
        </p:spPr>
        <p:txBody>
          <a:bodyPr wrap="square" rtlCol="0">
            <a:spAutoFit/>
          </a:bodyPr>
          <a:lstStyle/>
          <a:p>
            <a:pPr marL="228600" lvl="0" indent="-228600">
              <a:spcBef>
                <a:spcPts val="600"/>
              </a:spcBef>
              <a:buFont typeface="Arial" panose="020B0604020202020204" pitchFamily="34" charset="0"/>
              <a:buChar char="•"/>
              <a:defRPr/>
            </a:pPr>
            <a:r>
              <a:rPr lang="en-US">
                <a:solidFill>
                  <a:srgbClr val="353535"/>
                </a:solidFill>
                <a:latin typeface="Segoe UI Semilight"/>
              </a:rPr>
              <a:t>Scale Office 365 through MMs &amp;</a:t>
            </a:r>
            <a:br>
              <a:rPr lang="en-US">
                <a:solidFill>
                  <a:srgbClr val="353535"/>
                </a:solidFill>
                <a:latin typeface="Segoe UI Semilight"/>
              </a:rPr>
            </a:br>
            <a:r>
              <a:rPr lang="en-US">
                <a:solidFill>
                  <a:srgbClr val="353535"/>
                </a:solidFill>
                <a:latin typeface="Segoe UI Semilight"/>
              </a:rPr>
              <a:t>Cloud MSPs</a:t>
            </a:r>
          </a:p>
          <a:p>
            <a:pPr marL="228600" lvl="0" indent="-228600">
              <a:spcBef>
                <a:spcPts val="600"/>
              </a:spcBef>
              <a:buFont typeface="Arial" panose="020B0604020202020204" pitchFamily="34" charset="0"/>
              <a:buChar char="•"/>
              <a:defRPr/>
            </a:pPr>
            <a:r>
              <a:rPr lang="en-US">
                <a:solidFill>
                  <a:srgbClr val="353535"/>
                </a:solidFill>
                <a:latin typeface="Segoe UI Semilight"/>
              </a:rPr>
              <a:t>Drive Hosted Exchange Migration to O365</a:t>
            </a:r>
          </a:p>
          <a:p>
            <a:pPr marL="228600" lvl="0" indent="-228600">
              <a:spcBef>
                <a:spcPts val="600"/>
              </a:spcBef>
              <a:buFont typeface="Arial" panose="020B0604020202020204" pitchFamily="34" charset="0"/>
              <a:buChar char="•"/>
              <a:defRPr/>
            </a:pPr>
            <a:r>
              <a:rPr lang="en-US">
                <a:solidFill>
                  <a:srgbClr val="353535"/>
                </a:solidFill>
                <a:latin typeface="Segoe UI Semilight"/>
              </a:rPr>
              <a:t>Lead Adoption with Cloud Voice in </a:t>
            </a:r>
            <a:r>
              <a:rPr lang="en-US" err="1">
                <a:solidFill>
                  <a:srgbClr val="353535"/>
                </a:solidFill>
                <a:latin typeface="Segoe UI Semilight"/>
              </a:rPr>
              <a:t>Telcos</a:t>
            </a:r>
            <a:r>
              <a:rPr lang="en-US">
                <a:solidFill>
                  <a:srgbClr val="353535"/>
                </a:solidFill>
                <a:latin typeface="Segoe UI Semilight"/>
              </a:rPr>
              <a:t> &amp; Key </a:t>
            </a:r>
            <a:r>
              <a:rPr lang="en-US" err="1">
                <a:solidFill>
                  <a:srgbClr val="353535"/>
                </a:solidFill>
                <a:latin typeface="Segoe UI Semilight"/>
              </a:rPr>
              <a:t>Hosters</a:t>
            </a:r>
            <a:endParaRPr lang="en-US">
              <a:solidFill>
                <a:srgbClr val="353535"/>
              </a:solidFill>
              <a:latin typeface="Segoe UI Semilight"/>
            </a:endParaRPr>
          </a:p>
        </p:txBody>
      </p:sp>
      <p:sp>
        <p:nvSpPr>
          <p:cNvPr id="25" name="TextBox 24"/>
          <p:cNvSpPr txBox="1"/>
          <p:nvPr/>
        </p:nvSpPr>
        <p:spPr>
          <a:xfrm>
            <a:off x="4228665" y="1817022"/>
            <a:ext cx="3677549" cy="1692771"/>
          </a:xfrm>
          <a:prstGeom prst="rect">
            <a:avLst/>
          </a:prstGeom>
          <a:noFill/>
        </p:spPr>
        <p:txBody>
          <a:bodyPr wrap="square" rtlCol="0">
            <a:spAutoFit/>
          </a:bodyPr>
          <a:lstStyle/>
          <a:p>
            <a:pPr marL="228600" lvl="0" indent="-228600">
              <a:spcBef>
                <a:spcPts val="600"/>
              </a:spcBef>
              <a:buFont typeface="Arial" panose="020B0604020202020204" pitchFamily="34" charset="0"/>
              <a:buChar char="•"/>
              <a:defRPr/>
            </a:pPr>
            <a:r>
              <a:rPr lang="en-US">
                <a:solidFill>
                  <a:srgbClr val="353535"/>
                </a:solidFill>
                <a:latin typeface="Segoe UI Semilight"/>
              </a:rPr>
              <a:t>Recruit </a:t>
            </a:r>
            <a:r>
              <a:rPr lang="en-US" err="1">
                <a:solidFill>
                  <a:srgbClr val="353535"/>
                </a:solidFill>
                <a:latin typeface="Segoe UI Semilight"/>
              </a:rPr>
              <a:t>Hosters</a:t>
            </a:r>
            <a:r>
              <a:rPr lang="en-US">
                <a:solidFill>
                  <a:srgbClr val="353535"/>
                </a:solidFill>
                <a:latin typeface="Segoe UI Semilight"/>
              </a:rPr>
              <a:t> to Azure Stack and develop Sovereign DC</a:t>
            </a:r>
          </a:p>
          <a:p>
            <a:pPr marL="228600" lvl="0" indent="-228600">
              <a:spcBef>
                <a:spcPts val="600"/>
              </a:spcBef>
              <a:buFont typeface="Arial" panose="020B0604020202020204" pitchFamily="34" charset="0"/>
              <a:buChar char="•"/>
              <a:defRPr/>
            </a:pPr>
            <a:r>
              <a:rPr lang="en-US">
                <a:solidFill>
                  <a:srgbClr val="353535"/>
                </a:solidFill>
                <a:latin typeface="Segoe UI Semilight"/>
              </a:rPr>
              <a:t>Drive </a:t>
            </a:r>
            <a:r>
              <a:rPr lang="en-US" err="1">
                <a:solidFill>
                  <a:srgbClr val="353535"/>
                </a:solidFill>
                <a:latin typeface="Segoe UI Semilight"/>
              </a:rPr>
              <a:t>Hoster</a:t>
            </a:r>
            <a:r>
              <a:rPr lang="en-US">
                <a:solidFill>
                  <a:srgbClr val="353535"/>
                </a:solidFill>
                <a:latin typeface="Segoe UI Semilight"/>
              </a:rPr>
              <a:t> DC Migration</a:t>
            </a:r>
          </a:p>
          <a:p>
            <a:pPr marL="228600" lvl="0" indent="-228600">
              <a:spcBef>
                <a:spcPts val="600"/>
              </a:spcBef>
              <a:buFont typeface="Arial" panose="020B0604020202020204" pitchFamily="34" charset="0"/>
              <a:buChar char="•"/>
              <a:defRPr/>
            </a:pPr>
            <a:r>
              <a:rPr lang="en-US">
                <a:solidFill>
                  <a:srgbClr val="353535"/>
                </a:solidFill>
                <a:latin typeface="Segoe UI Semilight"/>
              </a:rPr>
              <a:t>Accelerate Customer App &amp; </a:t>
            </a:r>
            <a:r>
              <a:rPr lang="en-US" sz="2000">
                <a:solidFill>
                  <a:srgbClr val="353535"/>
                </a:solidFill>
                <a:latin typeface="Segoe UI Semilight"/>
              </a:rPr>
              <a:t>DC Migrations</a:t>
            </a:r>
          </a:p>
        </p:txBody>
      </p:sp>
      <p:sp>
        <p:nvSpPr>
          <p:cNvPr id="33" name="Oval 32"/>
          <p:cNvSpPr/>
          <p:nvPr/>
        </p:nvSpPr>
        <p:spPr>
          <a:xfrm>
            <a:off x="3562541" y="1469654"/>
            <a:ext cx="401843" cy="314369"/>
          </a:xfrm>
          <a:prstGeom prst="ellipse">
            <a:avLst/>
          </a:prstGeom>
          <a:solidFill>
            <a:srgbClr val="3AF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1</a:t>
            </a:r>
          </a:p>
        </p:txBody>
      </p:sp>
      <p:sp>
        <p:nvSpPr>
          <p:cNvPr id="34" name="Oval 33"/>
          <p:cNvSpPr/>
          <p:nvPr/>
        </p:nvSpPr>
        <p:spPr>
          <a:xfrm>
            <a:off x="7659444" y="1427718"/>
            <a:ext cx="373422" cy="326522"/>
          </a:xfrm>
          <a:prstGeom prst="ellipse">
            <a:avLst/>
          </a:prstGeom>
          <a:solidFill>
            <a:srgbClr val="3AF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2</a:t>
            </a:r>
          </a:p>
        </p:txBody>
      </p:sp>
      <p:sp>
        <p:nvSpPr>
          <p:cNvPr id="26" name="TextBox 25"/>
          <p:cNvSpPr txBox="1"/>
          <p:nvPr/>
        </p:nvSpPr>
        <p:spPr>
          <a:xfrm>
            <a:off x="8315375" y="1823049"/>
            <a:ext cx="3876625" cy="1908215"/>
          </a:xfrm>
          <a:prstGeom prst="rect">
            <a:avLst/>
          </a:prstGeom>
          <a:noFill/>
        </p:spPr>
        <p:txBody>
          <a:bodyPr wrap="square" rtlCol="0">
            <a:spAutoFit/>
          </a:bodyPr>
          <a:lstStyle/>
          <a:p>
            <a:pPr marL="228600" lvl="0" indent="-228600">
              <a:spcBef>
                <a:spcPts val="600"/>
              </a:spcBef>
              <a:buFont typeface="Arial" panose="020B0604020202020204" pitchFamily="34" charset="0"/>
              <a:buChar char="•"/>
              <a:defRPr/>
            </a:pPr>
            <a:r>
              <a:rPr lang="en-US">
                <a:solidFill>
                  <a:srgbClr val="353535"/>
                </a:solidFill>
                <a:latin typeface="Segoe UI Semilight"/>
              </a:rPr>
              <a:t>Develop &amp; Launch Hybrid Data Platform with </a:t>
            </a:r>
            <a:r>
              <a:rPr lang="en-US" err="1">
                <a:solidFill>
                  <a:srgbClr val="353535"/>
                </a:solidFill>
                <a:latin typeface="Segoe UI Semilight"/>
              </a:rPr>
              <a:t>Hosters</a:t>
            </a:r>
            <a:endParaRPr lang="en-US">
              <a:solidFill>
                <a:srgbClr val="353535"/>
              </a:solidFill>
              <a:latin typeface="Segoe UI Semilight"/>
            </a:endParaRPr>
          </a:p>
          <a:p>
            <a:pPr marL="228600" lvl="0" indent="-228600">
              <a:spcBef>
                <a:spcPts val="600"/>
              </a:spcBef>
              <a:buFont typeface="Arial" panose="020B0604020202020204" pitchFamily="34" charset="0"/>
              <a:buChar char="•"/>
              <a:defRPr/>
            </a:pPr>
            <a:r>
              <a:rPr lang="en-US">
                <a:solidFill>
                  <a:srgbClr val="353535"/>
                </a:solidFill>
                <a:latin typeface="Segoe UI Semilight"/>
              </a:rPr>
              <a:t>Incubate IoT &amp; AI with </a:t>
            </a:r>
            <a:r>
              <a:rPr lang="en-US" err="1">
                <a:solidFill>
                  <a:srgbClr val="353535"/>
                </a:solidFill>
                <a:latin typeface="Segoe UI Semilight"/>
              </a:rPr>
              <a:t>Telcos</a:t>
            </a:r>
            <a:r>
              <a:rPr lang="en-US">
                <a:solidFill>
                  <a:srgbClr val="353535"/>
                </a:solidFill>
                <a:latin typeface="Segoe UI Semilight"/>
              </a:rPr>
              <a:t> and</a:t>
            </a:r>
            <a:br>
              <a:rPr lang="en-US">
                <a:solidFill>
                  <a:srgbClr val="353535"/>
                </a:solidFill>
                <a:latin typeface="Segoe UI Semilight"/>
              </a:rPr>
            </a:br>
            <a:r>
              <a:rPr lang="en-US">
                <a:solidFill>
                  <a:srgbClr val="353535"/>
                </a:solidFill>
                <a:latin typeface="Segoe UI Semilight"/>
              </a:rPr>
              <a:t>Cloud MSPs</a:t>
            </a:r>
          </a:p>
          <a:p>
            <a:pPr marL="228600" lvl="0" indent="-228600">
              <a:spcBef>
                <a:spcPts val="600"/>
              </a:spcBef>
              <a:buFont typeface="Arial" panose="020B0604020202020204" pitchFamily="34" charset="0"/>
              <a:buChar char="•"/>
              <a:defRPr/>
            </a:pPr>
            <a:r>
              <a:rPr lang="en-US">
                <a:solidFill>
                  <a:srgbClr val="353535"/>
                </a:solidFill>
                <a:latin typeface="Segoe UI Semilight"/>
              </a:rPr>
              <a:t>Recruit &amp; Develop SQL for Linux adoption with </a:t>
            </a:r>
            <a:r>
              <a:rPr lang="en-US" err="1">
                <a:solidFill>
                  <a:srgbClr val="353535"/>
                </a:solidFill>
                <a:latin typeface="Segoe UI Semilight"/>
              </a:rPr>
              <a:t>Hosters</a:t>
            </a:r>
            <a:endParaRPr lang="en-US" kern="0">
              <a:solidFill>
                <a:srgbClr val="353535"/>
              </a:solidFill>
              <a:latin typeface="Segoe UI Semilight"/>
            </a:endParaRPr>
          </a:p>
        </p:txBody>
      </p:sp>
      <p:sp>
        <p:nvSpPr>
          <p:cNvPr id="39" name="Oval 38"/>
          <p:cNvSpPr/>
          <p:nvPr/>
        </p:nvSpPr>
        <p:spPr>
          <a:xfrm>
            <a:off x="7659443" y="4450146"/>
            <a:ext cx="373422" cy="351810"/>
          </a:xfrm>
          <a:prstGeom prst="ellipse">
            <a:avLst/>
          </a:prstGeom>
          <a:solidFill>
            <a:srgbClr val="3AF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5</a:t>
            </a:r>
          </a:p>
        </p:txBody>
      </p:sp>
      <p:sp>
        <p:nvSpPr>
          <p:cNvPr id="43" name="Oval 42"/>
          <p:cNvSpPr/>
          <p:nvPr/>
        </p:nvSpPr>
        <p:spPr>
          <a:xfrm>
            <a:off x="3491936" y="4436061"/>
            <a:ext cx="372979" cy="307777"/>
          </a:xfrm>
          <a:prstGeom prst="ellipse">
            <a:avLst/>
          </a:prstGeom>
          <a:solidFill>
            <a:srgbClr val="3AF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4</a:t>
            </a:r>
          </a:p>
        </p:txBody>
      </p:sp>
      <p:sp>
        <p:nvSpPr>
          <p:cNvPr id="44" name="Oval 43"/>
          <p:cNvSpPr/>
          <p:nvPr/>
        </p:nvSpPr>
        <p:spPr>
          <a:xfrm>
            <a:off x="11682579" y="1427717"/>
            <a:ext cx="390081" cy="326523"/>
          </a:xfrm>
          <a:prstGeom prst="ellipse">
            <a:avLst/>
          </a:prstGeom>
          <a:solidFill>
            <a:srgbClr val="3AF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3</a:t>
            </a:r>
          </a:p>
        </p:txBody>
      </p:sp>
      <p:sp>
        <p:nvSpPr>
          <p:cNvPr id="27" name="TextBox 26"/>
          <p:cNvSpPr txBox="1"/>
          <p:nvPr/>
        </p:nvSpPr>
        <p:spPr>
          <a:xfrm>
            <a:off x="128779" y="4874616"/>
            <a:ext cx="2586712" cy="1431161"/>
          </a:xfrm>
          <a:prstGeom prst="rect">
            <a:avLst/>
          </a:prstGeom>
          <a:noFill/>
        </p:spPr>
        <p:txBody>
          <a:bodyPr wrap="square" rtlCol="0">
            <a:spAutoFit/>
          </a:bodyPr>
          <a:lstStyle/>
          <a:p>
            <a:pPr marL="228600" lvl="0" indent="-228600">
              <a:spcBef>
                <a:spcPts val="600"/>
              </a:spcBef>
              <a:buFont typeface="Arial" panose="020B0604020202020204" pitchFamily="34" charset="0"/>
              <a:buChar char="•"/>
              <a:defRPr/>
            </a:pPr>
            <a:r>
              <a:rPr lang="en-US" err="1">
                <a:solidFill>
                  <a:srgbClr val="353535"/>
                </a:solidFill>
                <a:latin typeface="Segoe UI Semilight"/>
              </a:rPr>
              <a:t>Telcos</a:t>
            </a:r>
            <a:endParaRPr lang="en-US">
              <a:solidFill>
                <a:srgbClr val="353535"/>
              </a:solidFill>
              <a:latin typeface="Segoe UI Semilight"/>
            </a:endParaRPr>
          </a:p>
          <a:p>
            <a:pPr marL="228600" lvl="0" indent="-228600">
              <a:spcBef>
                <a:spcPts val="600"/>
              </a:spcBef>
              <a:buFont typeface="Arial" panose="020B0604020202020204" pitchFamily="34" charset="0"/>
              <a:buChar char="•"/>
              <a:defRPr/>
            </a:pPr>
            <a:r>
              <a:rPr lang="en-US">
                <a:solidFill>
                  <a:srgbClr val="353535"/>
                </a:solidFill>
                <a:latin typeface="Segoe UI Semilight"/>
              </a:rPr>
              <a:t>Cloud MSPs</a:t>
            </a:r>
          </a:p>
          <a:p>
            <a:pPr marL="228600" lvl="0" indent="-228600">
              <a:spcBef>
                <a:spcPts val="600"/>
              </a:spcBef>
              <a:buFont typeface="Arial" panose="020B0604020202020204" pitchFamily="34" charset="0"/>
              <a:buChar char="•"/>
              <a:defRPr/>
            </a:pPr>
            <a:r>
              <a:rPr lang="en-US" err="1">
                <a:solidFill>
                  <a:srgbClr val="353535"/>
                </a:solidFill>
                <a:latin typeface="Segoe UI Semilight"/>
              </a:rPr>
              <a:t>Hosters</a:t>
            </a:r>
            <a:endParaRPr lang="en-US">
              <a:solidFill>
                <a:srgbClr val="353535"/>
              </a:solidFill>
              <a:latin typeface="Segoe UI Semilight"/>
            </a:endParaRPr>
          </a:p>
          <a:p>
            <a:pPr marL="228600" lvl="0" indent="-228600">
              <a:spcBef>
                <a:spcPts val="600"/>
              </a:spcBef>
              <a:buFont typeface="Arial" panose="020B0604020202020204" pitchFamily="34" charset="0"/>
              <a:buChar char="•"/>
              <a:defRPr/>
            </a:pPr>
            <a:r>
              <a:rPr lang="en-US" err="1">
                <a:solidFill>
                  <a:srgbClr val="353535"/>
                </a:solidFill>
                <a:latin typeface="Segoe UI Semilight"/>
              </a:rPr>
              <a:t>HyperScalers</a:t>
            </a:r>
            <a:endParaRPr lang="en-US">
              <a:solidFill>
                <a:srgbClr val="353535"/>
              </a:solidFill>
              <a:latin typeface="Segoe UI Semilight"/>
            </a:endParaRPr>
          </a:p>
        </p:txBody>
      </p:sp>
      <p:sp>
        <p:nvSpPr>
          <p:cNvPr id="42" name="Oval 41"/>
          <p:cNvSpPr/>
          <p:nvPr/>
        </p:nvSpPr>
        <p:spPr>
          <a:xfrm>
            <a:off x="11698156" y="3950380"/>
            <a:ext cx="382056" cy="317252"/>
          </a:xfrm>
          <a:prstGeom prst="ellipse">
            <a:avLst/>
          </a:prstGeom>
          <a:solidFill>
            <a:srgbClr val="3AF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6</a:t>
            </a:r>
          </a:p>
        </p:txBody>
      </p:sp>
      <p:sp>
        <p:nvSpPr>
          <p:cNvPr id="28" name="TextBox 27"/>
          <p:cNvSpPr txBox="1"/>
          <p:nvPr/>
        </p:nvSpPr>
        <p:spPr>
          <a:xfrm>
            <a:off x="4256638" y="4863635"/>
            <a:ext cx="3170074" cy="1554272"/>
          </a:xfrm>
          <a:prstGeom prst="rect">
            <a:avLst/>
          </a:prstGeom>
          <a:noFill/>
        </p:spPr>
        <p:txBody>
          <a:bodyPr wrap="square" rtlCol="0">
            <a:spAutoFit/>
          </a:bodyPr>
          <a:lstStyle/>
          <a:p>
            <a:pPr marL="228600" lvl="0" indent="-228600">
              <a:spcBef>
                <a:spcPts val="600"/>
              </a:spcBef>
              <a:buFont typeface="Arial" panose="020B0604020202020204" pitchFamily="34" charset="0"/>
              <a:buChar char="•"/>
              <a:defRPr/>
            </a:pPr>
            <a:r>
              <a:rPr lang="en-US">
                <a:solidFill>
                  <a:srgbClr val="353535"/>
                </a:solidFill>
                <a:latin typeface="Segoe UI Semilight"/>
              </a:rPr>
              <a:t>Global &amp; Field Managed List</a:t>
            </a:r>
          </a:p>
          <a:p>
            <a:pPr marL="228600" lvl="0" indent="-228600">
              <a:spcBef>
                <a:spcPts val="600"/>
              </a:spcBef>
              <a:buFont typeface="Arial" panose="020B0604020202020204" pitchFamily="34" charset="0"/>
              <a:buChar char="•"/>
              <a:defRPr/>
            </a:pPr>
            <a:r>
              <a:rPr lang="en-US">
                <a:solidFill>
                  <a:srgbClr val="353535"/>
                </a:solidFill>
                <a:latin typeface="Segoe UI Semilight"/>
              </a:rPr>
              <a:t>Private Cloud (SPLA), Azure Consumed Revenue (CSP &amp; EA), O365 (NPSA, Net Customer Adds &amp; Revenue)</a:t>
            </a:r>
          </a:p>
        </p:txBody>
      </p:sp>
    </p:spTree>
    <p:extLst>
      <p:ext uri="{BB962C8B-B14F-4D97-AF65-F5344CB8AC3E}">
        <p14:creationId xmlns:p14="http://schemas.microsoft.com/office/powerpoint/2010/main" val="1948777091"/>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9448800" y="6300788"/>
            <a:ext cx="2743200" cy="365125"/>
          </a:xfrm>
          <a:prstGeom prst="rect">
            <a:avLst/>
          </a:prstGeom>
        </p:spPr>
        <p:txBody>
          <a:bodyPr/>
          <a:lstStyle/>
          <a:p>
            <a:fld id="{24E1F60D-77CA-4F03-8D91-C8D8059E76F1}" type="slidenum">
              <a:rPr lang="en-US" smtClean="0"/>
              <a:t>5</a:t>
            </a:fld>
            <a:endParaRPr lang="en-US"/>
          </a:p>
        </p:txBody>
      </p:sp>
      <p:grpSp>
        <p:nvGrpSpPr>
          <p:cNvPr id="28" name="Group 27"/>
          <p:cNvGrpSpPr/>
          <p:nvPr/>
        </p:nvGrpSpPr>
        <p:grpSpPr>
          <a:xfrm>
            <a:off x="0" y="-3863"/>
            <a:ext cx="12191999" cy="6842101"/>
            <a:chOff x="-504561" y="-2030"/>
            <a:chExt cx="12191999" cy="6646740"/>
          </a:xfrm>
        </p:grpSpPr>
        <p:grpSp>
          <p:nvGrpSpPr>
            <p:cNvPr id="4" name="Group 3"/>
            <p:cNvGrpSpPr/>
            <p:nvPr/>
          </p:nvGrpSpPr>
          <p:grpSpPr>
            <a:xfrm>
              <a:off x="-504561" y="-2030"/>
              <a:ext cx="12191999" cy="1646743"/>
              <a:chOff x="-473793" y="-73945"/>
              <a:chExt cx="12161778" cy="1646743"/>
            </a:xfrm>
          </p:grpSpPr>
          <p:sp>
            <p:nvSpPr>
              <p:cNvPr id="5" name="Title 13"/>
              <p:cNvSpPr txBox="1">
                <a:spLocks/>
              </p:cNvSpPr>
              <p:nvPr/>
            </p:nvSpPr>
            <p:spPr>
              <a:xfrm>
                <a:off x="-473793" y="-73945"/>
                <a:ext cx="12161778" cy="785147"/>
              </a:xfrm>
              <a:prstGeom prst="rect">
                <a:avLst/>
              </a:prstGeom>
              <a:solidFill>
                <a:srgbClr val="00188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45720" rIns="0" bIns="45720" rtlCol="0" anchor="ctr">
                <a:normAutofit/>
              </a:bodyPr>
              <a:lstStyle>
                <a:lvl1pPr>
                  <a:lnSpc>
                    <a:spcPct val="100000"/>
                  </a:lnSpc>
                  <a:spcBef>
                    <a:spcPts val="0"/>
                  </a:spcBef>
                  <a:buNone/>
                  <a:defRPr sz="3600">
                    <a:solidFill>
                      <a:prstClr val="white"/>
                    </a:solidFill>
                    <a:latin typeface="Segoe UI Light" panose="020B0502040204020203" pitchFamily="34" charset="0"/>
                    <a:cs typeface="Segoe UI Light" panose="020B0502040204020203" pitchFamily="34" charset="0"/>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pl-PL" b="1"/>
                  <a:t> </a:t>
                </a:r>
                <a:r>
                  <a:rPr lang="en-US" b="1"/>
                  <a:t>Play </a:t>
                </a:r>
                <a:r>
                  <a:rPr lang="pl-PL" b="1"/>
                  <a:t># </a:t>
                </a:r>
                <a:r>
                  <a:rPr lang="en-US" b="1"/>
                  <a:t>1</a:t>
                </a:r>
                <a:r>
                  <a:rPr lang="pl-PL" b="1"/>
                  <a:t>:</a:t>
                </a:r>
                <a:r>
                  <a:rPr lang="en-US" b="1"/>
                  <a:t> </a:t>
                </a:r>
                <a:r>
                  <a:rPr lang="pl-PL" b="1"/>
                  <a:t>Partner Hosted </a:t>
                </a:r>
                <a:r>
                  <a:rPr lang="pl-PL" b="1" err="1"/>
                  <a:t>Offers</a:t>
                </a:r>
                <a:endParaRPr lang="en-US" b="1"/>
              </a:p>
            </p:txBody>
          </p:sp>
          <p:sp>
            <p:nvSpPr>
              <p:cNvPr id="6" name="TextBox 5"/>
              <p:cNvSpPr txBox="1"/>
              <p:nvPr/>
            </p:nvSpPr>
            <p:spPr>
              <a:xfrm>
                <a:off x="-372310" y="732298"/>
                <a:ext cx="4238470" cy="832684"/>
              </a:xfrm>
              <a:prstGeom prst="rect">
                <a:avLst/>
              </a:prstGeom>
              <a:noFill/>
              <a:ln>
                <a:solidFill>
                  <a:srgbClr val="7F7F7F"/>
                </a:solidFill>
              </a:ln>
            </p:spPr>
            <p:txBody>
              <a:bodyPr wrap="square" rtlCol="0">
                <a:spAutoFit/>
              </a:bodyPr>
              <a:lstStyle/>
              <a:p>
                <a:r>
                  <a:rPr lang="en-US" sz="1370" b="1"/>
                  <a:t>1. Market Insights – Why this is important in my Area</a:t>
                </a:r>
                <a:endParaRPr lang="en-US" sz="1400" b="1"/>
              </a:p>
              <a:p>
                <a:pPr marL="117475" indent="-117475">
                  <a:buFont typeface="Arial" panose="020B0604020202020204" pitchFamily="34" charset="0"/>
                  <a:buChar char="•"/>
                </a:pPr>
                <a:r>
                  <a:rPr lang="en-US" sz="1200"/>
                  <a:t>Hosted private is </a:t>
                </a:r>
                <a:r>
                  <a:rPr lang="pl-PL" sz="1200" err="1"/>
                  <a:t>important</a:t>
                </a:r>
                <a:r>
                  <a:rPr lang="pl-PL" sz="1200"/>
                  <a:t> </a:t>
                </a:r>
                <a:r>
                  <a:rPr lang="pl-PL" sz="1200" err="1"/>
                  <a:t>when</a:t>
                </a:r>
                <a:r>
                  <a:rPr lang="pl-PL" sz="1200"/>
                  <a:t> </a:t>
                </a:r>
                <a:r>
                  <a:rPr lang="en-US" sz="1200"/>
                  <a:t>public cloud is not an option.</a:t>
                </a:r>
                <a:endParaRPr lang="pl-PL" sz="1200"/>
              </a:p>
              <a:p>
                <a:pPr marL="117475" indent="-117475">
                  <a:buFont typeface="Arial" panose="020B0604020202020204" pitchFamily="34" charset="0"/>
                  <a:buChar char="•"/>
                </a:pPr>
                <a:r>
                  <a:rPr lang="pl-PL" sz="1200" err="1"/>
                  <a:t>Differentiated</a:t>
                </a:r>
                <a:r>
                  <a:rPr lang="pl-PL" sz="1200"/>
                  <a:t> </a:t>
                </a:r>
                <a:r>
                  <a:rPr lang="pl-PL" sz="1200" err="1"/>
                  <a:t>value</a:t>
                </a:r>
                <a:r>
                  <a:rPr lang="pl-PL" sz="1200"/>
                  <a:t> </a:t>
                </a:r>
                <a:r>
                  <a:rPr lang="pl-PL" sz="1200" err="1"/>
                  <a:t>proposition</a:t>
                </a:r>
                <a:r>
                  <a:rPr lang="pl-PL" sz="1200"/>
                  <a:t> on </a:t>
                </a:r>
                <a:r>
                  <a:rPr lang="en-US" sz="1200"/>
                  <a:t>hybrid </a:t>
                </a:r>
                <a:r>
                  <a:rPr lang="pl-PL" sz="1200" err="1"/>
                  <a:t>scenarios</a:t>
                </a:r>
                <a:r>
                  <a:rPr lang="pl-PL" sz="1200"/>
                  <a:t> and Azure</a:t>
                </a:r>
                <a:r>
                  <a:rPr lang="en-US" sz="1200"/>
                  <a:t>.</a:t>
                </a:r>
              </a:p>
              <a:p>
                <a:pPr marL="117475" indent="-117475">
                  <a:buFont typeface="Arial" panose="020B0604020202020204" pitchFamily="34" charset="0"/>
                  <a:buChar char="•"/>
                </a:pPr>
                <a:r>
                  <a:rPr lang="cs-CZ" sz="1200"/>
                  <a:t>Security is customers concern with focus on GDPR.</a:t>
                </a:r>
                <a:endParaRPr lang="en-US" sz="1200"/>
              </a:p>
            </p:txBody>
          </p:sp>
          <p:sp>
            <p:nvSpPr>
              <p:cNvPr id="9" name="TextBox 8">
                <a:extLst>
                  <a:ext uri="{FF2B5EF4-FFF2-40B4-BE49-F238E27FC236}">
                    <a16:creationId xmlns:a16="http://schemas.microsoft.com/office/drawing/2014/main" id="{6B5CC616-ED81-47CD-B387-3BA27AA0726B}"/>
                  </a:ext>
                </a:extLst>
              </p:cNvPr>
              <p:cNvSpPr txBox="1"/>
              <p:nvPr/>
            </p:nvSpPr>
            <p:spPr>
              <a:xfrm>
                <a:off x="3866160" y="739492"/>
                <a:ext cx="3887159" cy="833306"/>
              </a:xfrm>
              <a:prstGeom prst="rect">
                <a:avLst/>
              </a:prstGeom>
              <a:noFill/>
              <a:ln>
                <a:solidFill>
                  <a:srgbClr val="7F7F7F"/>
                </a:solidFill>
              </a:ln>
            </p:spPr>
            <p:txBody>
              <a:bodyPr wrap="square" rtlCol="0">
                <a:spAutoFit/>
              </a:bodyPr>
              <a:lstStyle/>
              <a:p>
                <a:r>
                  <a:rPr lang="en-US" sz="1374" b="1">
                    <a:solidFill>
                      <a:schemeClr val="tx1">
                        <a:lumMod val="75000"/>
                        <a:lumOff val="25000"/>
                      </a:schemeClr>
                    </a:solidFill>
                  </a:rPr>
                  <a:t>2. Dependencies/Blockers in my Area</a:t>
                </a:r>
              </a:p>
              <a:p>
                <a:pPr marL="117475" indent="-117475">
                  <a:buFont typeface="Arial" panose="020B0604020202020204" pitchFamily="34" charset="0"/>
                  <a:buChar char="•"/>
                </a:pPr>
                <a:r>
                  <a:rPr lang="cs-CZ" sz="1200"/>
                  <a:t>HMSP are restitant to land hybrid scenarios. </a:t>
                </a:r>
                <a:endParaRPr lang="en-US" sz="1200"/>
              </a:p>
              <a:p>
                <a:pPr marL="117475" indent="-117475">
                  <a:buFont typeface="Arial" panose="020B0604020202020204" pitchFamily="34" charset="0"/>
                  <a:buChar char="•"/>
                </a:pPr>
                <a:r>
                  <a:rPr lang="cs-CZ" sz="1200"/>
                  <a:t>SPLA compliance and reporting quality.</a:t>
                </a:r>
              </a:p>
              <a:p>
                <a:pPr marL="117475" indent="-117475">
                  <a:buFont typeface="Arial" panose="020B0604020202020204" pitchFamily="34" charset="0"/>
                  <a:buChar char="•"/>
                </a:pPr>
                <a:r>
                  <a:rPr lang="cs-CZ" sz="1200"/>
                  <a:t>Hosted private drives mainly IaaS .  </a:t>
                </a:r>
              </a:p>
            </p:txBody>
          </p:sp>
        </p:grpSp>
        <p:sp>
          <p:nvSpPr>
            <p:cNvPr id="11" name="Rectangle 10">
              <a:extLst>
                <a:ext uri="{FF2B5EF4-FFF2-40B4-BE49-F238E27FC236}">
                  <a16:creationId xmlns:a16="http://schemas.microsoft.com/office/drawing/2014/main" id="{C58E8F76-C2EF-4403-9F8D-3518DE3FD32C}"/>
                </a:ext>
              </a:extLst>
            </p:cNvPr>
            <p:cNvSpPr/>
            <p:nvPr/>
          </p:nvSpPr>
          <p:spPr>
            <a:xfrm>
              <a:off x="-341965" y="1705474"/>
              <a:ext cx="5876248" cy="2057643"/>
            </a:xfrm>
            <a:prstGeom prst="rect">
              <a:avLst/>
            </a:prstGeom>
            <a:noFill/>
            <a:ln w="5080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896214">
                <a:defRPr/>
              </a:pPr>
              <a:r>
                <a:rPr lang="en-GB" sz="1200" kern="0">
                  <a:solidFill>
                    <a:schemeClr val="tx1"/>
                  </a:solidFill>
                </a:rPr>
                <a:t>4. LOCAL BUSINESS OBJECTIVES + </a:t>
              </a:r>
              <a:r>
                <a:rPr lang="en-GB" sz="1200" b="1" kern="0">
                  <a:solidFill>
                    <a:schemeClr val="tx1"/>
                  </a:solidFill>
                  <a:latin typeface="+mj-lt"/>
                </a:rPr>
                <a:t>TARGET OUTCOMES:</a:t>
              </a:r>
              <a:endParaRPr lang="en-US" sz="1200" b="1" kern="0">
                <a:solidFill>
                  <a:schemeClr val="tx1"/>
                </a:solidFill>
                <a:latin typeface="+mj-lt"/>
              </a:endParaRPr>
            </a:p>
            <a:p>
              <a:pPr defTabSz="896214">
                <a:defRPr/>
              </a:pPr>
              <a:r>
                <a:rPr lang="cs-CZ" sz="1000" b="1" kern="0">
                  <a:solidFill>
                    <a:schemeClr val="tx1"/>
                  </a:solidFill>
                  <a:latin typeface="+mj-lt"/>
                </a:rPr>
                <a:t>Deliver + 20 % SPLA YoY revenue growth accross MSP MPL</a:t>
              </a:r>
            </a:p>
            <a:p>
              <a:pPr defTabSz="896214">
                <a:defRPr/>
              </a:pPr>
              <a:r>
                <a:rPr lang="cs-CZ" sz="1000" b="1" kern="0">
                  <a:solidFill>
                    <a:schemeClr val="tx1"/>
                  </a:solidFill>
                  <a:latin typeface="+mj-lt"/>
                </a:rPr>
                <a:t>Drive hybrid scenarios on Azure accross  MSP MPL (ex. ASR, DR, RDS). </a:t>
              </a:r>
            </a:p>
            <a:p>
              <a:pPr defTabSz="896214">
                <a:defRPr/>
              </a:pPr>
              <a:r>
                <a:rPr lang="cs-CZ" sz="1000" b="1" kern="0">
                  <a:solidFill>
                    <a:schemeClr val="tx1"/>
                  </a:solidFill>
                  <a:latin typeface="+mj-lt"/>
                </a:rPr>
                <a:t>Build solutions on SQL 16 / 17  to differentiate MSP value proposition :  </a:t>
              </a:r>
            </a:p>
            <a:p>
              <a:pPr marL="742950" lvl="1" indent="-285750" defTabSz="896214">
                <a:buFont typeface="Arial" panose="020B0604020202020204" pitchFamily="34" charset="0"/>
                <a:buChar char="•"/>
                <a:defRPr/>
              </a:pPr>
              <a:r>
                <a:rPr lang="cs-CZ" sz="1000" b="1" kern="0">
                  <a:solidFill>
                    <a:schemeClr val="tx1"/>
                  </a:solidFill>
                  <a:latin typeface="+mj-lt"/>
                </a:rPr>
                <a:t>Lead with Modern Data Platform pitch on SQL 2017. </a:t>
              </a:r>
            </a:p>
            <a:p>
              <a:pPr marL="742950" lvl="1" indent="-285750" defTabSz="896214">
                <a:buFont typeface="Arial" panose="020B0604020202020204" pitchFamily="34" charset="0"/>
                <a:buChar char="•"/>
                <a:defRPr/>
              </a:pPr>
              <a:r>
                <a:rPr lang="cs-CZ" sz="1000" kern="0">
                  <a:solidFill>
                    <a:schemeClr val="tx1"/>
                  </a:solidFill>
                  <a:latin typeface="+mj-lt"/>
                </a:rPr>
                <a:t>SQL 2017 + ADS + Power BI (Advanced reporting) </a:t>
              </a:r>
            </a:p>
            <a:p>
              <a:pPr marL="742950" lvl="1" indent="-285750" defTabSz="896214">
                <a:buFont typeface="Arial" panose="020B0604020202020204" pitchFamily="34" charset="0"/>
                <a:buChar char="•"/>
                <a:defRPr/>
              </a:pPr>
              <a:r>
                <a:rPr lang="cs-CZ" sz="1000" b="1" kern="0">
                  <a:solidFill>
                    <a:schemeClr val="tx1"/>
                  </a:solidFill>
                  <a:latin typeface="+mj-lt"/>
                </a:rPr>
                <a:t>300K</a:t>
              </a:r>
              <a:r>
                <a:rPr lang="cs-CZ" sz="1000" kern="0">
                  <a:solidFill>
                    <a:schemeClr val="tx1"/>
                  </a:solidFill>
                  <a:latin typeface="+mj-lt"/>
                </a:rPr>
                <a:t> incremental revenue </a:t>
              </a:r>
              <a:endParaRPr lang="en-US" sz="1000" kern="0">
                <a:solidFill>
                  <a:schemeClr val="tx1"/>
                </a:solidFill>
                <a:latin typeface="+mj-lt"/>
              </a:endParaRPr>
            </a:p>
            <a:p>
              <a:pPr defTabSz="896214">
                <a:defRPr/>
              </a:pPr>
              <a:r>
                <a:rPr lang="cs-CZ" sz="1000" b="1" kern="0">
                  <a:solidFill>
                    <a:schemeClr val="tx1"/>
                  </a:solidFill>
                  <a:latin typeface="+mj-lt"/>
                </a:rPr>
                <a:t>Drive WS16 and RDS through managed IT solutions: </a:t>
              </a:r>
            </a:p>
            <a:p>
              <a:pPr marL="742950" lvl="1" indent="-285750" defTabSz="896214">
                <a:buFont typeface="Arial" panose="020B0604020202020204" pitchFamily="34" charset="0"/>
                <a:buChar char="•"/>
                <a:defRPr/>
              </a:pPr>
              <a:r>
                <a:rPr lang="cs-CZ" sz="1000" b="1" kern="0">
                  <a:solidFill>
                    <a:schemeClr val="tx1"/>
                  </a:solidFill>
                  <a:latin typeface="+mj-lt"/>
                </a:rPr>
                <a:t>Lead with security and efficiency pitch on WS2016 (GDPR).  </a:t>
              </a:r>
            </a:p>
            <a:p>
              <a:pPr marL="742950" lvl="1" indent="-285750" defTabSz="896214">
                <a:buFont typeface="Arial" panose="020B0604020202020204" pitchFamily="34" charset="0"/>
                <a:buChar char="•"/>
                <a:defRPr/>
              </a:pPr>
              <a:r>
                <a:rPr lang="en-US" sz="1000" kern="0">
                  <a:solidFill>
                    <a:prstClr val="black"/>
                  </a:solidFill>
                </a:rPr>
                <a:t>Ensure adoption of WS2016 and proc/core transition.</a:t>
              </a:r>
              <a:endParaRPr lang="cs-CZ" sz="1000" kern="0">
                <a:solidFill>
                  <a:schemeClr val="tx1"/>
                </a:solidFill>
                <a:latin typeface="+mj-lt"/>
              </a:endParaRPr>
            </a:p>
            <a:p>
              <a:pPr marL="742950" lvl="1" indent="-285750" defTabSz="896214">
                <a:buFont typeface="Arial" panose="020B0604020202020204" pitchFamily="34" charset="0"/>
                <a:buChar char="•"/>
                <a:defRPr/>
              </a:pPr>
              <a:r>
                <a:rPr lang="cs-CZ" sz="1000" b="1" kern="0">
                  <a:solidFill>
                    <a:schemeClr val="tx1"/>
                  </a:solidFill>
                  <a:latin typeface="+mj-lt"/>
                </a:rPr>
                <a:t>500K</a:t>
              </a:r>
              <a:r>
                <a:rPr lang="cs-CZ" sz="1000" kern="0">
                  <a:solidFill>
                    <a:schemeClr val="tx1"/>
                  </a:solidFill>
                  <a:latin typeface="+mj-lt"/>
                </a:rPr>
                <a:t> </a:t>
              </a:r>
              <a:r>
                <a:rPr lang="cs-CZ" sz="1000" kern="0">
                  <a:solidFill>
                    <a:schemeClr val="tx1"/>
                  </a:solidFill>
                </a:rPr>
                <a:t>incremental revenue</a:t>
              </a:r>
              <a:endParaRPr lang="cs-CZ" sz="1000" kern="0">
                <a:solidFill>
                  <a:schemeClr val="tx1"/>
                </a:solidFill>
                <a:latin typeface="+mj-lt"/>
              </a:endParaRPr>
            </a:p>
            <a:p>
              <a:pPr defTabSz="896214">
                <a:defRPr/>
              </a:pPr>
              <a:r>
                <a:rPr lang="cs-CZ" sz="1000" b="1" kern="0">
                  <a:solidFill>
                    <a:schemeClr val="tx1"/>
                  </a:solidFill>
                  <a:latin typeface="+mj-lt"/>
                </a:rPr>
                <a:t>Leverage SQL 2017 to recuit Linux based MSPs.</a:t>
              </a:r>
            </a:p>
            <a:p>
              <a:pPr marL="742950" lvl="1" indent="-285750" defTabSz="896214">
                <a:buFont typeface="Arial" panose="020B0604020202020204" pitchFamily="34" charset="0"/>
                <a:buChar char="•"/>
                <a:defRPr/>
              </a:pPr>
              <a:r>
                <a:rPr lang="cs-CZ" sz="1000" kern="0">
                  <a:solidFill>
                    <a:schemeClr val="tx1"/>
                  </a:solidFill>
                  <a:latin typeface="+mj-lt"/>
                </a:rPr>
                <a:t>Deploy SQL on Linux in every Sub. </a:t>
              </a:r>
              <a:endParaRPr lang="en-US" sz="1000" kern="0">
                <a:solidFill>
                  <a:schemeClr val="tx1"/>
                </a:solidFill>
                <a:latin typeface="+mj-lt"/>
              </a:endParaRPr>
            </a:p>
            <a:p>
              <a:pPr defTabSz="896214">
                <a:defRPr/>
              </a:pPr>
              <a:endParaRPr lang="en-US" sz="1200" b="1" kern="0">
                <a:solidFill>
                  <a:schemeClr val="tx1"/>
                </a:solidFill>
                <a:latin typeface="+mj-lt"/>
              </a:endParaRPr>
            </a:p>
            <a:p>
              <a:pPr defTabSz="896214">
                <a:defRPr/>
              </a:pPr>
              <a:endParaRPr lang="en-US" sz="1200" b="1" kern="0">
                <a:solidFill>
                  <a:schemeClr val="tx1"/>
                </a:solidFill>
                <a:latin typeface="+mj-lt"/>
              </a:endParaRPr>
            </a:p>
          </p:txBody>
        </p:sp>
        <p:sp>
          <p:nvSpPr>
            <p:cNvPr id="13" name="Rectangle 12">
              <a:extLst>
                <a:ext uri="{FF2B5EF4-FFF2-40B4-BE49-F238E27FC236}">
                  <a16:creationId xmlns:a16="http://schemas.microsoft.com/office/drawing/2014/main" id="{22B2E1A9-5568-4E79-A7F2-77D0927AD691}"/>
                </a:ext>
              </a:extLst>
            </p:cNvPr>
            <p:cNvSpPr/>
            <p:nvPr/>
          </p:nvSpPr>
          <p:spPr>
            <a:xfrm>
              <a:off x="-349057" y="5789047"/>
              <a:ext cx="5876249" cy="855663"/>
            </a:xfrm>
            <a:prstGeom prst="rect">
              <a:avLst/>
            </a:prstGeom>
            <a:noFill/>
            <a:ln w="5080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896214">
                <a:defRPr/>
              </a:pPr>
              <a:r>
                <a:rPr lang="pl-PL" sz="1371" b="1" kern="0">
                  <a:solidFill>
                    <a:schemeClr val="tx1">
                      <a:lumMod val="75000"/>
                      <a:lumOff val="25000"/>
                    </a:schemeClr>
                  </a:solidFill>
                  <a:latin typeface="+mj-lt"/>
                </a:rPr>
                <a:t>6</a:t>
              </a:r>
              <a:r>
                <a:rPr lang="en-GB" sz="1371" b="1" kern="0">
                  <a:solidFill>
                    <a:schemeClr val="tx1">
                      <a:lumMod val="75000"/>
                      <a:lumOff val="25000"/>
                    </a:schemeClr>
                  </a:solidFill>
                  <a:latin typeface="+mj-lt"/>
                </a:rPr>
                <a:t>. </a:t>
              </a:r>
              <a:r>
                <a:rPr lang="pl-PL" sz="1371" b="1" kern="0">
                  <a:solidFill>
                    <a:schemeClr val="tx1">
                      <a:lumMod val="75000"/>
                      <a:lumOff val="25000"/>
                    </a:schemeClr>
                  </a:solidFill>
                  <a:latin typeface="+mj-lt"/>
                </a:rPr>
                <a:t>Top 10 partners and expected outcome:</a:t>
              </a:r>
              <a:endParaRPr lang="en-US" sz="1371" b="1" kern="0">
                <a:solidFill>
                  <a:schemeClr val="tx1">
                    <a:lumMod val="75000"/>
                    <a:lumOff val="25000"/>
                  </a:schemeClr>
                </a:solidFill>
                <a:latin typeface="+mj-lt"/>
              </a:endParaRPr>
            </a:p>
            <a:p>
              <a:pPr marL="285750" indent="-285750" defTabSz="896214">
                <a:buFont typeface="Arial" panose="020B0604020202020204" pitchFamily="34" charset="0"/>
                <a:buChar char="•"/>
                <a:defRPr/>
              </a:pPr>
              <a:r>
                <a:rPr lang="pl-PL" sz="1050" b="1" kern="0">
                  <a:solidFill>
                    <a:schemeClr val="tx1"/>
                  </a:solidFill>
                </a:rPr>
                <a:t>Partners: </a:t>
              </a:r>
              <a:r>
                <a:rPr lang="pl-PL" sz="1050" kern="0">
                  <a:solidFill>
                    <a:schemeClr val="tx1"/>
                  </a:solidFill>
                </a:rPr>
                <a:t>Dataline, T-Systems, O2, Beyond, </a:t>
              </a:r>
              <a:r>
                <a:rPr lang="pl-PL" sz="1050" kern="0" err="1">
                  <a:solidFill>
                    <a:schemeClr val="tx1"/>
                  </a:solidFill>
                </a:rPr>
                <a:t>Datagroup</a:t>
              </a:r>
              <a:r>
                <a:rPr lang="pl-PL" sz="1050" kern="0">
                  <a:solidFill>
                    <a:schemeClr val="tx1"/>
                  </a:solidFill>
                </a:rPr>
                <a:t>, </a:t>
              </a:r>
              <a:r>
                <a:rPr lang="pl-PL" sz="1050" kern="0" err="1">
                  <a:solidFill>
                    <a:schemeClr val="tx1"/>
                  </a:solidFill>
                </a:rPr>
                <a:t>Invitech</a:t>
              </a:r>
              <a:r>
                <a:rPr lang="pl-PL" sz="1050" kern="0">
                  <a:solidFill>
                    <a:schemeClr val="tx1"/>
                  </a:solidFill>
                </a:rPr>
                <a:t>.  </a:t>
              </a:r>
            </a:p>
            <a:p>
              <a:pPr marL="285750" indent="-285750" defTabSz="896214">
                <a:buFont typeface="Arial" panose="020B0604020202020204" pitchFamily="34" charset="0"/>
                <a:buChar char="•"/>
                <a:defRPr/>
              </a:pPr>
              <a:r>
                <a:rPr lang="pl-PL" sz="1050" b="1" kern="0">
                  <a:solidFill>
                    <a:schemeClr val="tx1"/>
                  </a:solidFill>
                </a:rPr>
                <a:t>Revenue growth: </a:t>
              </a:r>
              <a:r>
                <a:rPr lang="pl-PL" sz="1050" kern="0">
                  <a:solidFill>
                    <a:schemeClr val="tx1"/>
                  </a:solidFill>
                </a:rPr>
                <a:t>+20 % increase in revenue through MSP MPL</a:t>
              </a:r>
              <a:endParaRPr lang="en-US" sz="1050" kern="0">
                <a:solidFill>
                  <a:schemeClr val="tx1"/>
                </a:solidFill>
              </a:endParaRPr>
            </a:p>
            <a:p>
              <a:pPr marL="285750" indent="-285750" defTabSz="896214">
                <a:buFont typeface="Arial" panose="020B0604020202020204" pitchFamily="34" charset="0"/>
                <a:buChar char="•"/>
                <a:defRPr/>
              </a:pPr>
              <a:r>
                <a:rPr lang="pl-PL" sz="1050" b="1" kern="0">
                  <a:solidFill>
                    <a:schemeClr val="tx1"/>
                  </a:solidFill>
                </a:rPr>
                <a:t>Others: </a:t>
              </a:r>
              <a:r>
                <a:rPr lang="pl-PL" sz="1050" kern="0">
                  <a:solidFill>
                    <a:schemeClr val="tx1"/>
                  </a:solidFill>
                </a:rPr>
                <a:t>Recruite new partners with potential to become MSP on SPLA. </a:t>
              </a:r>
              <a:endParaRPr lang="en-US" sz="1371" b="1" kern="0">
                <a:solidFill>
                  <a:schemeClr val="tx1"/>
                </a:solidFill>
                <a:latin typeface="+mj-lt"/>
              </a:endParaRPr>
            </a:p>
          </p:txBody>
        </p:sp>
      </p:grpSp>
      <p:graphicFrame>
        <p:nvGraphicFramePr>
          <p:cNvPr id="16" name="Table 15"/>
          <p:cNvGraphicFramePr>
            <a:graphicFrameLocks noGrp="1"/>
          </p:cNvGraphicFramePr>
          <p:nvPr>
            <p:extLst>
              <p:ext uri="{D42A27DB-BD31-4B8C-83A1-F6EECF244321}">
                <p14:modId xmlns:p14="http://schemas.microsoft.com/office/powerpoint/2010/main" val="2987424486"/>
              </p:ext>
            </p:extLst>
          </p:nvPr>
        </p:nvGraphicFramePr>
        <p:xfrm>
          <a:off x="6305771" y="1744853"/>
          <a:ext cx="5602208" cy="2856014"/>
        </p:xfrm>
        <a:graphic>
          <a:graphicData uri="http://schemas.openxmlformats.org/drawingml/2006/table">
            <a:tbl>
              <a:tblPr>
                <a:tableStyleId>{616DA210-FB5B-4158-B5E0-FEB733F419BA}</a:tableStyleId>
              </a:tblPr>
              <a:tblGrid>
                <a:gridCol w="459168">
                  <a:extLst>
                    <a:ext uri="{9D8B030D-6E8A-4147-A177-3AD203B41FA5}">
                      <a16:colId xmlns:a16="http://schemas.microsoft.com/office/drawing/2014/main" val="1206727105"/>
                    </a:ext>
                  </a:extLst>
                </a:gridCol>
                <a:gridCol w="1762204">
                  <a:extLst>
                    <a:ext uri="{9D8B030D-6E8A-4147-A177-3AD203B41FA5}">
                      <a16:colId xmlns:a16="http://schemas.microsoft.com/office/drawing/2014/main" val="245940988"/>
                    </a:ext>
                  </a:extLst>
                </a:gridCol>
                <a:gridCol w="1116920">
                  <a:extLst>
                    <a:ext uri="{9D8B030D-6E8A-4147-A177-3AD203B41FA5}">
                      <a16:colId xmlns:a16="http://schemas.microsoft.com/office/drawing/2014/main" val="3430624284"/>
                    </a:ext>
                  </a:extLst>
                </a:gridCol>
                <a:gridCol w="685324">
                  <a:extLst>
                    <a:ext uri="{9D8B030D-6E8A-4147-A177-3AD203B41FA5}">
                      <a16:colId xmlns:a16="http://schemas.microsoft.com/office/drawing/2014/main" val="4027886329"/>
                    </a:ext>
                  </a:extLst>
                </a:gridCol>
                <a:gridCol w="1578592">
                  <a:extLst>
                    <a:ext uri="{9D8B030D-6E8A-4147-A177-3AD203B41FA5}">
                      <a16:colId xmlns:a16="http://schemas.microsoft.com/office/drawing/2014/main" val="3505313657"/>
                    </a:ext>
                  </a:extLst>
                </a:gridCol>
              </a:tblGrid>
              <a:tr h="421548">
                <a:tc gridSpan="4">
                  <a:txBody>
                    <a:bodyPr/>
                    <a:lstStyle/>
                    <a:p>
                      <a:pPr algn="ctr" fontAlgn="ctr"/>
                      <a:r>
                        <a:rPr lang="en-US" sz="1400" b="1" u="none" strike="noStrike">
                          <a:solidFill>
                            <a:schemeClr val="bg1"/>
                          </a:solidFill>
                          <a:effectLst/>
                        </a:rPr>
                        <a:t>7. MS Tactics and Field</a:t>
                      </a:r>
                      <a:r>
                        <a:rPr lang="en-US" sz="1400" b="1" u="none" strike="noStrike" baseline="0">
                          <a:solidFill>
                            <a:schemeClr val="bg1"/>
                          </a:solidFill>
                          <a:effectLst/>
                        </a:rPr>
                        <a:t> Go Do’s</a:t>
                      </a:r>
                      <a:endParaRPr lang="en-US" sz="1400" b="1" i="0" u="none" strike="noStrike">
                        <a:solidFill>
                          <a:schemeClr val="bg1"/>
                        </a:solidFill>
                        <a:effectLst/>
                        <a:latin typeface="+mj-lt"/>
                      </a:endParaRPr>
                    </a:p>
                  </a:txBody>
                  <a:tcPr marL="9525" marR="9525" marT="9525" marB="0" anchor="ctr">
                    <a:solidFill>
                      <a:srgbClr val="7F7F7F"/>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endParaRPr lang="en-US" sz="1400" b="1" i="0" u="none" strike="noStrike">
                        <a:solidFill>
                          <a:schemeClr val="bg1"/>
                        </a:solidFill>
                        <a:effectLst/>
                        <a:latin typeface="+mj-lt"/>
                      </a:endParaRPr>
                    </a:p>
                  </a:txBody>
                  <a:tcPr marL="9525" marR="9525" marT="9525" marB="0" anchor="ctr">
                    <a:solidFill>
                      <a:srgbClr val="7F7F7F"/>
                    </a:solidFill>
                  </a:tcPr>
                </a:tc>
                <a:extLst>
                  <a:ext uri="{0D108BD9-81ED-4DB2-BD59-A6C34878D82A}">
                    <a16:rowId xmlns:a16="http://schemas.microsoft.com/office/drawing/2014/main" val="2576622483"/>
                  </a:ext>
                </a:extLst>
              </a:tr>
              <a:tr h="401473">
                <a:tc>
                  <a:txBody>
                    <a:bodyPr/>
                    <a:lstStyle/>
                    <a:p>
                      <a:pPr algn="ctr" fontAlgn="ctr"/>
                      <a:endParaRPr lang="en-US" sz="2000" b="0" i="0" u="none" strike="noStrike">
                        <a:solidFill>
                          <a:schemeClr val="bg1"/>
                        </a:solidFill>
                        <a:effectLst/>
                        <a:latin typeface="+mj-lt"/>
                      </a:endParaRPr>
                    </a:p>
                  </a:txBody>
                  <a:tcPr marL="9525" marR="9525" marT="9525" marB="0" anchor="ctr">
                    <a:solidFill>
                      <a:srgbClr val="008272"/>
                    </a:solidFill>
                  </a:tcPr>
                </a:tc>
                <a:tc>
                  <a:txBody>
                    <a:bodyPr/>
                    <a:lstStyle/>
                    <a:p>
                      <a:pPr algn="ctr" fontAlgn="ctr"/>
                      <a:r>
                        <a:rPr lang="en-US" sz="1370" b="1" u="none" strike="noStrike">
                          <a:solidFill>
                            <a:schemeClr val="bg1"/>
                          </a:solidFill>
                          <a:effectLst/>
                        </a:rPr>
                        <a:t>What    </a:t>
                      </a:r>
                      <a:endParaRPr lang="en-US" sz="1370" b="1" i="0" u="none" strike="noStrike">
                        <a:solidFill>
                          <a:schemeClr val="bg1"/>
                        </a:solidFill>
                        <a:effectLst/>
                        <a:latin typeface="+mj-lt"/>
                      </a:endParaRPr>
                    </a:p>
                  </a:txBody>
                  <a:tcPr marL="9525" marR="9525" marT="9525" marB="0" anchor="ctr">
                    <a:solidFill>
                      <a:srgbClr val="008272"/>
                    </a:solidFill>
                  </a:tcPr>
                </a:tc>
                <a:tc>
                  <a:txBody>
                    <a:bodyPr/>
                    <a:lstStyle/>
                    <a:p>
                      <a:pPr algn="ctr" fontAlgn="ctr"/>
                      <a:r>
                        <a:rPr lang="en-US" sz="1370" b="1" u="none" strike="noStrike">
                          <a:solidFill>
                            <a:schemeClr val="bg1"/>
                          </a:solidFill>
                          <a:effectLst/>
                        </a:rPr>
                        <a:t>Who </a:t>
                      </a:r>
                      <a:endParaRPr lang="en-US" sz="1370" b="1" i="0" u="none" strike="noStrike">
                        <a:solidFill>
                          <a:schemeClr val="bg1"/>
                        </a:solidFill>
                        <a:effectLst/>
                        <a:latin typeface="+mj-lt"/>
                      </a:endParaRPr>
                    </a:p>
                  </a:txBody>
                  <a:tcPr marL="9525" marR="9525" marT="9525" marB="0" anchor="ctr">
                    <a:solidFill>
                      <a:srgbClr val="008272"/>
                    </a:solidFill>
                  </a:tcPr>
                </a:tc>
                <a:tc>
                  <a:txBody>
                    <a:bodyPr/>
                    <a:lstStyle/>
                    <a:p>
                      <a:pPr algn="ctr" fontAlgn="ctr"/>
                      <a:r>
                        <a:rPr lang="en-US" sz="1370" b="1" u="none" strike="noStrike">
                          <a:solidFill>
                            <a:schemeClr val="bg1"/>
                          </a:solidFill>
                          <a:effectLst/>
                        </a:rPr>
                        <a:t>When</a:t>
                      </a:r>
                      <a:endParaRPr lang="en-US" sz="1370" b="1" i="0" u="none" strike="noStrike">
                        <a:solidFill>
                          <a:schemeClr val="bg1"/>
                        </a:solidFill>
                        <a:effectLst/>
                        <a:latin typeface="+mj-lt"/>
                      </a:endParaRPr>
                    </a:p>
                  </a:txBody>
                  <a:tcPr marL="9525" marR="9525" marT="9525" marB="0" anchor="ctr">
                    <a:solidFill>
                      <a:srgbClr val="00827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l-PL" sz="1370" b="1" i="0" u="none" strike="noStrike">
                          <a:solidFill>
                            <a:schemeClr val="bg1"/>
                          </a:solidFill>
                          <a:effectLst/>
                          <a:latin typeface="Calibri Light" panose="020F0302020204030204" pitchFamily="34" charset="0"/>
                        </a:rPr>
                        <a:t>Expected Outcome / Revenue</a:t>
                      </a:r>
                      <a:endParaRPr lang="en-US" sz="1370" b="1" i="0" u="none" strike="noStrike">
                        <a:solidFill>
                          <a:schemeClr val="bg1"/>
                        </a:solidFill>
                        <a:effectLst/>
                        <a:latin typeface="Calibri Light" panose="020F0302020204030204" pitchFamily="34" charset="0"/>
                      </a:endParaRPr>
                    </a:p>
                  </a:txBody>
                  <a:tcPr marL="9525" marR="9525" marT="9525" marB="0" anchor="ctr">
                    <a:solidFill>
                      <a:srgbClr val="008272"/>
                    </a:solidFill>
                  </a:tcPr>
                </a:tc>
                <a:extLst>
                  <a:ext uri="{0D108BD9-81ED-4DB2-BD59-A6C34878D82A}">
                    <a16:rowId xmlns:a16="http://schemas.microsoft.com/office/drawing/2014/main" val="3347755063"/>
                  </a:ext>
                </a:extLst>
              </a:tr>
              <a:tr h="401473">
                <a:tc>
                  <a:txBody>
                    <a:bodyPr/>
                    <a:lstStyle/>
                    <a:p>
                      <a:pPr algn="ctr" fontAlgn="ctr"/>
                      <a:r>
                        <a:rPr lang="en-US" sz="1100" u="none" strike="noStrike">
                          <a:effectLst/>
                          <a:latin typeface="+mj-lt"/>
                        </a:rPr>
                        <a:t>1</a:t>
                      </a:r>
                      <a:endParaRPr lang="en-US" sz="1100" b="0" i="0" u="none" strike="noStrike">
                        <a:solidFill>
                          <a:srgbClr val="000000"/>
                        </a:solidFill>
                        <a:effectLst/>
                        <a:latin typeface="+mj-lt"/>
                      </a:endParaRPr>
                    </a:p>
                  </a:txBody>
                  <a:tcPr marL="9525" marR="9525" marT="9525" marB="0" anchor="ctr"/>
                </a:tc>
                <a:tc>
                  <a:txBody>
                    <a:bodyPr/>
                    <a:lstStyle/>
                    <a:p>
                      <a:pPr algn="l" fontAlgn="ctr"/>
                      <a:r>
                        <a:rPr lang="cs-CZ" sz="1050" b="0" i="0" u="none" strike="noStrike" kern="1200">
                          <a:solidFill>
                            <a:srgbClr val="000000"/>
                          </a:solidFill>
                          <a:effectLst/>
                          <a:latin typeface="+mn-lt"/>
                          <a:ea typeface="+mn-ea"/>
                          <a:cs typeface="+mn-cs"/>
                        </a:rPr>
                        <a:t>SPLA </a:t>
                      </a:r>
                      <a:r>
                        <a:rPr lang="cs-CZ" sz="1050" b="0" i="0" u="none" strike="noStrike">
                          <a:solidFill>
                            <a:srgbClr val="000000"/>
                          </a:solidFill>
                          <a:effectLst/>
                          <a:latin typeface="+mj-lt"/>
                        </a:rPr>
                        <a:t>Maximize and Optimize workshops with MSP‘s</a:t>
                      </a:r>
                      <a:endParaRPr lang="en-US" sz="1050" b="1" i="0" u="none" strike="noStrike">
                        <a:solidFill>
                          <a:srgbClr val="000000"/>
                        </a:solidFill>
                        <a:effectLst/>
                        <a:latin typeface="+mj-lt"/>
                      </a:endParaRPr>
                    </a:p>
                  </a:txBody>
                  <a:tcPr marL="9525" marR="9525" marT="9525" marB="0" anchor="ctr"/>
                </a:tc>
                <a:tc>
                  <a:txBody>
                    <a:bodyPr/>
                    <a:lstStyle/>
                    <a:p>
                      <a:pPr algn="ctr" fontAlgn="ctr"/>
                      <a:r>
                        <a:rPr lang="cs-CZ" sz="1050" b="0" i="0" u="none" strike="noStrike" kern="1200">
                          <a:solidFill>
                            <a:srgbClr val="000000"/>
                          </a:solidFill>
                          <a:effectLst/>
                          <a:latin typeface="+mn-lt"/>
                          <a:ea typeface="+mn-ea"/>
                          <a:cs typeface="+mn-cs"/>
                        </a:rPr>
                        <a:t>PDM + PTS</a:t>
                      </a:r>
                      <a:endParaRPr lang="en-US" sz="1050" b="0" i="0" u="none" strike="noStrike" kern="1200">
                        <a:solidFill>
                          <a:srgbClr val="000000"/>
                        </a:solidFill>
                        <a:effectLst/>
                        <a:latin typeface="+mn-lt"/>
                        <a:ea typeface="+mn-ea"/>
                        <a:cs typeface="+mn-cs"/>
                      </a:endParaRPr>
                    </a:p>
                  </a:txBody>
                  <a:tcPr marL="9525" marR="9525" marT="9525" marB="0" anchor="ctr"/>
                </a:tc>
                <a:tc>
                  <a:txBody>
                    <a:bodyPr/>
                    <a:lstStyle/>
                    <a:p>
                      <a:pPr algn="ctr" fontAlgn="ctr"/>
                      <a:r>
                        <a:rPr lang="cs-CZ" sz="1050" b="0" i="0" u="none" strike="noStrike">
                          <a:solidFill>
                            <a:srgbClr val="000000"/>
                          </a:solidFill>
                          <a:effectLst/>
                          <a:latin typeface="+mj-lt"/>
                        </a:rPr>
                        <a:t>H1</a:t>
                      </a:r>
                      <a:endParaRPr lang="en-US" sz="1050" b="0" i="0" u="none" strike="noStrike">
                        <a:solidFill>
                          <a:srgbClr val="000000"/>
                        </a:solidFill>
                        <a:effectLst/>
                        <a:latin typeface="+mj-lt"/>
                      </a:endParaRPr>
                    </a:p>
                  </a:txBody>
                  <a:tcPr marL="9525" marR="9525" marT="9525" marB="0" anchor="ctr"/>
                </a:tc>
                <a:tc>
                  <a:txBody>
                    <a:bodyPr/>
                    <a:lstStyle/>
                    <a:p>
                      <a:pPr algn="ctr" fontAlgn="ctr"/>
                      <a:r>
                        <a:rPr lang="cs-CZ" sz="1050" b="0" i="0" u="none" strike="noStrike">
                          <a:solidFill>
                            <a:srgbClr val="000000"/>
                          </a:solidFill>
                          <a:effectLst/>
                          <a:latin typeface="+mj-lt"/>
                        </a:rPr>
                        <a:t>In every Sub</a:t>
                      </a:r>
                    </a:p>
                  </a:txBody>
                  <a:tcPr marL="9525" marR="9525" marT="9525" marB="0" anchor="ctr"/>
                </a:tc>
                <a:extLst>
                  <a:ext uri="{0D108BD9-81ED-4DB2-BD59-A6C34878D82A}">
                    <a16:rowId xmlns:a16="http://schemas.microsoft.com/office/drawing/2014/main" val="3286352346"/>
                  </a:ext>
                </a:extLst>
              </a:tr>
              <a:tr h="401473">
                <a:tc>
                  <a:txBody>
                    <a:bodyPr/>
                    <a:lstStyle/>
                    <a:p>
                      <a:pPr algn="ctr" fontAlgn="ctr"/>
                      <a:r>
                        <a:rPr lang="en-US" sz="1100" u="none" strike="noStrike">
                          <a:effectLst/>
                          <a:latin typeface="+mj-lt"/>
                        </a:rPr>
                        <a:t>2</a:t>
                      </a:r>
                      <a:endParaRPr lang="en-US" sz="1100" b="0" i="0" u="none" strike="noStrike">
                        <a:solidFill>
                          <a:srgbClr val="000000"/>
                        </a:solidFill>
                        <a:effectLst/>
                        <a:latin typeface="+mj-lt"/>
                      </a:endParaRPr>
                    </a:p>
                  </a:txBody>
                  <a:tcPr marL="9525" marR="9525" marT="9525" marB="0" anchor="ctr"/>
                </a:tc>
                <a:tc>
                  <a:txBody>
                    <a:bodyPr/>
                    <a:lstStyle/>
                    <a:p>
                      <a:pPr algn="l" fontAlgn="ctr"/>
                      <a:r>
                        <a:rPr lang="cs-CZ" sz="1050" b="0" i="0" u="none" strike="noStrike">
                          <a:solidFill>
                            <a:srgbClr val="000000"/>
                          </a:solidFill>
                          <a:effectLst/>
                          <a:latin typeface="+mj-lt"/>
                        </a:rPr>
                        <a:t>SQL2017 including SQL on Linux solutions build and launched.</a:t>
                      </a:r>
                      <a:endParaRPr lang="en-US" sz="1050" b="0" i="0" u="none" strike="noStrike">
                        <a:solidFill>
                          <a:srgbClr val="000000"/>
                        </a:solidFill>
                        <a:effectLst/>
                        <a:latin typeface="+mj-lt"/>
                      </a:endParaRPr>
                    </a:p>
                  </a:txBody>
                  <a:tcPr marL="9525" marR="9525" marT="9525" marB="0" anchor="ctr"/>
                </a:tc>
                <a:tc>
                  <a:txBody>
                    <a:bodyPr/>
                    <a:lstStyle/>
                    <a:p>
                      <a:pPr algn="ctr" fontAlgn="ctr"/>
                      <a:r>
                        <a:rPr lang="cs-CZ" sz="1050" b="0" i="0" u="none" strike="noStrike" kern="1200">
                          <a:solidFill>
                            <a:srgbClr val="000000"/>
                          </a:solidFill>
                          <a:effectLst/>
                          <a:latin typeface="+mn-lt"/>
                          <a:ea typeface="+mn-ea"/>
                          <a:cs typeface="+mn-cs"/>
                        </a:rPr>
                        <a:t>PDM + PTS</a:t>
                      </a:r>
                      <a:endParaRPr lang="en-US" sz="1050" b="0" i="0" u="none" strike="noStrike" kern="1200">
                        <a:solidFill>
                          <a:srgbClr val="000000"/>
                        </a:solidFill>
                        <a:effectLst/>
                        <a:latin typeface="+mn-lt"/>
                        <a:ea typeface="+mn-ea"/>
                        <a:cs typeface="+mn-cs"/>
                      </a:endParaRPr>
                    </a:p>
                  </a:txBody>
                  <a:tcPr marL="9525" marR="9525" marT="9525" marB="0" anchor="ctr"/>
                </a:tc>
                <a:tc>
                  <a:txBody>
                    <a:bodyPr/>
                    <a:lstStyle/>
                    <a:p>
                      <a:pPr algn="ctr" fontAlgn="ctr"/>
                      <a:r>
                        <a:rPr lang="cs-CZ" sz="1050" b="0" i="0" u="none" strike="noStrike">
                          <a:solidFill>
                            <a:srgbClr val="000000"/>
                          </a:solidFill>
                          <a:effectLst/>
                          <a:latin typeface="+mj-lt"/>
                        </a:rPr>
                        <a:t>H1</a:t>
                      </a:r>
                      <a:endParaRPr lang="en-US" sz="1050" b="0" i="0" u="none" strike="noStrike">
                        <a:solidFill>
                          <a:srgbClr val="000000"/>
                        </a:solidFill>
                        <a:effectLst/>
                        <a:latin typeface="+mj-lt"/>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cs-CZ" sz="1050" b="0" i="0" u="none" strike="noStrike" kern="1200">
                          <a:solidFill>
                            <a:srgbClr val="000000"/>
                          </a:solidFill>
                          <a:effectLst/>
                          <a:latin typeface="+mn-lt"/>
                          <a:ea typeface="+mn-ea"/>
                          <a:cs typeface="+mn-cs"/>
                        </a:rPr>
                        <a:t>In every Sub </a:t>
                      </a:r>
                      <a:endParaRPr lang="cs-CZ" sz="1050" b="0" i="0" u="none" strike="noStrike">
                        <a:solidFill>
                          <a:srgbClr val="000000"/>
                        </a:solidFill>
                        <a:effectLst/>
                        <a:latin typeface="+mj-lt"/>
                      </a:endParaRPr>
                    </a:p>
                  </a:txBody>
                  <a:tcPr marL="9525" marR="9525" marT="9525" marB="0" anchor="ctr"/>
                </a:tc>
                <a:extLst>
                  <a:ext uri="{0D108BD9-81ED-4DB2-BD59-A6C34878D82A}">
                    <a16:rowId xmlns:a16="http://schemas.microsoft.com/office/drawing/2014/main" val="3448877676"/>
                  </a:ext>
                </a:extLst>
              </a:tr>
              <a:tr h="401473">
                <a:tc>
                  <a:txBody>
                    <a:bodyPr/>
                    <a:lstStyle/>
                    <a:p>
                      <a:pPr algn="ctr" fontAlgn="ctr"/>
                      <a:r>
                        <a:rPr lang="en-US" sz="1100" u="none" strike="noStrike">
                          <a:effectLst/>
                          <a:latin typeface="+mj-lt"/>
                        </a:rPr>
                        <a:t>3</a:t>
                      </a:r>
                      <a:endParaRPr lang="en-US" sz="1100" b="0" i="0" u="none" strike="noStrike">
                        <a:solidFill>
                          <a:srgbClr val="000000"/>
                        </a:solidFill>
                        <a:effectLst/>
                        <a:latin typeface="+mj-lt"/>
                      </a:endParaRPr>
                    </a:p>
                  </a:txBody>
                  <a:tcPr marL="9525" marR="9525" marT="9525" marB="0" anchor="ctr"/>
                </a:tc>
                <a:tc>
                  <a:txBody>
                    <a:bodyPr/>
                    <a:lstStyle/>
                    <a:p>
                      <a:pPr algn="l" fontAlgn="ctr"/>
                      <a:r>
                        <a:rPr lang="cs-CZ" sz="1050" u="none" strike="noStrike">
                          <a:effectLst/>
                          <a:latin typeface="+mj-lt"/>
                        </a:rPr>
                        <a:t>GDPR campaigns </a:t>
                      </a:r>
                      <a:endParaRPr lang="en-US" sz="1050" b="0" i="0" u="none" strike="noStrike">
                        <a:solidFill>
                          <a:srgbClr val="000000"/>
                        </a:solidFill>
                        <a:effectLst/>
                        <a:latin typeface="+mj-lt"/>
                      </a:endParaRPr>
                    </a:p>
                  </a:txBody>
                  <a:tcPr marL="9525" marR="9525" marT="9525" marB="0" anchor="ctr"/>
                </a:tc>
                <a:tc>
                  <a:txBody>
                    <a:bodyPr/>
                    <a:lstStyle/>
                    <a:p>
                      <a:pPr algn="ctr" fontAlgn="ctr"/>
                      <a:r>
                        <a:rPr lang="cs-CZ" sz="1050" b="0" i="0" u="none" strike="noStrike" kern="1200">
                          <a:solidFill>
                            <a:srgbClr val="000000"/>
                          </a:solidFill>
                          <a:effectLst/>
                          <a:latin typeface="+mn-lt"/>
                          <a:ea typeface="+mn-ea"/>
                          <a:cs typeface="+mn-cs"/>
                        </a:rPr>
                        <a:t>PDM</a:t>
                      </a:r>
                      <a:endParaRPr lang="en-US" sz="1050" b="0" i="0" u="none" strike="noStrike" kern="1200">
                        <a:solidFill>
                          <a:srgbClr val="000000"/>
                        </a:solidFill>
                        <a:effectLst/>
                        <a:latin typeface="+mn-lt"/>
                        <a:ea typeface="+mn-ea"/>
                        <a:cs typeface="+mn-cs"/>
                      </a:endParaRPr>
                    </a:p>
                  </a:txBody>
                  <a:tcPr marL="9525" marR="9525" marT="9525" marB="0" anchor="ctr"/>
                </a:tc>
                <a:tc>
                  <a:txBody>
                    <a:bodyPr/>
                    <a:lstStyle/>
                    <a:p>
                      <a:pPr algn="ctr" fontAlgn="ctr"/>
                      <a:r>
                        <a:rPr lang="cs-CZ" sz="1050" u="none" strike="noStrike">
                          <a:effectLst/>
                          <a:latin typeface="+mj-lt"/>
                        </a:rPr>
                        <a:t>FY18</a:t>
                      </a:r>
                      <a:endParaRPr lang="en-US" sz="1050" b="0" i="0" u="none" strike="noStrike">
                        <a:solidFill>
                          <a:srgbClr val="000000"/>
                        </a:solidFill>
                        <a:effectLst/>
                        <a:latin typeface="+mj-lt"/>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cs-CZ" sz="1050" b="0" i="0" u="none" strike="noStrike" kern="1200">
                          <a:solidFill>
                            <a:srgbClr val="000000"/>
                          </a:solidFill>
                          <a:effectLst/>
                          <a:latin typeface="+mn-lt"/>
                          <a:ea typeface="+mn-ea"/>
                          <a:cs typeface="+mn-cs"/>
                        </a:rPr>
                        <a:t>In every Sub</a:t>
                      </a:r>
                      <a:endParaRPr lang="cs-CZ" sz="1050" b="0" i="0" u="none" strike="noStrike">
                        <a:solidFill>
                          <a:srgbClr val="000000"/>
                        </a:solidFill>
                        <a:effectLst/>
                        <a:latin typeface="+mj-lt"/>
                      </a:endParaRPr>
                    </a:p>
                    <a:p>
                      <a:pPr algn="ctr" fontAlgn="ctr"/>
                      <a:r>
                        <a:rPr lang="cs-CZ" sz="1050" b="0" i="0" u="none" strike="noStrike">
                          <a:solidFill>
                            <a:srgbClr val="000000"/>
                          </a:solidFill>
                          <a:effectLst/>
                          <a:latin typeface="+mj-lt"/>
                        </a:rPr>
                        <a:t>0.2 M</a:t>
                      </a:r>
                      <a:endParaRPr lang="en-US" sz="1050" b="0" i="0" u="none" strike="noStrike">
                        <a:solidFill>
                          <a:srgbClr val="000000"/>
                        </a:solidFill>
                        <a:effectLst/>
                        <a:latin typeface="+mj-lt"/>
                      </a:endParaRPr>
                    </a:p>
                  </a:txBody>
                  <a:tcPr marL="9525" marR="9525" marT="9525" marB="0" anchor="ctr"/>
                </a:tc>
                <a:extLst>
                  <a:ext uri="{0D108BD9-81ED-4DB2-BD59-A6C34878D82A}">
                    <a16:rowId xmlns:a16="http://schemas.microsoft.com/office/drawing/2014/main" val="3934483899"/>
                  </a:ext>
                </a:extLst>
              </a:tr>
              <a:tr h="401473">
                <a:tc>
                  <a:txBody>
                    <a:bodyPr/>
                    <a:lstStyle/>
                    <a:p>
                      <a:pPr algn="ctr" fontAlgn="ctr"/>
                      <a:r>
                        <a:rPr lang="en-US" sz="1100" u="none" strike="noStrike">
                          <a:effectLst/>
                          <a:latin typeface="+mj-lt"/>
                        </a:rPr>
                        <a:t>4</a:t>
                      </a:r>
                      <a:endParaRPr lang="en-US" sz="1100" b="0" i="0" u="none" strike="noStrike">
                        <a:solidFill>
                          <a:srgbClr val="000000"/>
                        </a:solidFill>
                        <a:effectLst/>
                        <a:latin typeface="+mj-lt"/>
                      </a:endParaRPr>
                    </a:p>
                  </a:txBody>
                  <a:tcPr marL="9525" marR="9525" marT="9525" marB="0" anchor="ctr"/>
                </a:tc>
                <a:tc>
                  <a:txBody>
                    <a:bodyPr/>
                    <a:lstStyle/>
                    <a:p>
                      <a:pPr algn="l" fontAlgn="ctr"/>
                      <a:r>
                        <a:rPr lang="en-US" sz="1050" u="none" strike="noStrike">
                          <a:effectLst/>
                          <a:latin typeface="+mj-lt"/>
                        </a:rPr>
                        <a:t> </a:t>
                      </a:r>
                      <a:r>
                        <a:rPr lang="cs-CZ" sz="1050" u="none" strike="noStrike">
                          <a:effectLst/>
                          <a:latin typeface="+mj-lt"/>
                        </a:rPr>
                        <a:t>SPLA compliance</a:t>
                      </a:r>
                      <a:endParaRPr lang="en-US" sz="1050" b="0" i="0" u="none" strike="noStrike">
                        <a:solidFill>
                          <a:srgbClr val="000000"/>
                        </a:solidFill>
                        <a:effectLst/>
                        <a:latin typeface="+mj-lt"/>
                      </a:endParaRPr>
                    </a:p>
                  </a:txBody>
                  <a:tcPr marL="9525" marR="9525" marT="9525" marB="0" anchor="ctr"/>
                </a:tc>
                <a:tc>
                  <a:txBody>
                    <a:bodyPr/>
                    <a:lstStyle/>
                    <a:p>
                      <a:pPr algn="ctr" fontAlgn="ctr"/>
                      <a:r>
                        <a:rPr lang="en-US" sz="1050" b="1" u="none" strike="noStrike">
                          <a:effectLst/>
                          <a:latin typeface="+mj-lt"/>
                        </a:rPr>
                        <a:t> </a:t>
                      </a:r>
                      <a:r>
                        <a:rPr lang="cs-CZ" sz="1050" b="1" u="none" strike="noStrike">
                          <a:effectLst/>
                          <a:latin typeface="+mj-lt"/>
                        </a:rPr>
                        <a:t>Play #5</a:t>
                      </a:r>
                      <a:endParaRPr lang="en-US" sz="1050" b="1" i="0" u="none" strike="noStrike">
                        <a:solidFill>
                          <a:srgbClr val="000000"/>
                        </a:solidFill>
                        <a:effectLst/>
                        <a:latin typeface="+mj-lt"/>
                      </a:endParaRPr>
                    </a:p>
                  </a:txBody>
                  <a:tcPr marL="9525" marR="9525" marT="9525" marB="0" anchor="ctr"/>
                </a:tc>
                <a:tc>
                  <a:txBody>
                    <a:bodyPr/>
                    <a:lstStyle/>
                    <a:p>
                      <a:pPr algn="ctr" fontAlgn="ctr"/>
                      <a:r>
                        <a:rPr lang="cs-CZ" sz="1050" u="none" strike="noStrike">
                          <a:effectLst/>
                          <a:latin typeface="+mj-lt"/>
                        </a:rPr>
                        <a:t>FY18</a:t>
                      </a:r>
                      <a:endParaRPr lang="en-US" sz="1050" b="0" i="0" u="none" strike="noStrike">
                        <a:solidFill>
                          <a:srgbClr val="000000"/>
                        </a:solidFill>
                        <a:effectLst/>
                        <a:latin typeface="+mj-lt"/>
                      </a:endParaRPr>
                    </a:p>
                  </a:txBody>
                  <a:tcPr marL="9525" marR="9525" marT="9525" marB="0" anchor="ctr"/>
                </a:tc>
                <a:tc>
                  <a:txBody>
                    <a:bodyPr/>
                    <a:lstStyle/>
                    <a:p>
                      <a:pPr algn="ctr" fontAlgn="ctr"/>
                      <a:r>
                        <a:rPr lang="cs-CZ" sz="1050" b="0" i="0" u="none" strike="noStrike">
                          <a:solidFill>
                            <a:srgbClr val="000000"/>
                          </a:solidFill>
                          <a:effectLst/>
                          <a:latin typeface="+mj-lt"/>
                        </a:rPr>
                        <a:t>$0.7 M</a:t>
                      </a:r>
                      <a:endParaRPr lang="en-US" sz="1050" b="0" i="0" u="none" strike="noStrike">
                        <a:solidFill>
                          <a:srgbClr val="000000"/>
                        </a:solidFill>
                        <a:effectLst/>
                        <a:latin typeface="+mj-lt"/>
                      </a:endParaRPr>
                    </a:p>
                  </a:txBody>
                  <a:tcPr marL="9525" marR="9525" marT="9525" marB="0" anchor="ctr"/>
                </a:tc>
                <a:extLst>
                  <a:ext uri="{0D108BD9-81ED-4DB2-BD59-A6C34878D82A}">
                    <a16:rowId xmlns:a16="http://schemas.microsoft.com/office/drawing/2014/main" val="1230574311"/>
                  </a:ext>
                </a:extLst>
              </a:tr>
              <a:tr h="401473">
                <a:tc>
                  <a:txBody>
                    <a:bodyPr/>
                    <a:lstStyle/>
                    <a:p>
                      <a:pPr algn="ctr" fontAlgn="ctr"/>
                      <a:r>
                        <a:rPr lang="en-US" sz="1100" u="none" strike="noStrike">
                          <a:effectLst/>
                          <a:latin typeface="+mj-lt"/>
                        </a:rPr>
                        <a:t>5</a:t>
                      </a:r>
                      <a:endParaRPr lang="en-US" sz="1100" b="0" i="0" u="none" strike="noStrike">
                        <a:solidFill>
                          <a:srgbClr val="000000"/>
                        </a:solidFill>
                        <a:effectLst/>
                        <a:latin typeface="+mj-lt"/>
                      </a:endParaRPr>
                    </a:p>
                  </a:txBody>
                  <a:tcPr marL="9525" marR="9525" marT="9525" marB="0" anchor="ctr"/>
                </a:tc>
                <a:tc>
                  <a:txBody>
                    <a:bodyPr/>
                    <a:lstStyle/>
                    <a:p>
                      <a:pPr algn="l" fontAlgn="ctr"/>
                      <a:r>
                        <a:rPr lang="cs-CZ" sz="1050" b="0" u="none" strike="noStrike">
                          <a:effectLst/>
                          <a:latin typeface="+mj-lt"/>
                        </a:rPr>
                        <a:t>Hybrid Azure through CSP </a:t>
                      </a:r>
                      <a:endParaRPr lang="en-US" sz="1050" b="0" i="0" u="none" strike="noStrike">
                        <a:solidFill>
                          <a:srgbClr val="000000"/>
                        </a:solidFill>
                        <a:effectLst/>
                        <a:latin typeface="+mj-lt"/>
                      </a:endParaRPr>
                    </a:p>
                  </a:txBody>
                  <a:tcPr marL="9525" marR="9525" marT="9525" marB="0" anchor="ctr"/>
                </a:tc>
                <a:tc>
                  <a:txBody>
                    <a:bodyPr/>
                    <a:lstStyle/>
                    <a:p>
                      <a:pPr algn="ctr" fontAlgn="ctr"/>
                      <a:r>
                        <a:rPr lang="cs-CZ" sz="1050" b="0" i="0" u="none" strike="noStrike" kern="1200">
                          <a:solidFill>
                            <a:srgbClr val="000000"/>
                          </a:solidFill>
                          <a:effectLst/>
                          <a:latin typeface="+mn-lt"/>
                          <a:ea typeface="+mn-ea"/>
                          <a:cs typeface="+mn-cs"/>
                        </a:rPr>
                        <a:t>PDM + PTS</a:t>
                      </a:r>
                      <a:endParaRPr lang="en-US" sz="1050" b="0" i="0" u="none" strike="noStrike" kern="1200">
                        <a:solidFill>
                          <a:srgbClr val="000000"/>
                        </a:solidFill>
                        <a:effectLst/>
                        <a:latin typeface="+mn-lt"/>
                        <a:ea typeface="+mn-ea"/>
                        <a:cs typeface="+mn-cs"/>
                      </a:endParaRPr>
                    </a:p>
                  </a:txBody>
                  <a:tcPr marL="9525" marR="9525" marT="9525" marB="0" anchor="ctr"/>
                </a:tc>
                <a:tc>
                  <a:txBody>
                    <a:bodyPr/>
                    <a:lstStyle/>
                    <a:p>
                      <a:pPr algn="ctr" fontAlgn="ctr"/>
                      <a:r>
                        <a:rPr lang="cs-CZ" sz="1050" u="none" strike="noStrike">
                          <a:effectLst/>
                          <a:latin typeface="+mj-lt"/>
                        </a:rPr>
                        <a:t>FY18</a:t>
                      </a:r>
                      <a:endParaRPr lang="en-US" sz="1050" b="0" i="0" u="none" strike="noStrike">
                        <a:solidFill>
                          <a:srgbClr val="000000"/>
                        </a:solidFill>
                        <a:effectLst/>
                        <a:latin typeface="+mj-lt"/>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cs-CZ" sz="1050" b="0" i="0" u="none" strike="noStrike" kern="1200">
                          <a:solidFill>
                            <a:srgbClr val="000000"/>
                          </a:solidFill>
                          <a:effectLst/>
                          <a:latin typeface="+mn-lt"/>
                          <a:ea typeface="+mn-ea"/>
                          <a:cs typeface="+mn-cs"/>
                        </a:rPr>
                        <a:t>SPLA MPL on Azure</a:t>
                      </a:r>
                      <a:endParaRPr lang="cs-CZ" sz="1050" b="0" i="0" u="none" strike="noStrike">
                        <a:solidFill>
                          <a:srgbClr val="000000"/>
                        </a:solidFill>
                        <a:effectLst/>
                        <a:latin typeface="+mj-lt"/>
                      </a:endParaRPr>
                    </a:p>
                  </a:txBody>
                  <a:tcPr marL="9525" marR="9525" marT="9525" marB="0" anchor="ctr"/>
                </a:tc>
                <a:extLst>
                  <a:ext uri="{0D108BD9-81ED-4DB2-BD59-A6C34878D82A}">
                    <a16:rowId xmlns:a16="http://schemas.microsoft.com/office/drawing/2014/main" val="2119220118"/>
                  </a:ext>
                </a:extLst>
              </a:tr>
            </a:tbl>
          </a:graphicData>
        </a:graphic>
      </p:graphicFrame>
      <p:graphicFrame>
        <p:nvGraphicFramePr>
          <p:cNvPr id="20" name="Table 19"/>
          <p:cNvGraphicFramePr>
            <a:graphicFrameLocks noGrp="1"/>
          </p:cNvGraphicFramePr>
          <p:nvPr>
            <p:extLst>
              <p:ext uri="{D42A27DB-BD31-4B8C-83A1-F6EECF244321}">
                <p14:modId xmlns:p14="http://schemas.microsoft.com/office/powerpoint/2010/main" val="1613082860"/>
              </p:ext>
            </p:extLst>
          </p:nvPr>
        </p:nvGraphicFramePr>
        <p:xfrm>
          <a:off x="6305772" y="4705841"/>
          <a:ext cx="5602209" cy="2002945"/>
        </p:xfrm>
        <a:graphic>
          <a:graphicData uri="http://schemas.openxmlformats.org/drawingml/2006/table">
            <a:tbl>
              <a:tblPr>
                <a:tableStyleId>{616DA210-FB5B-4158-B5E0-FEB733F419BA}</a:tableStyleId>
              </a:tblPr>
              <a:tblGrid>
                <a:gridCol w="3285903">
                  <a:extLst>
                    <a:ext uri="{9D8B030D-6E8A-4147-A177-3AD203B41FA5}">
                      <a16:colId xmlns:a16="http://schemas.microsoft.com/office/drawing/2014/main" val="1773356748"/>
                    </a:ext>
                  </a:extLst>
                </a:gridCol>
                <a:gridCol w="727982">
                  <a:extLst>
                    <a:ext uri="{9D8B030D-6E8A-4147-A177-3AD203B41FA5}">
                      <a16:colId xmlns:a16="http://schemas.microsoft.com/office/drawing/2014/main" val="2041741173"/>
                    </a:ext>
                  </a:extLst>
                </a:gridCol>
                <a:gridCol w="1588324">
                  <a:extLst>
                    <a:ext uri="{9D8B030D-6E8A-4147-A177-3AD203B41FA5}">
                      <a16:colId xmlns:a16="http://schemas.microsoft.com/office/drawing/2014/main" val="207247418"/>
                    </a:ext>
                  </a:extLst>
                </a:gridCol>
              </a:tblGrid>
              <a:tr h="503710">
                <a:tc>
                  <a:txBody>
                    <a:bodyPr/>
                    <a:lstStyle/>
                    <a:p>
                      <a:pPr algn="ctr" fontAlgn="ctr"/>
                      <a:r>
                        <a:rPr lang="en-US" sz="1370" b="1" u="none" strike="noStrike">
                          <a:solidFill>
                            <a:schemeClr val="bg1"/>
                          </a:solidFill>
                          <a:effectLst/>
                        </a:rPr>
                        <a:t>8. MS Investments /Incentives  </a:t>
                      </a:r>
                      <a:r>
                        <a:rPr lang="pl-PL" sz="1370" b="1" u="none" strike="noStrike">
                          <a:solidFill>
                            <a:schemeClr val="bg1"/>
                          </a:solidFill>
                          <a:effectLst/>
                        </a:rPr>
                        <a:t>/ Asks</a:t>
                      </a:r>
                      <a:endParaRPr lang="en-US" sz="1370" b="1" i="0" u="none" strike="noStrike">
                        <a:solidFill>
                          <a:schemeClr val="bg1"/>
                        </a:solidFill>
                        <a:effectLst/>
                        <a:latin typeface="Calibri Light" panose="020F0302020204030204" pitchFamily="34" charset="0"/>
                      </a:endParaRPr>
                    </a:p>
                  </a:txBody>
                  <a:tcPr marL="9525" marR="9525" marT="9525" marB="0" anchor="ctr">
                    <a:solidFill>
                      <a:srgbClr val="008272"/>
                    </a:solidFill>
                  </a:tcPr>
                </a:tc>
                <a:tc>
                  <a:txBody>
                    <a:bodyPr/>
                    <a:lstStyle/>
                    <a:p>
                      <a:pPr algn="ctr" fontAlgn="ctr"/>
                      <a:r>
                        <a:rPr lang="en-US" sz="1370" b="1" u="none" strike="noStrike">
                          <a:solidFill>
                            <a:schemeClr val="bg1"/>
                          </a:solidFill>
                          <a:effectLst/>
                        </a:rPr>
                        <a:t>Source</a:t>
                      </a:r>
                      <a:endParaRPr lang="en-US" sz="1370" b="1" i="0" u="none" strike="noStrike">
                        <a:solidFill>
                          <a:schemeClr val="bg1"/>
                        </a:solidFill>
                        <a:effectLst/>
                        <a:latin typeface="Calibri Light" panose="020F0302020204030204" pitchFamily="34" charset="0"/>
                      </a:endParaRPr>
                    </a:p>
                  </a:txBody>
                  <a:tcPr marL="9525" marR="9525" marT="9525" marB="0" anchor="ctr">
                    <a:solidFill>
                      <a:srgbClr val="008272"/>
                    </a:solidFill>
                  </a:tcPr>
                </a:tc>
                <a:tc>
                  <a:txBody>
                    <a:bodyPr/>
                    <a:lstStyle/>
                    <a:p>
                      <a:pPr algn="ctr" fontAlgn="ctr"/>
                      <a:r>
                        <a:rPr lang="pl-PL" sz="1370" b="1" i="0" u="none" strike="noStrike">
                          <a:solidFill>
                            <a:schemeClr val="bg1"/>
                          </a:solidFill>
                          <a:effectLst/>
                          <a:latin typeface="Calibri Light" panose="020F0302020204030204" pitchFamily="34" charset="0"/>
                        </a:rPr>
                        <a:t>Expected Outcome / Revenue</a:t>
                      </a:r>
                      <a:endParaRPr lang="en-US" sz="1370" b="1" i="0" u="none" strike="noStrike">
                        <a:solidFill>
                          <a:schemeClr val="bg1"/>
                        </a:solidFill>
                        <a:effectLst/>
                        <a:latin typeface="Calibri Light" panose="020F0302020204030204" pitchFamily="34" charset="0"/>
                      </a:endParaRPr>
                    </a:p>
                  </a:txBody>
                  <a:tcPr marL="9525" marR="9525" marT="9525" marB="0" anchor="ctr">
                    <a:solidFill>
                      <a:srgbClr val="008272"/>
                    </a:solidFill>
                  </a:tcPr>
                </a:tc>
                <a:extLst>
                  <a:ext uri="{0D108BD9-81ED-4DB2-BD59-A6C34878D82A}">
                    <a16:rowId xmlns:a16="http://schemas.microsoft.com/office/drawing/2014/main" val="1533761680"/>
                  </a:ext>
                </a:extLst>
              </a:tr>
              <a:tr h="306527">
                <a:tc>
                  <a:txBody>
                    <a:bodyPr/>
                    <a:lstStyle/>
                    <a:p>
                      <a:pPr algn="l" fontAlgn="ctr"/>
                      <a:r>
                        <a:rPr lang="cs-CZ" sz="1050" u="none" strike="noStrike" kern="1200" dirty="0">
                          <a:solidFill>
                            <a:schemeClr val="tx1"/>
                          </a:solidFill>
                          <a:effectLst/>
                          <a:latin typeface="+mn-lt"/>
                          <a:ea typeface="+mn-ea"/>
                          <a:cs typeface="+mn-cs"/>
                        </a:rPr>
                        <a:t>$20K </a:t>
                      </a:r>
                      <a:r>
                        <a:rPr lang="cs-CZ" sz="1050" u="none" strike="noStrike" dirty="0">
                          <a:solidFill>
                            <a:schemeClr val="tx1"/>
                          </a:solidFill>
                          <a:effectLst/>
                          <a:latin typeface="+mj-lt"/>
                        </a:rPr>
                        <a:t>to deliver SPLA Maximize workshops</a:t>
                      </a:r>
                      <a:endParaRPr lang="en-US" sz="1050" b="0" i="0" u="none" strike="noStrike" dirty="0">
                        <a:solidFill>
                          <a:schemeClr val="tx1"/>
                        </a:solidFill>
                        <a:effectLst/>
                        <a:latin typeface="+mj-lt"/>
                      </a:endParaRPr>
                    </a:p>
                  </a:txBody>
                  <a:tcPr marL="9525" marR="9525" marT="9525" marB="0" anchor="ctr"/>
                </a:tc>
                <a:tc>
                  <a:txBody>
                    <a:bodyPr/>
                    <a:lstStyle/>
                    <a:p>
                      <a:pPr algn="l" fontAlgn="ctr"/>
                      <a:r>
                        <a:rPr lang="cs-CZ" sz="1050" u="none" strike="noStrike">
                          <a:solidFill>
                            <a:schemeClr val="tx1"/>
                          </a:solidFill>
                          <a:effectLst/>
                          <a:latin typeface="+mj-lt"/>
                        </a:rPr>
                        <a:t>Corp + local </a:t>
                      </a:r>
                      <a:endParaRPr lang="en-US" sz="1050" b="0" i="0" u="none" strike="noStrike">
                        <a:solidFill>
                          <a:schemeClr val="tx1"/>
                        </a:solidFill>
                        <a:effectLst/>
                        <a:latin typeface="+mj-lt"/>
                      </a:endParaRPr>
                    </a:p>
                  </a:txBody>
                  <a:tcPr marL="9525" marR="9525" marT="9525" marB="0" anchor="ctr"/>
                </a:tc>
                <a:tc>
                  <a:txBody>
                    <a:bodyPr/>
                    <a:lstStyle/>
                    <a:p>
                      <a:pPr algn="ctr" fontAlgn="ctr"/>
                      <a:endParaRPr lang="pl-PL" sz="1100" b="0" u="none" strike="noStrike">
                        <a:solidFill>
                          <a:schemeClr val="tx1"/>
                        </a:solidFill>
                        <a:effectLst/>
                        <a:latin typeface="+mj-lt"/>
                      </a:endParaRPr>
                    </a:p>
                    <a:p>
                      <a:pPr algn="ctr" fontAlgn="ctr"/>
                      <a:r>
                        <a:rPr lang="pl-PL" sz="1050" b="0" u="none" strike="noStrike">
                          <a:solidFill>
                            <a:schemeClr val="tx1"/>
                          </a:solidFill>
                          <a:effectLst/>
                          <a:latin typeface="+mj-lt"/>
                        </a:rPr>
                        <a:t>In every Sub</a:t>
                      </a:r>
                    </a:p>
                    <a:p>
                      <a:pPr algn="ctr" fontAlgn="ctr"/>
                      <a:endParaRPr lang="en-US" sz="1100" b="0" i="0" u="none" strike="noStrike">
                        <a:solidFill>
                          <a:schemeClr val="tx1"/>
                        </a:solidFill>
                        <a:effectLst/>
                        <a:latin typeface="+mj-lt"/>
                      </a:endParaRPr>
                    </a:p>
                  </a:txBody>
                  <a:tcPr marL="9525" marR="9525" marT="9525" marB="0" anchor="ctr"/>
                </a:tc>
                <a:extLst>
                  <a:ext uri="{0D108BD9-81ED-4DB2-BD59-A6C34878D82A}">
                    <a16:rowId xmlns:a16="http://schemas.microsoft.com/office/drawing/2014/main" val="1616642769"/>
                  </a:ext>
                </a:extLst>
              </a:tr>
              <a:tr h="306527">
                <a:tc>
                  <a:txBody>
                    <a:bodyPr/>
                    <a:lstStyle/>
                    <a:p>
                      <a:pPr algn="l" fontAlgn="ctr"/>
                      <a:r>
                        <a:rPr lang="cs-CZ" sz="1050" u="none" strike="noStrike" kern="1200" dirty="0">
                          <a:solidFill>
                            <a:schemeClr val="tx1"/>
                          </a:solidFill>
                          <a:effectLst/>
                          <a:latin typeface="+mn-lt"/>
                          <a:ea typeface="+mn-ea"/>
                          <a:cs typeface="+mn-cs"/>
                        </a:rPr>
                        <a:t>$80 K GTM </a:t>
                      </a:r>
                      <a:r>
                        <a:rPr lang="cs-CZ" sz="1050" u="none" strike="noStrike" dirty="0">
                          <a:solidFill>
                            <a:schemeClr val="tx1"/>
                          </a:solidFill>
                          <a:effectLst/>
                          <a:latin typeface="+mj-lt"/>
                        </a:rPr>
                        <a:t>on GDPR through hybrid scenarios</a:t>
                      </a:r>
                      <a:endParaRPr lang="en-US" sz="1050" b="0" i="0" u="none" strike="noStrike" dirty="0">
                        <a:solidFill>
                          <a:schemeClr val="tx1"/>
                        </a:solidFill>
                        <a:effectLst/>
                        <a:latin typeface="+mj-lt"/>
                      </a:endParaRPr>
                    </a:p>
                  </a:txBody>
                  <a:tcPr marL="9525" marR="9525" marT="9525"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cs-CZ" sz="1050" u="none" strike="noStrike" kern="1200" dirty="0">
                          <a:solidFill>
                            <a:schemeClr val="tx1"/>
                          </a:solidFill>
                          <a:effectLst/>
                          <a:latin typeface="+mn-lt"/>
                          <a:ea typeface="+mn-ea"/>
                          <a:cs typeface="+mn-cs"/>
                        </a:rPr>
                        <a:t>Corp + local </a:t>
                      </a:r>
                      <a:endParaRPr lang="en-US" sz="1050" b="0" i="0" u="none" strike="noStrike" kern="1200" dirty="0">
                        <a:solidFill>
                          <a:schemeClr val="tx1"/>
                        </a:solidFill>
                        <a:effectLst/>
                        <a:latin typeface="+mn-lt"/>
                        <a:ea typeface="+mn-ea"/>
                        <a:cs typeface="+mn-cs"/>
                      </a:endParaRPr>
                    </a:p>
                    <a:p>
                      <a:pPr algn="l" fontAlgn="ctr"/>
                      <a:endParaRPr lang="en-US" sz="1050" b="0" i="0" u="none" strike="noStrike" dirty="0">
                        <a:solidFill>
                          <a:schemeClr val="tx1"/>
                        </a:solidFill>
                        <a:effectLst/>
                        <a:latin typeface="+mj-lt"/>
                      </a:endParaRPr>
                    </a:p>
                  </a:txBody>
                  <a:tcPr marL="9525" marR="9525" marT="9525" marB="0" anchor="ctr"/>
                </a:tc>
                <a:tc>
                  <a:txBody>
                    <a:bodyPr/>
                    <a:lstStyle/>
                    <a:p>
                      <a:pPr algn="ctr" fontAlgn="ctr"/>
                      <a:endParaRPr lang="pl-PL" sz="1050" b="0" i="0" u="none" strike="noStrike" dirty="0">
                        <a:solidFill>
                          <a:schemeClr val="tx1"/>
                        </a:solidFill>
                        <a:effectLst/>
                        <a:latin typeface="+mj-lt"/>
                      </a:endParaRPr>
                    </a:p>
                    <a:p>
                      <a:pPr algn="ctr" fontAlgn="ctr"/>
                      <a:r>
                        <a:rPr lang="pl-PL" sz="1050" b="0" i="0" u="none" strike="noStrike" dirty="0">
                          <a:solidFill>
                            <a:schemeClr val="tx1"/>
                          </a:solidFill>
                          <a:effectLst/>
                          <a:latin typeface="+mj-lt"/>
                        </a:rPr>
                        <a:t>$0.2M</a:t>
                      </a:r>
                    </a:p>
                    <a:p>
                      <a:pPr algn="ctr" fontAlgn="ctr"/>
                      <a:endParaRPr lang="pl-PL" sz="1050" b="0" i="0" u="none" strike="noStrike" dirty="0">
                        <a:solidFill>
                          <a:schemeClr val="tx1"/>
                        </a:solidFill>
                        <a:effectLst/>
                        <a:latin typeface="+mj-lt"/>
                      </a:endParaRPr>
                    </a:p>
                  </a:txBody>
                  <a:tcPr marL="9525" marR="9525" marT="9525" marB="0" anchor="ctr"/>
                </a:tc>
                <a:extLst>
                  <a:ext uri="{0D108BD9-81ED-4DB2-BD59-A6C34878D82A}">
                    <a16:rowId xmlns:a16="http://schemas.microsoft.com/office/drawing/2014/main" val="1269099920"/>
                  </a:ext>
                </a:extLst>
              </a:tr>
              <a:tr h="306527">
                <a:tc>
                  <a:txBody>
                    <a:bodyPr/>
                    <a:lstStyle/>
                    <a:p>
                      <a:pPr algn="l" fontAlgn="ctr"/>
                      <a:r>
                        <a:rPr lang="cs-CZ" sz="1050" u="none" strike="noStrike" kern="1200">
                          <a:solidFill>
                            <a:schemeClr val="tx1"/>
                          </a:solidFill>
                          <a:effectLst/>
                          <a:latin typeface="+mn-lt"/>
                          <a:ea typeface="+mn-ea"/>
                          <a:cs typeface="+mn-cs"/>
                        </a:rPr>
                        <a:t>$100K GTM </a:t>
                      </a:r>
                      <a:r>
                        <a:rPr lang="cs-CZ" sz="1050" u="none" strike="noStrike">
                          <a:solidFill>
                            <a:schemeClr val="tx1"/>
                          </a:solidFill>
                          <a:effectLst/>
                          <a:latin typeface="+mj-lt"/>
                        </a:rPr>
                        <a:t>on SQL/WS/RDS through advanced scenarios. </a:t>
                      </a:r>
                      <a:endParaRPr lang="en-US" sz="1050" b="0" i="0" u="none" strike="noStrike">
                        <a:solidFill>
                          <a:schemeClr val="tx1"/>
                        </a:solidFill>
                        <a:effectLst/>
                        <a:latin typeface="+mj-lt"/>
                      </a:endParaRPr>
                    </a:p>
                  </a:txBody>
                  <a:tcPr marL="9525" marR="9525" marT="9525"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cs-CZ" sz="1050" u="none" strike="noStrike" kern="1200">
                          <a:solidFill>
                            <a:schemeClr val="tx1"/>
                          </a:solidFill>
                          <a:effectLst/>
                          <a:latin typeface="+mn-lt"/>
                          <a:ea typeface="+mn-ea"/>
                          <a:cs typeface="+mn-cs"/>
                        </a:rPr>
                        <a:t>Corp + local </a:t>
                      </a:r>
                      <a:endParaRPr lang="en-US" sz="1050" b="0" i="0" u="none" strike="noStrike" kern="1200">
                        <a:solidFill>
                          <a:schemeClr val="tx1"/>
                        </a:solidFill>
                        <a:effectLst/>
                        <a:latin typeface="+mn-lt"/>
                        <a:ea typeface="+mn-ea"/>
                        <a:cs typeface="+mn-cs"/>
                      </a:endParaRPr>
                    </a:p>
                    <a:p>
                      <a:pPr algn="l" fontAlgn="ctr"/>
                      <a:endParaRPr lang="en-US" sz="1050" b="0" i="0" u="none" strike="noStrike">
                        <a:solidFill>
                          <a:schemeClr val="tx1"/>
                        </a:solidFill>
                        <a:effectLst/>
                        <a:latin typeface="+mj-lt"/>
                      </a:endParaRPr>
                    </a:p>
                  </a:txBody>
                  <a:tcPr marL="9525" marR="9525" marT="9525" marB="0" anchor="ctr"/>
                </a:tc>
                <a:tc>
                  <a:txBody>
                    <a:bodyPr/>
                    <a:lstStyle/>
                    <a:p>
                      <a:pPr algn="ctr" fontAlgn="ctr"/>
                      <a:endParaRPr lang="pl-PL" sz="1100" b="0" u="none" strike="noStrike" dirty="0">
                        <a:solidFill>
                          <a:schemeClr val="tx1"/>
                        </a:solidFill>
                        <a:effectLst/>
                        <a:latin typeface="+mj-lt"/>
                      </a:endParaRPr>
                    </a:p>
                    <a:p>
                      <a:pPr algn="ctr" fontAlgn="ctr"/>
                      <a:r>
                        <a:rPr lang="pl-PL" sz="1050" b="0" u="none" strike="noStrike" dirty="0">
                          <a:solidFill>
                            <a:schemeClr val="tx1"/>
                          </a:solidFill>
                          <a:effectLst/>
                          <a:latin typeface="+mj-lt"/>
                        </a:rPr>
                        <a:t>$0.8M</a:t>
                      </a:r>
                    </a:p>
                    <a:p>
                      <a:pPr algn="ctr" fontAlgn="ctr"/>
                      <a:endParaRPr lang="en-US" sz="1100" b="0" i="0" u="none" strike="noStrike" dirty="0">
                        <a:solidFill>
                          <a:schemeClr val="tx1"/>
                        </a:solidFill>
                        <a:effectLst/>
                        <a:latin typeface="+mj-lt"/>
                      </a:endParaRPr>
                    </a:p>
                  </a:txBody>
                  <a:tcPr marL="9525" marR="9525" marT="9525" marB="0" anchor="ctr"/>
                </a:tc>
                <a:extLst>
                  <a:ext uri="{0D108BD9-81ED-4DB2-BD59-A6C34878D82A}">
                    <a16:rowId xmlns:a16="http://schemas.microsoft.com/office/drawing/2014/main" val="2034854719"/>
                  </a:ext>
                </a:extLst>
              </a:tr>
            </a:tbl>
          </a:graphicData>
        </a:graphic>
      </p:graphicFrame>
      <p:sp>
        <p:nvSpPr>
          <p:cNvPr id="7" name="Rectangle 6"/>
          <p:cNvSpPr/>
          <p:nvPr/>
        </p:nvSpPr>
        <p:spPr>
          <a:xfrm>
            <a:off x="8247555" y="846732"/>
            <a:ext cx="3655369" cy="824381"/>
          </a:xfrm>
          <a:prstGeom prst="rect">
            <a:avLst/>
          </a:prstGeom>
          <a:no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370" b="1">
                <a:solidFill>
                  <a:schemeClr val="tx1"/>
                </a:solidFill>
              </a:rPr>
              <a:t>3. Risks</a:t>
            </a:r>
            <a:r>
              <a:rPr lang="en-US" sz="1370" b="1">
                <a:solidFill>
                  <a:schemeClr val="tx1">
                    <a:lumMod val="75000"/>
                    <a:lumOff val="25000"/>
                  </a:schemeClr>
                </a:solidFill>
              </a:rPr>
              <a:t> and Key Assumptions</a:t>
            </a:r>
          </a:p>
          <a:p>
            <a:pPr marL="171450" indent="-171450">
              <a:buFont typeface="Arial" panose="020B0604020202020204" pitchFamily="34" charset="0"/>
              <a:buChar char="•"/>
            </a:pPr>
            <a:r>
              <a:rPr lang="cs-CZ" sz="1200">
                <a:solidFill>
                  <a:schemeClr val="tx1"/>
                </a:solidFill>
              </a:rPr>
              <a:t>Hosted private solutions slow adoption. </a:t>
            </a:r>
            <a:endParaRPr lang="en-US" sz="1200">
              <a:solidFill>
                <a:schemeClr val="tx1"/>
              </a:solidFill>
            </a:endParaRPr>
          </a:p>
          <a:p>
            <a:pPr marL="171450" indent="-171450">
              <a:buFont typeface="Arial" panose="020B0604020202020204" pitchFamily="34" charset="0"/>
              <a:buChar char="•"/>
            </a:pPr>
            <a:r>
              <a:rPr lang="cs-CZ" sz="1200">
                <a:solidFill>
                  <a:schemeClr val="tx1"/>
                </a:solidFill>
              </a:rPr>
              <a:t>High cost of deployment. </a:t>
            </a:r>
          </a:p>
          <a:p>
            <a:pPr marL="171450" indent="-171450">
              <a:buFont typeface="Arial" panose="020B0604020202020204" pitchFamily="34" charset="0"/>
              <a:buChar char="•"/>
            </a:pPr>
            <a:r>
              <a:rPr lang="pl-PL" sz="1200" err="1">
                <a:solidFill>
                  <a:schemeClr val="tx1"/>
                </a:solidFill>
              </a:rPr>
              <a:t>Opportunity</a:t>
            </a:r>
            <a:r>
              <a:rPr lang="pl-PL" sz="1200">
                <a:solidFill>
                  <a:schemeClr val="tx1"/>
                </a:solidFill>
              </a:rPr>
              <a:t> </a:t>
            </a:r>
            <a:r>
              <a:rPr lang="pl-PL" sz="1200" err="1">
                <a:solidFill>
                  <a:schemeClr val="tx1"/>
                </a:solidFill>
              </a:rPr>
              <a:t>is</a:t>
            </a:r>
            <a:r>
              <a:rPr lang="pl-PL" sz="1200">
                <a:solidFill>
                  <a:schemeClr val="tx1"/>
                </a:solidFill>
              </a:rPr>
              <a:t> </a:t>
            </a:r>
            <a:r>
              <a:rPr lang="pl-PL" sz="1200" err="1">
                <a:solidFill>
                  <a:schemeClr val="tx1"/>
                </a:solidFill>
              </a:rPr>
              <a:t>above</a:t>
            </a:r>
            <a:r>
              <a:rPr lang="pl-PL" sz="1200">
                <a:solidFill>
                  <a:schemeClr val="tx1"/>
                </a:solidFill>
              </a:rPr>
              <a:t> </a:t>
            </a:r>
            <a:r>
              <a:rPr lang="pl-PL" sz="1200" err="1">
                <a:solidFill>
                  <a:schemeClr val="tx1"/>
                </a:solidFill>
              </a:rPr>
              <a:t>infrastructure</a:t>
            </a:r>
            <a:r>
              <a:rPr lang="pl-PL" sz="1200">
                <a:solidFill>
                  <a:schemeClr val="tx1"/>
                </a:solidFill>
              </a:rPr>
              <a:t>: + 70 %. </a:t>
            </a:r>
            <a:endParaRPr lang="en-US" sz="1200">
              <a:solidFill>
                <a:schemeClr val="tx1"/>
              </a:solidFill>
            </a:endParaRPr>
          </a:p>
          <a:p>
            <a:endParaRPr lang="en-US" sz="1370" b="1">
              <a:solidFill>
                <a:schemeClr val="tx1">
                  <a:lumMod val="75000"/>
                  <a:lumOff val="25000"/>
                </a:schemeClr>
              </a:solidFill>
            </a:endParaRPr>
          </a:p>
        </p:txBody>
      </p:sp>
      <p:sp>
        <p:nvSpPr>
          <p:cNvPr id="17" name="Rectangle 16">
            <a:extLst>
              <a:ext uri="{FF2B5EF4-FFF2-40B4-BE49-F238E27FC236}">
                <a16:creationId xmlns:a16="http://schemas.microsoft.com/office/drawing/2014/main" id="{AF77D741-1EDE-49D1-A294-184BF6C88D76}"/>
              </a:ext>
            </a:extLst>
          </p:cNvPr>
          <p:cNvSpPr/>
          <p:nvPr/>
        </p:nvSpPr>
        <p:spPr>
          <a:xfrm>
            <a:off x="162878" y="3871948"/>
            <a:ext cx="5876248" cy="2114973"/>
          </a:xfrm>
          <a:prstGeom prst="rect">
            <a:avLst/>
          </a:prstGeom>
          <a:noFill/>
          <a:ln w="5080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896214"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prstClr val="black">
                    <a:lumMod val="75000"/>
                    <a:lumOff val="25000"/>
                  </a:prstClr>
                </a:solidFill>
                <a:effectLst/>
                <a:uLnTx/>
                <a:uFillTx/>
                <a:latin typeface="Calibri Light" panose="020F0302020204030204"/>
                <a:ea typeface="+mn-ea"/>
                <a:cs typeface="+mn-cs"/>
              </a:rPr>
              <a:t>5. </a:t>
            </a:r>
            <a:r>
              <a:rPr kumimoji="0" lang="en-GB" sz="1050" b="1" i="0" u="none" strike="noStrike" kern="0" cap="none" spc="0" normalizeH="0" baseline="0" noProof="0">
                <a:ln>
                  <a:noFill/>
                </a:ln>
                <a:solidFill>
                  <a:prstClr val="black">
                    <a:lumMod val="75000"/>
                    <a:lumOff val="25000"/>
                  </a:prstClr>
                </a:solidFill>
                <a:effectLst/>
                <a:uLnTx/>
                <a:uFillTx/>
                <a:latin typeface="Calibri Light" panose="020F0302020204030204"/>
                <a:ea typeface="+mn-ea"/>
                <a:cs typeface="+mn-cs"/>
              </a:rPr>
              <a:t>Partner </a:t>
            </a:r>
            <a:r>
              <a:rPr kumimoji="0" lang="pl-PL" sz="1050" b="1" i="0" u="none" strike="noStrike" kern="0" cap="none" spc="0" normalizeH="0" baseline="0" noProof="0">
                <a:ln>
                  <a:noFill/>
                </a:ln>
                <a:solidFill>
                  <a:prstClr val="black">
                    <a:lumMod val="75000"/>
                    <a:lumOff val="25000"/>
                  </a:prstClr>
                </a:solidFill>
                <a:effectLst/>
                <a:uLnTx/>
                <a:uFillTx/>
                <a:latin typeface="Calibri Light" panose="020F0302020204030204"/>
                <a:ea typeface="+mn-ea"/>
                <a:cs typeface="+mn-cs"/>
              </a:rPr>
              <a:t>Value Proposition / </a:t>
            </a:r>
            <a:r>
              <a:rPr kumimoji="0" lang="en-GB" sz="1050" b="1" i="0" u="none" strike="noStrike" kern="0" cap="none" spc="0" normalizeH="0" baseline="0" noProof="0">
                <a:ln>
                  <a:noFill/>
                </a:ln>
                <a:solidFill>
                  <a:prstClr val="black">
                    <a:lumMod val="75000"/>
                    <a:lumOff val="25000"/>
                  </a:prstClr>
                </a:solidFill>
                <a:effectLst/>
                <a:uLnTx/>
                <a:uFillTx/>
                <a:latin typeface="Calibri Light" panose="020F0302020204030204"/>
                <a:ea typeface="+mn-ea"/>
                <a:cs typeface="+mn-cs"/>
              </a:rPr>
              <a:t>Solution/Plays and Selection Criteria:</a:t>
            </a:r>
          </a:p>
          <a:p>
            <a:pPr marR="0" lvl="0" algn="l" defTabSz="896214" rtl="0" eaLnBrk="1" fontAlgn="auto" latinLnBrk="0" hangingPunct="1">
              <a:lnSpc>
                <a:spcPct val="100000"/>
              </a:lnSpc>
              <a:spcBef>
                <a:spcPts val="0"/>
              </a:spcBef>
              <a:spcAft>
                <a:spcPts val="0"/>
              </a:spcAft>
              <a:buClrTx/>
              <a:buSzTx/>
              <a:tabLst/>
              <a:defRPr/>
            </a:pPr>
            <a:r>
              <a:rPr lang="pl-PL" sz="1000" b="1" kern="0">
                <a:solidFill>
                  <a:prstClr val="black"/>
                </a:solidFill>
                <a:latin typeface="Calibri" panose="020F0502020204030204"/>
              </a:rPr>
              <a:t>Partner Value Proposition: </a:t>
            </a:r>
          </a:p>
          <a:p>
            <a:pPr marL="742950" lvl="1" indent="-285750" defTabSz="896214">
              <a:buFont typeface="Arial" panose="020B0604020202020204" pitchFamily="34" charset="0"/>
              <a:buChar char="•"/>
              <a:defRPr/>
            </a:pPr>
            <a:r>
              <a:rPr lang="cs-CZ" sz="1000" b="1" kern="0">
                <a:solidFill>
                  <a:schemeClr val="tx1"/>
                </a:solidFill>
              </a:rPr>
              <a:t>SQL in a Box: </a:t>
            </a:r>
            <a:r>
              <a:rPr lang="cs-CZ" sz="1000" kern="0">
                <a:solidFill>
                  <a:schemeClr val="tx1"/>
                </a:solidFill>
                <a:hlinkClick r:id="rId3"/>
              </a:rPr>
              <a:t>http://aka.ms/sql-in-a-box</a:t>
            </a:r>
            <a:r>
              <a:rPr lang="cs-CZ" sz="1000" kern="0">
                <a:solidFill>
                  <a:schemeClr val="tx1"/>
                </a:solidFill>
              </a:rPr>
              <a:t>; </a:t>
            </a:r>
            <a:r>
              <a:rPr lang="cs-CZ" sz="1000" b="1" kern="0">
                <a:solidFill>
                  <a:schemeClr val="tx1"/>
                </a:solidFill>
              </a:rPr>
              <a:t>WS in a box</a:t>
            </a:r>
            <a:r>
              <a:rPr lang="cs-CZ" sz="1000" kern="0">
                <a:solidFill>
                  <a:schemeClr val="tx1"/>
                </a:solidFill>
              </a:rPr>
              <a:t>; </a:t>
            </a:r>
            <a:r>
              <a:rPr lang="en-US" sz="1000" kern="0">
                <a:solidFill>
                  <a:srgbClr val="353535">
                    <a:lumMod val="75000"/>
                  </a:srgbClr>
                </a:solidFill>
                <a:latin typeface="Segoe UI" panose="020B0502040204020203" pitchFamily="34" charset="0"/>
                <a:cs typeface="Segoe UI" panose="020B0502040204020203" pitchFamily="34" charset="0"/>
                <a:hlinkClick r:id="rId4"/>
              </a:rPr>
              <a:t>Optimize (Secret Shopper) </a:t>
            </a:r>
            <a:endParaRPr lang="en-US" sz="1000" kern="0">
              <a:solidFill>
                <a:srgbClr val="353535">
                  <a:lumMod val="75000"/>
                </a:srgbClr>
              </a:solidFill>
              <a:latin typeface="Segoe UI" panose="020B0502040204020203" pitchFamily="34" charset="0"/>
              <a:cs typeface="Segoe UI" panose="020B0502040204020203" pitchFamily="34" charset="0"/>
            </a:endParaRPr>
          </a:p>
          <a:p>
            <a:pPr marL="742950" lvl="1" indent="-285750" defTabSz="896214">
              <a:buFont typeface="Arial" panose="020B0604020202020204" pitchFamily="34" charset="0"/>
              <a:buChar char="•"/>
              <a:defRPr/>
            </a:pPr>
            <a:r>
              <a:rPr lang="cs-CZ" sz="1000" kern="0">
                <a:solidFill>
                  <a:schemeClr val="tx1"/>
                </a:solidFill>
              </a:rPr>
              <a:t>Advanced Analitics Partner Showcase,  </a:t>
            </a:r>
          </a:p>
          <a:p>
            <a:pPr marL="742950" lvl="1" indent="-285750" defTabSz="896214">
              <a:buFont typeface="Arial" panose="020B0604020202020204" pitchFamily="34" charset="0"/>
              <a:buChar char="•"/>
              <a:defRPr/>
            </a:pPr>
            <a:r>
              <a:rPr lang="cs-CZ" sz="1000" b="1" kern="0">
                <a:solidFill>
                  <a:schemeClr val="tx1"/>
                </a:solidFill>
              </a:rPr>
              <a:t>Azure 10 solutions; Azure CSP in a Box, RDS to Azure Solutions</a:t>
            </a:r>
          </a:p>
          <a:p>
            <a:pPr marR="0" lvl="0" algn="l" defTabSz="896214" rtl="0" eaLnBrk="1" fontAlgn="auto" latinLnBrk="0" hangingPunct="1">
              <a:lnSpc>
                <a:spcPct val="100000"/>
              </a:lnSpc>
              <a:spcBef>
                <a:spcPts val="0"/>
              </a:spcBef>
              <a:spcAft>
                <a:spcPts val="0"/>
              </a:spcAft>
              <a:buClrTx/>
              <a:buSzTx/>
              <a:tabLst/>
              <a:defRPr/>
            </a:pPr>
            <a:r>
              <a:rPr kumimoji="0" lang="en-US" sz="1000" b="1" i="0" u="none" strike="noStrike" kern="0" cap="none" spc="0" normalizeH="0" baseline="0" noProof="0">
                <a:ln>
                  <a:noFill/>
                </a:ln>
                <a:solidFill>
                  <a:prstClr val="black"/>
                </a:solidFill>
                <a:effectLst/>
                <a:uLnTx/>
                <a:uFillTx/>
                <a:latin typeface="Calibri" panose="020F0502020204030204"/>
                <a:ea typeface="+mn-ea"/>
                <a:cs typeface="+mn-cs"/>
              </a:rPr>
              <a:t>Partner Solutions/Plays: </a:t>
            </a:r>
          </a:p>
          <a:p>
            <a:pPr marL="742950" lvl="1" indent="-285750" defTabSz="896214">
              <a:buFont typeface="Arial" panose="020B0604020202020204" pitchFamily="34" charset="0"/>
              <a:buChar char="•"/>
              <a:defRPr/>
            </a:pPr>
            <a:r>
              <a:rPr lang="cs-CZ" sz="1000" kern="0">
                <a:solidFill>
                  <a:schemeClr val="tx1"/>
                </a:solidFill>
              </a:rPr>
              <a:t>Encrypted DB to secure data (like GDPR) and data processing/analytics with advanced reporting.</a:t>
            </a:r>
          </a:p>
          <a:p>
            <a:pPr marL="742950" lvl="1" indent="-285750" defTabSz="896214">
              <a:buFont typeface="Arial" panose="020B0604020202020204" pitchFamily="34" charset="0"/>
              <a:buChar char="•"/>
              <a:defRPr/>
            </a:pPr>
            <a:r>
              <a:rPr lang="cs-CZ" sz="1000" kern="0">
                <a:solidFill>
                  <a:schemeClr val="tx1"/>
                </a:solidFill>
              </a:rPr>
              <a:t>Outsourced IT as aS with secure environment (WS2016) and managed private hardware SLAs.</a:t>
            </a:r>
            <a:endParaRPr lang="en-US" sz="1000" kern="0">
              <a:solidFill>
                <a:schemeClr val="tx1"/>
              </a:solidFill>
            </a:endParaRPr>
          </a:p>
          <a:p>
            <a:pPr marL="742950" lvl="1" indent="-285750" defTabSz="896214">
              <a:buFont typeface="Arial" panose="020B0604020202020204" pitchFamily="34" charset="0"/>
              <a:buChar char="•"/>
              <a:defRPr/>
            </a:pPr>
            <a:r>
              <a:rPr lang="cs-CZ" sz="1000" kern="0">
                <a:solidFill>
                  <a:prstClr val="black"/>
                </a:solidFill>
                <a:latin typeface="Calibri" panose="020F0502020204030204"/>
              </a:rPr>
              <a:t>SQL encryption, data processing, analytics, reports as a value added service</a:t>
            </a:r>
            <a:endParaRPr lang="en-US" sz="1000" kern="0">
              <a:solidFill>
                <a:prstClr val="black"/>
              </a:solidFill>
              <a:latin typeface="Calibri" panose="020F0502020204030204"/>
            </a:endParaRPr>
          </a:p>
          <a:p>
            <a:pPr marL="742950" lvl="1" indent="-285750" defTabSz="896214">
              <a:buFont typeface="Arial" panose="020B0604020202020204" pitchFamily="34" charset="0"/>
              <a:buChar char="•"/>
              <a:defRPr/>
            </a:pPr>
            <a:r>
              <a:rPr kumimoji="0" lang="cs-CZ" sz="1000" b="0" i="0" u="none" strike="noStrike" kern="0" cap="none" spc="0" normalizeH="0" baseline="0" noProof="0">
                <a:ln>
                  <a:noFill/>
                </a:ln>
                <a:solidFill>
                  <a:prstClr val="black"/>
                </a:solidFill>
                <a:effectLst/>
                <a:uLnTx/>
                <a:uFillTx/>
                <a:latin typeface="Calibri" panose="020F0502020204030204"/>
                <a:ea typeface="+mn-ea"/>
                <a:cs typeface="+mn-cs"/>
              </a:rPr>
              <a:t>Partner vertical solutions (managed ERP/CMS/security...)</a:t>
            </a:r>
            <a:endParaRPr kumimoji="0" lang="en-US" sz="1000" b="0" i="0" u="none" strike="noStrike" kern="0" cap="none" spc="0" normalizeH="0" baseline="0" noProof="0">
              <a:ln>
                <a:noFill/>
              </a:ln>
              <a:solidFill>
                <a:prstClr val="black"/>
              </a:solidFill>
              <a:effectLst/>
              <a:uLnTx/>
              <a:uFillTx/>
              <a:latin typeface="Calibri" panose="020F0502020204030204"/>
              <a:ea typeface="+mn-ea"/>
              <a:cs typeface="+mn-cs"/>
            </a:endParaRPr>
          </a:p>
          <a:p>
            <a:pPr marR="0" lvl="0" algn="l" defTabSz="896214" rtl="0" eaLnBrk="1" fontAlgn="auto" latinLnBrk="0" hangingPunct="1">
              <a:lnSpc>
                <a:spcPct val="100000"/>
              </a:lnSpc>
              <a:spcBef>
                <a:spcPts val="0"/>
              </a:spcBef>
              <a:spcAft>
                <a:spcPts val="0"/>
              </a:spcAft>
              <a:buClrTx/>
              <a:buSzTx/>
              <a:tabLst/>
              <a:defRPr/>
            </a:pPr>
            <a:r>
              <a:rPr lang="en-US" sz="1000" b="1" kern="0">
                <a:solidFill>
                  <a:prstClr val="black"/>
                </a:solidFill>
                <a:latin typeface="Calibri" panose="020F0502020204030204"/>
              </a:rPr>
              <a:t>Partner Selection Criteria: </a:t>
            </a:r>
            <a:endParaRPr lang="en-US" sz="1000" kern="0">
              <a:solidFill>
                <a:prstClr val="black"/>
              </a:solidFill>
            </a:endParaRPr>
          </a:p>
          <a:p>
            <a:pPr marL="742950" lvl="1" indent="-285750" defTabSz="896214">
              <a:buFont typeface="Arial" panose="020B0604020202020204" pitchFamily="34" charset="0"/>
              <a:buChar char="•"/>
              <a:defRPr/>
            </a:pPr>
            <a:r>
              <a:rPr lang="cs-CZ" sz="1000" kern="0">
                <a:solidFill>
                  <a:prstClr val="black"/>
                </a:solidFill>
              </a:rPr>
              <a:t>Ability to invest and drive demand (sales/mktg staff potential)</a:t>
            </a:r>
          </a:p>
          <a:p>
            <a:pPr marL="742950" lvl="1" indent="-285750" defTabSz="896214">
              <a:buFont typeface="Arial" panose="020B0604020202020204" pitchFamily="34" charset="0"/>
              <a:buChar char="•"/>
              <a:defRPr/>
            </a:pPr>
            <a:r>
              <a:rPr lang="cs-CZ" sz="1000" kern="0">
                <a:solidFill>
                  <a:prstClr val="black"/>
                </a:solidFill>
              </a:rPr>
              <a:t>Commitment to build solution around Hybrid scenarios.  </a:t>
            </a:r>
            <a:endParaRPr lang="en-US" sz="1000" kern="0">
              <a:solidFill>
                <a:prstClr val="black"/>
              </a:solidFill>
            </a:endParaRPr>
          </a:p>
          <a:p>
            <a:pPr marL="0" marR="0" lvl="0" indent="0" algn="l" defTabSz="896214" rtl="0" eaLnBrk="1" fontAlgn="auto" latinLnBrk="0" hangingPunct="1">
              <a:lnSpc>
                <a:spcPct val="100000"/>
              </a:lnSpc>
              <a:spcBef>
                <a:spcPts val="0"/>
              </a:spcBef>
              <a:spcAft>
                <a:spcPts val="0"/>
              </a:spcAft>
              <a:buClrTx/>
              <a:buSzTx/>
              <a:buFontTx/>
              <a:buNone/>
              <a:tabLst/>
              <a:defRPr/>
            </a:pPr>
            <a:endParaRPr kumimoji="0" lang="en-GB" sz="1200" b="1" i="0" u="none" strike="noStrike" kern="0" cap="none" spc="0" normalizeH="0" baseline="0" noProof="0">
              <a:ln>
                <a:noFill/>
              </a:ln>
              <a:solidFill>
                <a:prstClr val="black">
                  <a:lumMod val="75000"/>
                  <a:lumOff val="25000"/>
                </a:prst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409622088"/>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9448800" y="6300788"/>
            <a:ext cx="2743200" cy="365125"/>
          </a:xfrm>
          <a:prstGeom prst="rect">
            <a:avLst/>
          </a:prstGeom>
        </p:spPr>
        <p:txBody>
          <a:bodyPr/>
          <a:lstStyle/>
          <a:p>
            <a:fld id="{24E1F60D-77CA-4F03-8D91-C8D8059E76F1}" type="slidenum">
              <a:rPr lang="en-US" smtClean="0"/>
              <a:t>6</a:t>
            </a:fld>
            <a:endParaRPr lang="en-US"/>
          </a:p>
        </p:txBody>
      </p:sp>
      <p:grpSp>
        <p:nvGrpSpPr>
          <p:cNvPr id="28" name="Group 27"/>
          <p:cNvGrpSpPr/>
          <p:nvPr/>
        </p:nvGrpSpPr>
        <p:grpSpPr>
          <a:xfrm>
            <a:off x="0" y="-36062"/>
            <a:ext cx="12192000" cy="6812590"/>
            <a:chOff x="-549111" y="-2030"/>
            <a:chExt cx="12176790" cy="6618072"/>
          </a:xfrm>
        </p:grpSpPr>
        <p:grpSp>
          <p:nvGrpSpPr>
            <p:cNvPr id="4" name="Group 3"/>
            <p:cNvGrpSpPr/>
            <p:nvPr/>
          </p:nvGrpSpPr>
          <p:grpSpPr>
            <a:xfrm>
              <a:off x="-549111" y="-2030"/>
              <a:ext cx="12176790" cy="1666881"/>
              <a:chOff x="-518233" y="-73945"/>
              <a:chExt cx="12146607" cy="1666881"/>
            </a:xfrm>
          </p:grpSpPr>
          <p:sp>
            <p:nvSpPr>
              <p:cNvPr id="5" name="Title 13"/>
              <p:cNvSpPr txBox="1">
                <a:spLocks/>
              </p:cNvSpPr>
              <p:nvPr/>
            </p:nvSpPr>
            <p:spPr>
              <a:xfrm>
                <a:off x="-518233" y="-73945"/>
                <a:ext cx="12146607" cy="785147"/>
              </a:xfrm>
              <a:prstGeom prst="rect">
                <a:avLst/>
              </a:prstGeom>
              <a:solidFill>
                <a:srgbClr val="00188F">
                  <a:alpha val="80000"/>
                </a:srgbClr>
              </a:solidFill>
              <a:ln w="6350" cap="flat" cmpd="sng" algn="ctr">
                <a:solidFill>
                  <a:srgbClr val="7F7F7F"/>
                </a:solidFill>
                <a:prstDash val="solid"/>
                <a:miter lim="800000"/>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3" rIns="182828" bIns="146263"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defTabSz="932114" fontAlgn="base">
                  <a:spcAft>
                    <a:spcPct val="0"/>
                  </a:spcAft>
                </a:pPr>
                <a:r>
                  <a:rPr lang="en-US" sz="3600" kern="0">
                    <a:gradFill>
                      <a:gsLst>
                        <a:gs pos="0">
                          <a:srgbClr val="FFFFFF"/>
                        </a:gs>
                        <a:gs pos="100000">
                          <a:srgbClr val="FFFFFF"/>
                        </a:gs>
                      </a:gsLst>
                      <a:lin ang="5400000" scaled="0"/>
                    </a:gradFill>
                    <a:ea typeface="Segoe UI" pitchFamily="34" charset="0"/>
                  </a:rPr>
                  <a:t>Play </a:t>
                </a:r>
                <a:r>
                  <a:rPr lang="pl-PL" sz="3600" kern="0">
                    <a:gradFill>
                      <a:gsLst>
                        <a:gs pos="0">
                          <a:srgbClr val="FFFFFF"/>
                        </a:gs>
                        <a:gs pos="100000">
                          <a:srgbClr val="FFFFFF"/>
                        </a:gs>
                      </a:gsLst>
                      <a:lin ang="5400000" scaled="0"/>
                    </a:gradFill>
                    <a:ea typeface="Segoe UI" pitchFamily="34" charset="0"/>
                  </a:rPr>
                  <a:t># 2:</a:t>
                </a:r>
                <a:r>
                  <a:rPr lang="en-US" sz="3600" kern="0">
                    <a:gradFill>
                      <a:gsLst>
                        <a:gs pos="0">
                          <a:srgbClr val="FFFFFF"/>
                        </a:gs>
                        <a:gs pos="100000">
                          <a:srgbClr val="FFFFFF"/>
                        </a:gs>
                      </a:gsLst>
                      <a:lin ang="5400000" scaled="0"/>
                    </a:gradFill>
                    <a:ea typeface="Segoe UI" pitchFamily="34" charset="0"/>
                  </a:rPr>
                  <a:t> </a:t>
                </a:r>
                <a:r>
                  <a:rPr lang="pl-PL" sz="3600" kern="0">
                    <a:gradFill>
                      <a:gsLst>
                        <a:gs pos="0">
                          <a:srgbClr val="FFFFFF"/>
                        </a:gs>
                        <a:gs pos="100000">
                          <a:srgbClr val="FFFFFF"/>
                        </a:gs>
                      </a:gsLst>
                      <a:lin ang="5400000" scaled="0"/>
                    </a:gradFill>
                    <a:ea typeface="Segoe UI" pitchFamily="34" charset="0"/>
                  </a:rPr>
                  <a:t>Data Strategy and Analytics </a:t>
                </a:r>
                <a:endParaRPr lang="en-US" sz="3600" kern="0">
                  <a:solidFill>
                    <a:srgbClr val="FF0000"/>
                  </a:solidFill>
                  <a:ea typeface="Segoe UI" pitchFamily="34" charset="0"/>
                </a:endParaRPr>
              </a:p>
            </p:txBody>
          </p:sp>
          <p:sp>
            <p:nvSpPr>
              <p:cNvPr id="6" name="TextBox 5"/>
              <p:cNvSpPr txBox="1"/>
              <p:nvPr/>
            </p:nvSpPr>
            <p:spPr>
              <a:xfrm>
                <a:off x="-359092" y="770717"/>
                <a:ext cx="4181818" cy="822219"/>
              </a:xfrm>
              <a:prstGeom prst="rect">
                <a:avLst/>
              </a:prstGeom>
              <a:noFill/>
              <a:ln>
                <a:solidFill>
                  <a:srgbClr val="7F7F7F"/>
                </a:solidFill>
              </a:ln>
            </p:spPr>
            <p:txBody>
              <a:bodyPr wrap="square" rtlCol="0">
                <a:spAutoFit/>
              </a:bodyPr>
              <a:lstStyle/>
              <a:p>
                <a:pPr marL="228600" indent="-228600">
                  <a:buAutoNum type="arabicPeriod"/>
                </a:pPr>
                <a:r>
                  <a:rPr lang="en-US" sz="1300" b="1"/>
                  <a:t>Market Insights – Why this is important in my Area</a:t>
                </a:r>
              </a:p>
              <a:p>
                <a:pPr marL="171450" indent="-171450">
                  <a:buFont typeface="Arial" panose="020B0604020202020204" pitchFamily="34" charset="0"/>
                  <a:buChar char="•"/>
                </a:pPr>
                <a:r>
                  <a:rPr lang="pl-PL" sz="1200"/>
                  <a:t>Data services low </a:t>
                </a:r>
                <a:r>
                  <a:rPr lang="pl-PL" sz="1200" err="1"/>
                  <a:t>penetration</a:t>
                </a:r>
                <a:r>
                  <a:rPr lang="pl-PL" sz="1200"/>
                  <a:t> but </a:t>
                </a:r>
                <a:r>
                  <a:rPr lang="pl-PL" sz="1200" err="1"/>
                  <a:t>growing</a:t>
                </a:r>
                <a:r>
                  <a:rPr lang="pl-PL" sz="1200"/>
                  <a:t> </a:t>
                </a:r>
                <a:r>
                  <a:rPr lang="pl-PL" sz="1200" err="1"/>
                  <a:t>demand</a:t>
                </a:r>
                <a:r>
                  <a:rPr lang="pl-PL" sz="1200"/>
                  <a:t>. </a:t>
                </a:r>
              </a:p>
              <a:p>
                <a:pPr marL="171450" indent="-171450">
                  <a:buFont typeface="Arial" panose="020B0604020202020204" pitchFamily="34" charset="0"/>
                  <a:buChar char="•"/>
                </a:pPr>
                <a:r>
                  <a:rPr lang="pl-PL" sz="1200" err="1"/>
                  <a:t>Competitive</a:t>
                </a:r>
                <a:r>
                  <a:rPr lang="pl-PL" sz="1200"/>
                  <a:t> </a:t>
                </a:r>
                <a:r>
                  <a:rPr lang="pl-PL" sz="1200" err="1"/>
                  <a:t>advantage</a:t>
                </a:r>
                <a:r>
                  <a:rPr lang="pl-PL" sz="1200"/>
                  <a:t> and </a:t>
                </a:r>
                <a:r>
                  <a:rPr lang="pl-PL" sz="1200" err="1"/>
                  <a:t>differentiation</a:t>
                </a:r>
                <a:r>
                  <a:rPr lang="pl-PL" sz="1200"/>
                  <a:t> on the market.</a:t>
                </a:r>
              </a:p>
              <a:p>
                <a:pPr marL="171450" indent="-171450">
                  <a:buFont typeface="Arial" panose="020B0604020202020204" pitchFamily="34" charset="0"/>
                  <a:buChar char="•"/>
                </a:pPr>
                <a:r>
                  <a:rPr lang="pl-PL" sz="1200"/>
                  <a:t>Hybrid </a:t>
                </a:r>
                <a:r>
                  <a:rPr lang="pl-PL" sz="1200" err="1"/>
                  <a:t>scenarios</a:t>
                </a:r>
                <a:r>
                  <a:rPr lang="pl-PL" sz="1200"/>
                  <a:t> as </a:t>
                </a:r>
                <a:r>
                  <a:rPr lang="pl-PL" sz="1200" err="1"/>
                  <a:t>main</a:t>
                </a:r>
                <a:r>
                  <a:rPr lang="pl-PL" sz="1200"/>
                  <a:t> driver to land data services.  </a:t>
                </a:r>
                <a:endParaRPr lang="en-US" sz="1200"/>
              </a:p>
            </p:txBody>
          </p:sp>
        </p:grpSp>
        <p:sp>
          <p:nvSpPr>
            <p:cNvPr id="11" name="Rectangle 10">
              <a:extLst>
                <a:ext uri="{FF2B5EF4-FFF2-40B4-BE49-F238E27FC236}">
                  <a16:creationId xmlns:a16="http://schemas.microsoft.com/office/drawing/2014/main" id="{C58E8F76-C2EF-4403-9F8D-3518DE3FD32C}"/>
                </a:ext>
              </a:extLst>
            </p:cNvPr>
            <p:cNvSpPr/>
            <p:nvPr/>
          </p:nvSpPr>
          <p:spPr>
            <a:xfrm>
              <a:off x="-356431" y="1747698"/>
              <a:ext cx="5876248" cy="1559081"/>
            </a:xfrm>
            <a:prstGeom prst="rect">
              <a:avLst/>
            </a:prstGeom>
            <a:noFill/>
            <a:ln w="5080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896214">
                <a:defRPr/>
              </a:pPr>
              <a:r>
                <a:rPr lang="en-GB" sz="1371" kern="0">
                  <a:solidFill>
                    <a:schemeClr val="tx1"/>
                  </a:solidFill>
                </a:rPr>
                <a:t>4. LOCAL BUSINESS OBJECTIVES + </a:t>
              </a:r>
              <a:r>
                <a:rPr lang="en-GB" sz="1371" b="1" kern="0">
                  <a:solidFill>
                    <a:schemeClr val="tx1"/>
                  </a:solidFill>
                  <a:latin typeface="+mj-lt"/>
                </a:rPr>
                <a:t>TARGET OUTCOMES:</a:t>
              </a:r>
              <a:endParaRPr lang="en-US" sz="1371" b="1" kern="0">
                <a:solidFill>
                  <a:schemeClr val="tx1"/>
                </a:solidFill>
                <a:latin typeface="+mj-lt"/>
              </a:endParaRPr>
            </a:p>
            <a:p>
              <a:pPr defTabSz="896214">
                <a:defRPr/>
              </a:pPr>
              <a:r>
                <a:rPr lang="en-US" sz="1100" b="1">
                  <a:solidFill>
                    <a:schemeClr val="tx1"/>
                  </a:solidFill>
                </a:rPr>
                <a:t>Azure Data Services</a:t>
              </a:r>
              <a:r>
                <a:rPr lang="pl-PL" sz="1100" b="1">
                  <a:solidFill>
                    <a:schemeClr val="tx1"/>
                  </a:solidFill>
                </a:rPr>
                <a:t> Solutions</a:t>
              </a:r>
              <a:r>
                <a:rPr lang="en-US" sz="1100" b="1">
                  <a:solidFill>
                    <a:schemeClr val="tx1"/>
                  </a:solidFill>
                </a:rPr>
                <a:t>: </a:t>
              </a:r>
            </a:p>
            <a:p>
              <a:pPr marL="171450" indent="-171450" defTabSz="896214">
                <a:buFont typeface="Arial" panose="020B0604020202020204" pitchFamily="34" charset="0"/>
                <a:buChar char="•"/>
                <a:defRPr/>
              </a:pPr>
              <a:r>
                <a:rPr lang="pl-PL" sz="1100" b="1">
                  <a:solidFill>
                    <a:schemeClr val="tx1"/>
                  </a:solidFill>
                </a:rPr>
                <a:t>Focus on </a:t>
              </a:r>
              <a:r>
                <a:rPr lang="pl-PL" sz="1100" b="1" err="1">
                  <a:solidFill>
                    <a:schemeClr val="tx1"/>
                  </a:solidFill>
                </a:rPr>
                <a:t>driving</a:t>
              </a:r>
              <a:r>
                <a:rPr lang="pl-PL" sz="1100" b="1">
                  <a:solidFill>
                    <a:schemeClr val="tx1"/>
                  </a:solidFill>
                </a:rPr>
                <a:t> Top 5 “</a:t>
              </a:r>
              <a:r>
                <a:rPr lang="pl-PL" sz="1100" b="1" err="1">
                  <a:solidFill>
                    <a:schemeClr val="tx1"/>
                  </a:solidFill>
                </a:rPr>
                <a:t>Core</a:t>
              </a:r>
              <a:r>
                <a:rPr lang="pl-PL" sz="1100" b="1">
                  <a:solidFill>
                    <a:schemeClr val="tx1"/>
                  </a:solidFill>
                </a:rPr>
                <a:t>” ADS: </a:t>
              </a:r>
              <a:r>
                <a:rPr lang="pl-PL" sz="1100">
                  <a:solidFill>
                    <a:schemeClr val="tx1"/>
                  </a:solidFill>
                </a:rPr>
                <a:t>SQL DB, SQL </a:t>
              </a:r>
              <a:r>
                <a:rPr lang="pl-PL" sz="1100" err="1">
                  <a:solidFill>
                    <a:schemeClr val="tx1"/>
                  </a:solidFill>
                </a:rPr>
                <a:t>VMs</a:t>
              </a:r>
              <a:r>
                <a:rPr lang="pl-PL" sz="1100">
                  <a:solidFill>
                    <a:schemeClr val="tx1"/>
                  </a:solidFill>
                </a:rPr>
                <a:t>, </a:t>
              </a:r>
              <a:r>
                <a:rPr lang="pl-PL" sz="1100" err="1">
                  <a:solidFill>
                    <a:schemeClr val="tx1"/>
                  </a:solidFill>
                </a:rPr>
                <a:t>HDInsights</a:t>
              </a:r>
              <a:r>
                <a:rPr lang="pl-PL" sz="1100">
                  <a:solidFill>
                    <a:schemeClr val="tx1"/>
                  </a:solidFill>
                </a:rPr>
                <a:t>, SQL DW, and </a:t>
              </a:r>
              <a:r>
                <a:rPr lang="pl-PL" sz="1100" err="1">
                  <a:solidFill>
                    <a:schemeClr val="tx1"/>
                  </a:solidFill>
                </a:rPr>
                <a:t>Cosmos</a:t>
              </a:r>
              <a:r>
                <a:rPr lang="pl-PL" sz="1100">
                  <a:solidFill>
                    <a:schemeClr val="tx1"/>
                  </a:solidFill>
                </a:rPr>
                <a:t> DB</a:t>
              </a:r>
            </a:p>
            <a:p>
              <a:pPr marL="171450" indent="-171450" defTabSz="896214">
                <a:buFont typeface="Arial" panose="020B0604020202020204" pitchFamily="34" charset="0"/>
                <a:buChar char="•"/>
                <a:defRPr/>
              </a:pPr>
              <a:r>
                <a:rPr lang="pl-PL" sz="1100" b="1">
                  <a:solidFill>
                    <a:schemeClr val="tx1"/>
                  </a:solidFill>
                </a:rPr>
                <a:t>MSP </a:t>
              </a:r>
              <a:r>
                <a:rPr lang="en-US" sz="1100" b="1">
                  <a:solidFill>
                    <a:schemeClr val="tx1"/>
                  </a:solidFill>
                </a:rPr>
                <a:t>with </a:t>
              </a:r>
              <a:r>
                <a:rPr lang="pl-PL" sz="1100" b="1" err="1">
                  <a:solidFill>
                    <a:schemeClr val="tx1"/>
                  </a:solidFill>
                </a:rPr>
                <a:t>solutions</a:t>
              </a:r>
              <a:r>
                <a:rPr lang="pl-PL" sz="1100" b="1">
                  <a:solidFill>
                    <a:schemeClr val="tx1"/>
                  </a:solidFill>
                </a:rPr>
                <a:t> on ADS </a:t>
              </a:r>
              <a:r>
                <a:rPr lang="pl-PL" sz="1100">
                  <a:solidFill>
                    <a:schemeClr val="tx1"/>
                  </a:solidFill>
                </a:rPr>
                <a:t>in </a:t>
              </a:r>
              <a:r>
                <a:rPr lang="pl-PL" sz="1100" err="1">
                  <a:solidFill>
                    <a:schemeClr val="tx1"/>
                  </a:solidFill>
                </a:rPr>
                <a:t>every</a:t>
              </a:r>
              <a:r>
                <a:rPr lang="pl-PL" sz="1100">
                  <a:solidFill>
                    <a:schemeClr val="tx1"/>
                  </a:solidFill>
                </a:rPr>
                <a:t> </a:t>
              </a:r>
              <a:r>
                <a:rPr lang="pl-PL" sz="1100" err="1">
                  <a:solidFill>
                    <a:schemeClr val="tx1"/>
                  </a:solidFill>
                </a:rPr>
                <a:t>Sub</a:t>
              </a:r>
              <a:r>
                <a:rPr lang="pl-PL" sz="1100">
                  <a:solidFill>
                    <a:schemeClr val="tx1"/>
                  </a:solidFill>
                </a:rPr>
                <a:t> to </a:t>
              </a:r>
              <a:r>
                <a:rPr lang="pl-PL" sz="1100" b="1" err="1">
                  <a:solidFill>
                    <a:schemeClr val="tx1"/>
                  </a:solidFill>
                </a:rPr>
                <a:t>Monetize&amp;Modernize</a:t>
              </a:r>
              <a:r>
                <a:rPr lang="pl-PL" sz="1100" b="1">
                  <a:solidFill>
                    <a:schemeClr val="tx1"/>
                  </a:solidFill>
                </a:rPr>
                <a:t> </a:t>
              </a:r>
              <a:r>
                <a:rPr lang="pl-PL" sz="1100">
                  <a:solidFill>
                    <a:schemeClr val="tx1"/>
                  </a:solidFill>
                </a:rPr>
                <a:t>and </a:t>
              </a:r>
              <a:r>
                <a:rPr lang="pl-PL" sz="1100" b="1" err="1">
                  <a:solidFill>
                    <a:schemeClr val="tx1"/>
                  </a:solidFill>
                </a:rPr>
                <a:t>Shift&amp;Migrate</a:t>
              </a:r>
              <a:r>
                <a:rPr lang="pl-PL" sz="1100" b="1">
                  <a:solidFill>
                    <a:schemeClr val="tx1"/>
                  </a:solidFill>
                </a:rPr>
                <a:t> to Top 5. </a:t>
              </a:r>
            </a:p>
            <a:p>
              <a:pPr marL="171450" indent="-171450" defTabSz="896214">
                <a:buFont typeface="Arial" panose="020B0604020202020204" pitchFamily="34" charset="0"/>
                <a:buChar char="•"/>
                <a:defRPr/>
              </a:pPr>
              <a:r>
                <a:rPr lang="en-US" sz="1100">
                  <a:solidFill>
                    <a:schemeClr val="tx1"/>
                  </a:solidFill>
                </a:rPr>
                <a:t>300K Azure (Data &amp; </a:t>
              </a:r>
              <a:r>
                <a:rPr lang="pl-PL" sz="1100">
                  <a:solidFill>
                    <a:schemeClr val="tx1"/>
                  </a:solidFill>
                </a:rPr>
                <a:t>A</a:t>
              </a:r>
              <a:r>
                <a:rPr lang="en-US" sz="1100" err="1">
                  <a:solidFill>
                    <a:schemeClr val="tx1"/>
                  </a:solidFill>
                </a:rPr>
                <a:t>nalytics</a:t>
              </a:r>
              <a:r>
                <a:rPr lang="en-US" sz="1100">
                  <a:solidFill>
                    <a:schemeClr val="tx1"/>
                  </a:solidFill>
                </a:rPr>
                <a:t> services) + Power BI</a:t>
              </a:r>
              <a:r>
                <a:rPr lang="pl-PL" sz="1100">
                  <a:solidFill>
                    <a:schemeClr val="tx1"/>
                  </a:solidFill>
                </a:rPr>
                <a:t>. </a:t>
              </a:r>
              <a:endParaRPr lang="pl-PL" sz="1100" b="1" kern="0">
                <a:solidFill>
                  <a:schemeClr val="tx1"/>
                </a:solidFill>
              </a:endParaRPr>
            </a:p>
            <a:p>
              <a:pPr defTabSz="896214">
                <a:defRPr/>
              </a:pPr>
              <a:r>
                <a:rPr lang="en-US" sz="1100" b="1">
                  <a:solidFill>
                    <a:schemeClr val="tx1"/>
                  </a:solidFill>
                </a:rPr>
                <a:t>Data Platform</a:t>
              </a:r>
              <a:r>
                <a:rPr lang="pl-PL" sz="1100" b="1">
                  <a:solidFill>
                    <a:schemeClr val="tx1"/>
                  </a:solidFill>
                </a:rPr>
                <a:t> Solutions</a:t>
              </a:r>
              <a:r>
                <a:rPr lang="en-US" sz="1100" b="1">
                  <a:solidFill>
                    <a:schemeClr val="tx1"/>
                  </a:solidFill>
                </a:rPr>
                <a:t>:</a:t>
              </a:r>
              <a:r>
                <a:rPr lang="en-US" sz="1100" b="1" kern="0">
                  <a:solidFill>
                    <a:schemeClr val="tx1"/>
                  </a:solidFill>
                </a:rPr>
                <a:t> </a:t>
              </a:r>
            </a:p>
            <a:p>
              <a:pPr marL="171450" indent="-171450" defTabSz="896214">
                <a:buFont typeface="Arial" panose="020B0604020202020204" pitchFamily="34" charset="0"/>
                <a:buChar char="•"/>
                <a:defRPr/>
              </a:pPr>
              <a:r>
                <a:rPr lang="pl-PL" sz="1100" b="1">
                  <a:solidFill>
                    <a:schemeClr val="tx1"/>
                  </a:solidFill>
                </a:rPr>
                <a:t>MSP </a:t>
              </a:r>
              <a:r>
                <a:rPr lang="en-US" sz="1100" b="1">
                  <a:solidFill>
                    <a:schemeClr val="tx1"/>
                  </a:solidFill>
                </a:rPr>
                <a:t>with </a:t>
              </a:r>
              <a:r>
                <a:rPr lang="pl-PL" sz="1100" b="1" err="1">
                  <a:solidFill>
                    <a:schemeClr val="tx1"/>
                  </a:solidFill>
                </a:rPr>
                <a:t>solutions</a:t>
              </a:r>
              <a:r>
                <a:rPr lang="pl-PL" sz="1100" b="1">
                  <a:solidFill>
                    <a:schemeClr val="tx1"/>
                  </a:solidFill>
                </a:rPr>
                <a:t> on </a:t>
              </a:r>
              <a:r>
                <a:rPr lang="en-US" sz="1100" b="1">
                  <a:solidFill>
                    <a:schemeClr val="tx1"/>
                  </a:solidFill>
                </a:rPr>
                <a:t>Data Platform </a:t>
              </a:r>
              <a:r>
                <a:rPr lang="pl-PL" sz="1100">
                  <a:solidFill>
                    <a:schemeClr val="tx1"/>
                  </a:solidFill>
                </a:rPr>
                <a:t>in every Sub. </a:t>
              </a:r>
              <a:r>
                <a:rPr lang="en-US" sz="1100">
                  <a:solidFill>
                    <a:schemeClr val="tx1"/>
                  </a:solidFill>
                </a:rPr>
                <a:t>   </a:t>
              </a:r>
            </a:p>
            <a:p>
              <a:pPr marL="171450" indent="-171450" defTabSz="896214">
                <a:buFont typeface="Arial" panose="020B0604020202020204" pitchFamily="34" charset="0"/>
                <a:buChar char="•"/>
                <a:defRPr/>
              </a:pPr>
              <a:r>
                <a:rPr lang="pl-PL" sz="1100">
                  <a:solidFill>
                    <a:schemeClr val="tx1"/>
                  </a:solidFill>
                </a:rPr>
                <a:t>High </a:t>
              </a:r>
              <a:r>
                <a:rPr lang="pl-PL" sz="1100" err="1">
                  <a:solidFill>
                    <a:schemeClr val="tx1"/>
                  </a:solidFill>
                </a:rPr>
                <a:t>adoption</a:t>
              </a:r>
              <a:r>
                <a:rPr lang="pl-PL" sz="1100">
                  <a:solidFill>
                    <a:schemeClr val="tx1"/>
                  </a:solidFill>
                </a:rPr>
                <a:t> </a:t>
              </a:r>
              <a:r>
                <a:rPr lang="pl-PL" sz="1100" err="1">
                  <a:solidFill>
                    <a:schemeClr val="tx1"/>
                  </a:solidFill>
                </a:rPr>
                <a:t>through</a:t>
              </a:r>
              <a:r>
                <a:rPr lang="pl-PL" sz="1100">
                  <a:solidFill>
                    <a:schemeClr val="tx1"/>
                  </a:solidFill>
                </a:rPr>
                <a:t> </a:t>
              </a:r>
              <a:r>
                <a:rPr lang="en-US" sz="1100">
                  <a:solidFill>
                    <a:schemeClr val="tx1"/>
                  </a:solidFill>
                </a:rPr>
                <a:t>SQL2017</a:t>
              </a:r>
              <a:r>
                <a:rPr lang="pl-PL" sz="1100">
                  <a:solidFill>
                    <a:schemeClr val="tx1"/>
                  </a:solidFill>
                </a:rPr>
                <a:t> and Hybrid scenarios on Azure. </a:t>
              </a:r>
              <a:endParaRPr lang="en-US" sz="1100">
                <a:solidFill>
                  <a:schemeClr val="tx1"/>
                </a:solidFill>
              </a:endParaRPr>
            </a:p>
            <a:p>
              <a:pPr marL="171450" indent="-171450" defTabSz="896214">
                <a:buFont typeface="Arial" panose="020B0604020202020204" pitchFamily="34" charset="0"/>
                <a:buChar char="•"/>
                <a:defRPr/>
              </a:pPr>
              <a:r>
                <a:rPr lang="en-US" sz="1100">
                  <a:solidFill>
                    <a:schemeClr val="tx1"/>
                  </a:solidFill>
                </a:rPr>
                <a:t>SQL Linux offering</a:t>
              </a:r>
              <a:r>
                <a:rPr lang="pl-PL" sz="1100">
                  <a:solidFill>
                    <a:schemeClr val="tx1"/>
                  </a:solidFill>
                </a:rPr>
                <a:t> in place in </a:t>
              </a:r>
              <a:r>
                <a:rPr lang="pl-PL" sz="1100" err="1">
                  <a:solidFill>
                    <a:schemeClr val="tx1"/>
                  </a:solidFill>
                </a:rPr>
                <a:t>every</a:t>
              </a:r>
              <a:r>
                <a:rPr lang="pl-PL" sz="1100">
                  <a:solidFill>
                    <a:schemeClr val="tx1"/>
                  </a:solidFill>
                </a:rPr>
                <a:t> </a:t>
              </a:r>
              <a:r>
                <a:rPr lang="pl-PL" sz="1100" err="1">
                  <a:solidFill>
                    <a:schemeClr val="tx1"/>
                  </a:solidFill>
                </a:rPr>
                <a:t>Sub</a:t>
              </a:r>
              <a:r>
                <a:rPr lang="pl-PL" sz="1100" kern="0">
                  <a:solidFill>
                    <a:schemeClr val="tx1"/>
                  </a:solidFill>
                </a:rPr>
                <a:t>. </a:t>
              </a:r>
              <a:endParaRPr lang="en-US" sz="900" kern="0">
                <a:solidFill>
                  <a:schemeClr val="tx1"/>
                </a:solidFill>
                <a:latin typeface="+mj-lt"/>
              </a:endParaRPr>
            </a:p>
            <a:p>
              <a:pPr marL="171450" indent="-171450" defTabSz="896214">
                <a:buFont typeface="Arial" panose="020B0604020202020204" pitchFamily="34" charset="0"/>
                <a:buChar char="•"/>
                <a:defRPr/>
              </a:pPr>
              <a:endParaRPr lang="en-US" sz="900" kern="0">
                <a:solidFill>
                  <a:schemeClr val="tx1"/>
                </a:solidFill>
                <a:latin typeface="+mj-lt"/>
              </a:endParaRPr>
            </a:p>
            <a:p>
              <a:pPr marL="171450" indent="-171450" defTabSz="896214">
                <a:buFont typeface="Arial" panose="020B0604020202020204" pitchFamily="34" charset="0"/>
                <a:buChar char="•"/>
                <a:defRPr/>
              </a:pPr>
              <a:endParaRPr lang="en-US" sz="900" kern="0">
                <a:solidFill>
                  <a:schemeClr val="tx1"/>
                </a:solidFill>
                <a:latin typeface="+mj-lt"/>
              </a:endParaRPr>
            </a:p>
            <a:p>
              <a:pPr defTabSz="896214">
                <a:defRPr/>
              </a:pPr>
              <a:endParaRPr lang="en-US" sz="900" kern="0">
                <a:solidFill>
                  <a:schemeClr val="tx1"/>
                </a:solidFill>
                <a:latin typeface="+mj-lt"/>
              </a:endParaRPr>
            </a:p>
            <a:p>
              <a:pPr defTabSz="896214">
                <a:defRPr/>
              </a:pPr>
              <a:endParaRPr lang="en-US" sz="900" kern="0">
                <a:solidFill>
                  <a:schemeClr val="tx1"/>
                </a:solidFill>
                <a:latin typeface="+mj-lt"/>
              </a:endParaRPr>
            </a:p>
          </p:txBody>
        </p:sp>
        <p:sp>
          <p:nvSpPr>
            <p:cNvPr id="13" name="Rectangle 12">
              <a:extLst>
                <a:ext uri="{FF2B5EF4-FFF2-40B4-BE49-F238E27FC236}">
                  <a16:creationId xmlns:a16="http://schemas.microsoft.com/office/drawing/2014/main" id="{22B2E1A9-5568-4E79-A7F2-77D0927AD691}"/>
                </a:ext>
              </a:extLst>
            </p:cNvPr>
            <p:cNvSpPr/>
            <p:nvPr/>
          </p:nvSpPr>
          <p:spPr>
            <a:xfrm>
              <a:off x="-356431" y="5849878"/>
              <a:ext cx="5876249" cy="766164"/>
            </a:xfrm>
            <a:prstGeom prst="rect">
              <a:avLst/>
            </a:prstGeom>
            <a:noFill/>
            <a:ln w="5080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896214">
                <a:defRPr/>
              </a:pPr>
              <a:r>
                <a:rPr lang="pl-PL" sz="1371" b="1" kern="0">
                  <a:solidFill>
                    <a:schemeClr val="tx1">
                      <a:lumMod val="75000"/>
                      <a:lumOff val="25000"/>
                    </a:schemeClr>
                  </a:solidFill>
                  <a:latin typeface="+mj-lt"/>
                </a:rPr>
                <a:t>6</a:t>
              </a:r>
              <a:r>
                <a:rPr lang="en-GB" sz="1371" b="1" kern="0">
                  <a:solidFill>
                    <a:schemeClr val="tx1">
                      <a:lumMod val="75000"/>
                      <a:lumOff val="25000"/>
                    </a:schemeClr>
                  </a:solidFill>
                  <a:latin typeface="+mj-lt"/>
                </a:rPr>
                <a:t>. </a:t>
              </a:r>
              <a:r>
                <a:rPr lang="pl-PL" sz="1371" b="1" kern="0">
                  <a:solidFill>
                    <a:schemeClr val="tx1">
                      <a:lumMod val="75000"/>
                      <a:lumOff val="25000"/>
                    </a:schemeClr>
                  </a:solidFill>
                  <a:latin typeface="+mj-lt"/>
                </a:rPr>
                <a:t>Top </a:t>
              </a:r>
              <a:r>
                <a:rPr lang="pl-PL" sz="1371" b="1" kern="0" err="1">
                  <a:solidFill>
                    <a:schemeClr val="tx1">
                      <a:lumMod val="75000"/>
                      <a:lumOff val="25000"/>
                    </a:schemeClr>
                  </a:solidFill>
                  <a:latin typeface="+mj-lt"/>
                </a:rPr>
                <a:t>partners</a:t>
              </a:r>
              <a:r>
                <a:rPr lang="pl-PL" sz="1371" b="1" kern="0">
                  <a:solidFill>
                    <a:schemeClr val="tx1">
                      <a:lumMod val="75000"/>
                      <a:lumOff val="25000"/>
                    </a:schemeClr>
                  </a:solidFill>
                  <a:latin typeface="+mj-lt"/>
                </a:rPr>
                <a:t> and expected outcome:</a:t>
              </a:r>
              <a:endParaRPr lang="en-US" sz="1371" b="1" kern="0">
                <a:solidFill>
                  <a:schemeClr val="tx1">
                    <a:lumMod val="75000"/>
                    <a:lumOff val="25000"/>
                  </a:schemeClr>
                </a:solidFill>
                <a:latin typeface="+mj-lt"/>
              </a:endParaRPr>
            </a:p>
            <a:p>
              <a:pPr marL="285750" indent="-285750" defTabSz="896214">
                <a:buFont typeface="Arial" panose="020B0604020202020204" pitchFamily="34" charset="0"/>
                <a:buChar char="•"/>
                <a:defRPr/>
              </a:pPr>
              <a:r>
                <a:rPr lang="pl-PL" sz="1100" b="1" kern="0">
                  <a:solidFill>
                    <a:schemeClr val="tx1"/>
                  </a:solidFill>
                </a:rPr>
                <a:t>Partners:</a:t>
              </a:r>
              <a:r>
                <a:rPr lang="en-US" sz="1100" b="1" kern="0">
                  <a:solidFill>
                    <a:schemeClr val="tx1"/>
                  </a:solidFill>
                </a:rPr>
                <a:t> </a:t>
              </a:r>
              <a:r>
                <a:rPr lang="pl-PL" sz="1100" kern="0">
                  <a:solidFill>
                    <a:schemeClr val="tx1"/>
                  </a:solidFill>
                </a:rPr>
                <a:t>MSP MPL with Advanced Analytics and Data Platform profile. </a:t>
              </a:r>
            </a:p>
            <a:p>
              <a:pPr marL="285750" indent="-285750" defTabSz="896214">
                <a:buFont typeface="Arial" panose="020B0604020202020204" pitchFamily="34" charset="0"/>
                <a:buChar char="•"/>
                <a:defRPr/>
              </a:pPr>
              <a:r>
                <a:rPr lang="pl-PL" sz="1100" b="1" kern="0" err="1">
                  <a:solidFill>
                    <a:schemeClr val="tx1"/>
                  </a:solidFill>
                </a:rPr>
                <a:t>Revenue</a:t>
              </a:r>
              <a:r>
                <a:rPr lang="pl-PL" sz="1100" b="1" kern="0">
                  <a:solidFill>
                    <a:schemeClr val="tx1"/>
                  </a:solidFill>
                </a:rPr>
                <a:t>: </a:t>
              </a:r>
              <a:r>
                <a:rPr lang="en-US" sz="1100" kern="0">
                  <a:solidFill>
                    <a:schemeClr val="tx1"/>
                  </a:solidFill>
                </a:rPr>
                <a:t>Azure Data Services</a:t>
              </a:r>
              <a:r>
                <a:rPr lang="pl-PL" sz="1100" kern="0">
                  <a:solidFill>
                    <a:schemeClr val="tx1"/>
                  </a:solidFill>
                </a:rPr>
                <a:t>:</a:t>
              </a:r>
              <a:r>
                <a:rPr lang="en-US" sz="1100" kern="0">
                  <a:solidFill>
                    <a:schemeClr val="tx1"/>
                  </a:solidFill>
                </a:rPr>
                <a:t> </a:t>
              </a:r>
              <a:r>
                <a:rPr lang="pl-PL" sz="1100" kern="0">
                  <a:solidFill>
                    <a:schemeClr val="tx1"/>
                  </a:solidFill>
                </a:rPr>
                <a:t>+ </a:t>
              </a:r>
              <a:r>
                <a:rPr lang="en-US" sz="1100" kern="0">
                  <a:solidFill>
                    <a:schemeClr val="tx1"/>
                  </a:solidFill>
                </a:rPr>
                <a:t>300K</a:t>
              </a:r>
              <a:r>
                <a:rPr lang="pl-PL" sz="1100" kern="0">
                  <a:solidFill>
                    <a:schemeClr val="tx1"/>
                  </a:solidFill>
                </a:rPr>
                <a:t> </a:t>
              </a:r>
              <a:r>
                <a:rPr lang="en-US" sz="1100" kern="0">
                  <a:solidFill>
                    <a:schemeClr val="tx1"/>
                  </a:solidFill>
                </a:rPr>
                <a:t>, </a:t>
              </a:r>
              <a:r>
                <a:rPr lang="pl-PL" sz="1100" kern="0">
                  <a:solidFill>
                    <a:schemeClr val="tx1"/>
                  </a:solidFill>
                </a:rPr>
                <a:t>Data Platform: + 500 K </a:t>
              </a:r>
              <a:r>
                <a:rPr lang="en-US" sz="1100" kern="0">
                  <a:solidFill>
                    <a:schemeClr val="tx1"/>
                  </a:solidFill>
                </a:rPr>
                <a:t>(incl. Linux)</a:t>
              </a:r>
              <a:endParaRPr lang="en-US" sz="1100" b="1" kern="0">
                <a:solidFill>
                  <a:schemeClr val="tx1"/>
                </a:solidFill>
              </a:endParaRPr>
            </a:p>
            <a:p>
              <a:pPr defTabSz="896214">
                <a:defRPr/>
              </a:pPr>
              <a:endParaRPr lang="en-US" sz="1371" b="1" kern="0">
                <a:solidFill>
                  <a:schemeClr val="tx1"/>
                </a:solidFill>
                <a:latin typeface="+mj-lt"/>
              </a:endParaRPr>
            </a:p>
          </p:txBody>
        </p:sp>
      </p:grpSp>
      <p:graphicFrame>
        <p:nvGraphicFramePr>
          <p:cNvPr id="16" name="Table 15"/>
          <p:cNvGraphicFramePr>
            <a:graphicFrameLocks noGrp="1"/>
          </p:cNvGraphicFramePr>
          <p:nvPr>
            <p:extLst>
              <p:ext uri="{D42A27DB-BD31-4B8C-83A1-F6EECF244321}">
                <p14:modId xmlns:p14="http://schemas.microsoft.com/office/powerpoint/2010/main" val="4257096958"/>
              </p:ext>
            </p:extLst>
          </p:nvPr>
        </p:nvGraphicFramePr>
        <p:xfrm>
          <a:off x="6305771" y="1760456"/>
          <a:ext cx="5602208" cy="2916714"/>
        </p:xfrm>
        <a:graphic>
          <a:graphicData uri="http://schemas.openxmlformats.org/drawingml/2006/table">
            <a:tbl>
              <a:tblPr>
                <a:tableStyleId>{616DA210-FB5B-4158-B5E0-FEB733F419BA}</a:tableStyleId>
              </a:tblPr>
              <a:tblGrid>
                <a:gridCol w="459168">
                  <a:extLst>
                    <a:ext uri="{9D8B030D-6E8A-4147-A177-3AD203B41FA5}">
                      <a16:colId xmlns:a16="http://schemas.microsoft.com/office/drawing/2014/main" val="1206727105"/>
                    </a:ext>
                  </a:extLst>
                </a:gridCol>
                <a:gridCol w="1725918">
                  <a:extLst>
                    <a:ext uri="{9D8B030D-6E8A-4147-A177-3AD203B41FA5}">
                      <a16:colId xmlns:a16="http://schemas.microsoft.com/office/drawing/2014/main" val="245940988"/>
                    </a:ext>
                  </a:extLst>
                </a:gridCol>
                <a:gridCol w="899886">
                  <a:extLst>
                    <a:ext uri="{9D8B030D-6E8A-4147-A177-3AD203B41FA5}">
                      <a16:colId xmlns:a16="http://schemas.microsoft.com/office/drawing/2014/main" val="3430624284"/>
                    </a:ext>
                  </a:extLst>
                </a:gridCol>
                <a:gridCol w="551543">
                  <a:extLst>
                    <a:ext uri="{9D8B030D-6E8A-4147-A177-3AD203B41FA5}">
                      <a16:colId xmlns:a16="http://schemas.microsoft.com/office/drawing/2014/main" val="4027886329"/>
                    </a:ext>
                  </a:extLst>
                </a:gridCol>
                <a:gridCol w="1965693">
                  <a:extLst>
                    <a:ext uri="{9D8B030D-6E8A-4147-A177-3AD203B41FA5}">
                      <a16:colId xmlns:a16="http://schemas.microsoft.com/office/drawing/2014/main" val="3505313657"/>
                    </a:ext>
                  </a:extLst>
                </a:gridCol>
              </a:tblGrid>
              <a:tr h="421548">
                <a:tc gridSpan="4">
                  <a:txBody>
                    <a:bodyPr/>
                    <a:lstStyle/>
                    <a:p>
                      <a:pPr algn="ctr" fontAlgn="ctr"/>
                      <a:r>
                        <a:rPr lang="en-US" sz="1400" b="1" u="none" strike="noStrike">
                          <a:solidFill>
                            <a:schemeClr val="bg1"/>
                          </a:solidFill>
                          <a:effectLst/>
                        </a:rPr>
                        <a:t>7. MS Tactics and Field</a:t>
                      </a:r>
                      <a:r>
                        <a:rPr lang="en-US" sz="1400" b="1" u="none" strike="noStrike" baseline="0">
                          <a:solidFill>
                            <a:schemeClr val="bg1"/>
                          </a:solidFill>
                          <a:effectLst/>
                        </a:rPr>
                        <a:t> Go Do’s</a:t>
                      </a:r>
                      <a:endParaRPr lang="en-US" sz="1400" b="1" i="0" u="none" strike="noStrike">
                        <a:solidFill>
                          <a:schemeClr val="bg1"/>
                        </a:solidFill>
                        <a:effectLst/>
                        <a:latin typeface="+mj-lt"/>
                      </a:endParaRPr>
                    </a:p>
                  </a:txBody>
                  <a:tcPr marL="9525" marR="9525" marT="9525" marB="0" anchor="ctr">
                    <a:solidFill>
                      <a:srgbClr val="7F7F7F"/>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endParaRPr lang="en-US" sz="1400" b="1" i="0" u="none" strike="noStrike">
                        <a:solidFill>
                          <a:schemeClr val="bg1"/>
                        </a:solidFill>
                        <a:effectLst/>
                        <a:latin typeface="+mj-lt"/>
                      </a:endParaRPr>
                    </a:p>
                  </a:txBody>
                  <a:tcPr marL="9525" marR="9525" marT="9525" marB="0" anchor="ctr">
                    <a:solidFill>
                      <a:srgbClr val="7F7F7F"/>
                    </a:solidFill>
                  </a:tcPr>
                </a:tc>
                <a:extLst>
                  <a:ext uri="{0D108BD9-81ED-4DB2-BD59-A6C34878D82A}">
                    <a16:rowId xmlns:a16="http://schemas.microsoft.com/office/drawing/2014/main" val="2576622483"/>
                  </a:ext>
                </a:extLst>
              </a:tr>
              <a:tr h="401473">
                <a:tc>
                  <a:txBody>
                    <a:bodyPr/>
                    <a:lstStyle/>
                    <a:p>
                      <a:pPr algn="ctr" fontAlgn="ctr"/>
                      <a:endParaRPr lang="en-US" sz="2000" b="0" i="0" u="none" strike="noStrike">
                        <a:solidFill>
                          <a:schemeClr val="bg1"/>
                        </a:solidFill>
                        <a:effectLst/>
                        <a:latin typeface="+mj-lt"/>
                      </a:endParaRPr>
                    </a:p>
                  </a:txBody>
                  <a:tcPr marL="9525" marR="9525" marT="9525" marB="0" anchor="ctr">
                    <a:solidFill>
                      <a:srgbClr val="008272"/>
                    </a:solidFill>
                  </a:tcPr>
                </a:tc>
                <a:tc>
                  <a:txBody>
                    <a:bodyPr/>
                    <a:lstStyle/>
                    <a:p>
                      <a:pPr algn="ctr" fontAlgn="ctr"/>
                      <a:r>
                        <a:rPr lang="en-US" sz="1370" b="1" u="none" strike="noStrike">
                          <a:solidFill>
                            <a:schemeClr val="bg1"/>
                          </a:solidFill>
                          <a:effectLst/>
                        </a:rPr>
                        <a:t>What    </a:t>
                      </a:r>
                      <a:endParaRPr lang="en-US" sz="1370" b="1" i="0" u="none" strike="noStrike">
                        <a:solidFill>
                          <a:schemeClr val="bg1"/>
                        </a:solidFill>
                        <a:effectLst/>
                        <a:latin typeface="+mj-lt"/>
                      </a:endParaRPr>
                    </a:p>
                  </a:txBody>
                  <a:tcPr marL="9525" marR="9525" marT="9525" marB="0" anchor="ctr">
                    <a:solidFill>
                      <a:srgbClr val="008272"/>
                    </a:solidFill>
                  </a:tcPr>
                </a:tc>
                <a:tc>
                  <a:txBody>
                    <a:bodyPr/>
                    <a:lstStyle/>
                    <a:p>
                      <a:pPr algn="ctr" fontAlgn="ctr"/>
                      <a:r>
                        <a:rPr lang="en-US" sz="1370" b="1" u="none" strike="noStrike">
                          <a:solidFill>
                            <a:schemeClr val="bg1"/>
                          </a:solidFill>
                          <a:effectLst/>
                        </a:rPr>
                        <a:t>Who </a:t>
                      </a:r>
                      <a:endParaRPr lang="en-US" sz="1370" b="1" i="0" u="none" strike="noStrike">
                        <a:solidFill>
                          <a:schemeClr val="bg1"/>
                        </a:solidFill>
                        <a:effectLst/>
                        <a:latin typeface="+mj-lt"/>
                      </a:endParaRPr>
                    </a:p>
                  </a:txBody>
                  <a:tcPr marL="9525" marR="9525" marT="9525" marB="0" anchor="ctr">
                    <a:solidFill>
                      <a:srgbClr val="008272"/>
                    </a:solidFill>
                  </a:tcPr>
                </a:tc>
                <a:tc>
                  <a:txBody>
                    <a:bodyPr/>
                    <a:lstStyle/>
                    <a:p>
                      <a:pPr algn="ctr" fontAlgn="ctr"/>
                      <a:r>
                        <a:rPr lang="en-US" sz="1370" b="1" u="none" strike="noStrike">
                          <a:solidFill>
                            <a:schemeClr val="bg1"/>
                          </a:solidFill>
                          <a:effectLst/>
                        </a:rPr>
                        <a:t>When</a:t>
                      </a:r>
                      <a:endParaRPr lang="en-US" sz="1370" b="1" i="0" u="none" strike="noStrike">
                        <a:solidFill>
                          <a:schemeClr val="bg1"/>
                        </a:solidFill>
                        <a:effectLst/>
                        <a:latin typeface="+mj-lt"/>
                      </a:endParaRPr>
                    </a:p>
                  </a:txBody>
                  <a:tcPr marL="9525" marR="9525" marT="9525" marB="0" anchor="ctr">
                    <a:solidFill>
                      <a:srgbClr val="00827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l-PL" sz="1370" b="1" i="0" u="none" strike="noStrike">
                          <a:solidFill>
                            <a:schemeClr val="bg1"/>
                          </a:solidFill>
                          <a:effectLst/>
                          <a:latin typeface="Calibri Light" panose="020F0302020204030204" pitchFamily="34" charset="0"/>
                        </a:rPr>
                        <a:t>Expected Outcome / Revenue</a:t>
                      </a:r>
                      <a:endParaRPr lang="en-US" sz="1370" b="1" i="0" u="none" strike="noStrike">
                        <a:solidFill>
                          <a:schemeClr val="bg1"/>
                        </a:solidFill>
                        <a:effectLst/>
                        <a:latin typeface="Calibri Light" panose="020F0302020204030204" pitchFamily="34" charset="0"/>
                      </a:endParaRPr>
                    </a:p>
                  </a:txBody>
                  <a:tcPr marL="9525" marR="9525" marT="9525" marB="0" anchor="ctr">
                    <a:solidFill>
                      <a:srgbClr val="008272"/>
                    </a:solidFill>
                  </a:tcPr>
                </a:tc>
                <a:extLst>
                  <a:ext uri="{0D108BD9-81ED-4DB2-BD59-A6C34878D82A}">
                    <a16:rowId xmlns:a16="http://schemas.microsoft.com/office/drawing/2014/main" val="3347755063"/>
                  </a:ext>
                </a:extLst>
              </a:tr>
              <a:tr h="401473">
                <a:tc>
                  <a:txBody>
                    <a:bodyPr/>
                    <a:lstStyle/>
                    <a:p>
                      <a:pPr algn="ctr" fontAlgn="ctr"/>
                      <a:r>
                        <a:rPr lang="en-US" sz="1000" u="none" strike="noStrike">
                          <a:effectLst/>
                          <a:latin typeface="+mj-lt"/>
                        </a:rPr>
                        <a:t>1</a:t>
                      </a:r>
                      <a:endParaRPr lang="en-US" sz="1000" b="0" i="0" u="none" strike="noStrike">
                        <a:solidFill>
                          <a:srgbClr val="000000"/>
                        </a:solidFill>
                        <a:effectLst/>
                        <a:latin typeface="+mj-lt"/>
                      </a:endParaRPr>
                    </a:p>
                  </a:txBody>
                  <a:tcPr marL="9525" marR="9525" marT="9525" marB="0" anchor="ctr"/>
                </a:tc>
                <a:tc>
                  <a:txBody>
                    <a:bodyPr/>
                    <a:lstStyle/>
                    <a:p>
                      <a:pPr algn="l" fontAlgn="ctr"/>
                      <a:r>
                        <a:rPr lang="pl-PL" sz="1000" b="0" i="0" u="none" strike="noStrike" kern="1200" err="1">
                          <a:solidFill>
                            <a:srgbClr val="000000"/>
                          </a:solidFill>
                          <a:effectLst/>
                          <a:latin typeface="+mn-lt"/>
                          <a:ea typeface="+mn-ea"/>
                          <a:cs typeface="+mn-cs"/>
                        </a:rPr>
                        <a:t>Recruite</a:t>
                      </a:r>
                      <a:r>
                        <a:rPr lang="pl-PL" sz="1000" b="0" i="0" u="none" strike="noStrike" kern="1200">
                          <a:solidFill>
                            <a:srgbClr val="000000"/>
                          </a:solidFill>
                          <a:effectLst/>
                          <a:latin typeface="+mn-lt"/>
                          <a:ea typeface="+mn-ea"/>
                          <a:cs typeface="+mn-cs"/>
                        </a:rPr>
                        <a:t> </a:t>
                      </a:r>
                      <a:r>
                        <a:rPr lang="pl-PL" sz="1000" b="0" i="0" u="none" strike="noStrike" kern="1200" err="1">
                          <a:solidFill>
                            <a:srgbClr val="000000"/>
                          </a:solidFill>
                          <a:effectLst/>
                          <a:latin typeface="+mn-lt"/>
                          <a:ea typeface="+mn-ea"/>
                          <a:cs typeface="+mn-cs"/>
                        </a:rPr>
                        <a:t>commited</a:t>
                      </a:r>
                      <a:r>
                        <a:rPr lang="pl-PL" sz="1000" b="0" i="0" u="none" strike="noStrike" kern="1200">
                          <a:solidFill>
                            <a:srgbClr val="000000"/>
                          </a:solidFill>
                          <a:effectLst/>
                          <a:latin typeface="+mn-lt"/>
                          <a:ea typeface="+mn-ea"/>
                          <a:cs typeface="+mn-cs"/>
                        </a:rPr>
                        <a:t> </a:t>
                      </a:r>
                      <a:r>
                        <a:rPr lang="pl-PL" sz="1000" b="0" i="0" u="none" strike="noStrike" kern="1200" err="1">
                          <a:solidFill>
                            <a:srgbClr val="000000"/>
                          </a:solidFill>
                          <a:effectLst/>
                          <a:latin typeface="+mn-lt"/>
                          <a:ea typeface="+mn-ea"/>
                          <a:cs typeface="+mn-cs"/>
                        </a:rPr>
                        <a:t>MSP’s</a:t>
                      </a:r>
                      <a:r>
                        <a:rPr lang="pl-PL" sz="1000" b="0" i="0" u="none" strike="noStrike" kern="1200">
                          <a:solidFill>
                            <a:srgbClr val="000000"/>
                          </a:solidFill>
                          <a:effectLst/>
                          <a:latin typeface="+mn-lt"/>
                          <a:ea typeface="+mn-ea"/>
                          <a:cs typeface="+mn-cs"/>
                        </a:rPr>
                        <a:t> to build  solutions on </a:t>
                      </a:r>
                      <a:r>
                        <a:rPr lang="en-US" sz="1000" b="0" i="0" u="none" strike="noStrike" kern="1200">
                          <a:solidFill>
                            <a:srgbClr val="000000"/>
                          </a:solidFill>
                          <a:effectLst/>
                          <a:latin typeface="+mn-lt"/>
                          <a:ea typeface="+mn-ea"/>
                          <a:cs typeface="+mn-cs"/>
                        </a:rPr>
                        <a:t>ADS and </a:t>
                      </a:r>
                      <a:r>
                        <a:rPr lang="pl-PL" sz="1000" b="0" i="0" u="none" strike="noStrike" kern="1200">
                          <a:solidFill>
                            <a:srgbClr val="000000"/>
                          </a:solidFill>
                          <a:effectLst/>
                          <a:latin typeface="+mn-lt"/>
                          <a:ea typeface="+mn-ea"/>
                          <a:cs typeface="+mn-cs"/>
                        </a:rPr>
                        <a:t>DP</a:t>
                      </a:r>
                      <a:endParaRPr lang="en-US" sz="1000" b="0" i="0" u="none" strike="noStrike" kern="1200">
                        <a:solidFill>
                          <a:srgbClr val="000000"/>
                        </a:solidFill>
                        <a:effectLst/>
                        <a:latin typeface="+mn-lt"/>
                        <a:ea typeface="+mn-ea"/>
                        <a:cs typeface="+mn-cs"/>
                      </a:endParaRPr>
                    </a:p>
                  </a:txBody>
                  <a:tcPr marL="9525" marR="9525" marT="9525" marB="0" anchor="ctr"/>
                </a:tc>
                <a:tc>
                  <a:txBody>
                    <a:bodyPr/>
                    <a:lstStyle/>
                    <a:p>
                      <a:pPr algn="ctr" fontAlgn="ctr"/>
                      <a:r>
                        <a:rPr lang="pl-PL" sz="1100" b="0" i="0" u="none" strike="noStrike" kern="1200">
                          <a:solidFill>
                            <a:srgbClr val="000000"/>
                          </a:solidFill>
                          <a:effectLst/>
                          <a:latin typeface="+mj-lt"/>
                          <a:ea typeface="+mn-ea"/>
                          <a:cs typeface="+mn-cs"/>
                        </a:rPr>
                        <a:t>PDM + PTS</a:t>
                      </a:r>
                      <a:endParaRPr lang="en-US" sz="1100" b="0" i="0" u="none" strike="noStrike" kern="1200">
                        <a:solidFill>
                          <a:srgbClr val="000000"/>
                        </a:solidFill>
                        <a:effectLst/>
                        <a:latin typeface="+mj-lt"/>
                        <a:ea typeface="+mn-ea"/>
                        <a:cs typeface="+mn-cs"/>
                      </a:endParaRPr>
                    </a:p>
                  </a:txBody>
                  <a:tcPr marL="9525" marR="9525" marT="9525" marB="0" anchor="ctr"/>
                </a:tc>
                <a:tc>
                  <a:txBody>
                    <a:bodyPr/>
                    <a:lstStyle/>
                    <a:p>
                      <a:pPr algn="ctr" fontAlgn="ctr"/>
                      <a:r>
                        <a:rPr lang="en-US" sz="1100" b="0" i="0" u="none" strike="noStrike">
                          <a:solidFill>
                            <a:srgbClr val="000000"/>
                          </a:solidFill>
                          <a:effectLst/>
                          <a:latin typeface="+mj-lt"/>
                        </a:rPr>
                        <a:t>Q1</a:t>
                      </a:r>
                    </a:p>
                  </a:txBody>
                  <a:tcPr marL="9525" marR="9525" marT="9525" marB="0" anchor="ctr"/>
                </a:tc>
                <a:tc>
                  <a:txBody>
                    <a:bodyPr/>
                    <a:lstStyle/>
                    <a:p>
                      <a:pPr algn="l" fontAlgn="ctr"/>
                      <a:r>
                        <a:rPr lang="pl-PL" sz="1000" b="0" i="0" u="none" strike="noStrike">
                          <a:solidFill>
                            <a:srgbClr val="000000"/>
                          </a:solidFill>
                          <a:effectLst/>
                          <a:latin typeface="+mj-lt"/>
                        </a:rPr>
                        <a:t>MSP commited for solutions on ADS and Data Platform in every Sub.</a:t>
                      </a:r>
                      <a:endParaRPr lang="en-US" sz="1000" b="0" i="0" u="none" strike="noStrike">
                        <a:solidFill>
                          <a:srgbClr val="000000"/>
                        </a:solidFill>
                        <a:effectLst/>
                        <a:latin typeface="+mj-lt"/>
                      </a:endParaRPr>
                    </a:p>
                  </a:txBody>
                  <a:tcPr marL="9525" marR="9525" marT="9525" marB="0" anchor="ctr"/>
                </a:tc>
                <a:extLst>
                  <a:ext uri="{0D108BD9-81ED-4DB2-BD59-A6C34878D82A}">
                    <a16:rowId xmlns:a16="http://schemas.microsoft.com/office/drawing/2014/main" val="3286352346"/>
                  </a:ext>
                </a:extLst>
              </a:tr>
              <a:tr h="401473">
                <a:tc>
                  <a:txBody>
                    <a:bodyPr/>
                    <a:lstStyle/>
                    <a:p>
                      <a:pPr algn="ctr" fontAlgn="ctr"/>
                      <a:r>
                        <a:rPr lang="en-US" sz="1000" u="none" strike="noStrike">
                          <a:effectLst/>
                          <a:latin typeface="+mj-lt"/>
                        </a:rPr>
                        <a:t>2</a:t>
                      </a:r>
                      <a:endParaRPr lang="en-US" sz="1000" b="0" i="0" u="none" strike="noStrike">
                        <a:solidFill>
                          <a:srgbClr val="000000"/>
                        </a:solidFill>
                        <a:effectLst/>
                        <a:latin typeface="+mj-lt"/>
                      </a:endParaRPr>
                    </a:p>
                  </a:txBody>
                  <a:tcPr marL="9525" marR="9525" marT="9525" marB="0" anchor="ctr"/>
                </a:tc>
                <a:tc>
                  <a:txBody>
                    <a:bodyPr/>
                    <a:lstStyle/>
                    <a:p>
                      <a:pPr algn="l" fontAlgn="ctr"/>
                      <a:r>
                        <a:rPr lang="en-US" sz="1000" b="0" i="0" u="none" strike="noStrike" kern="1200">
                          <a:solidFill>
                            <a:srgbClr val="000000"/>
                          </a:solidFill>
                          <a:effectLst/>
                          <a:latin typeface="+mn-lt"/>
                          <a:ea typeface="+mn-ea"/>
                          <a:cs typeface="+mn-cs"/>
                        </a:rPr>
                        <a:t>ADS and Data Platform envisioning workshop</a:t>
                      </a:r>
                      <a:r>
                        <a:rPr lang="pl-PL" sz="1000" b="0" i="0" u="none" strike="noStrike" kern="1200">
                          <a:solidFill>
                            <a:srgbClr val="000000"/>
                          </a:solidFill>
                          <a:effectLst/>
                          <a:latin typeface="+mn-lt"/>
                          <a:ea typeface="+mn-ea"/>
                          <a:cs typeface="+mn-cs"/>
                        </a:rPr>
                        <a:t> </a:t>
                      </a:r>
                      <a:r>
                        <a:rPr lang="pl-PL" sz="1000" b="0" i="0" u="none" strike="noStrike" kern="1200" err="1">
                          <a:solidFill>
                            <a:srgbClr val="000000"/>
                          </a:solidFill>
                          <a:effectLst/>
                          <a:latin typeface="+mn-lt"/>
                          <a:ea typeface="+mn-ea"/>
                          <a:cs typeface="+mn-cs"/>
                        </a:rPr>
                        <a:t>scope</a:t>
                      </a:r>
                      <a:r>
                        <a:rPr lang="pl-PL" sz="1000" b="0" i="0" u="none" strike="noStrike" kern="1200">
                          <a:solidFill>
                            <a:srgbClr val="000000"/>
                          </a:solidFill>
                          <a:effectLst/>
                          <a:latin typeface="+mn-lt"/>
                          <a:ea typeface="+mn-ea"/>
                          <a:cs typeface="+mn-cs"/>
                        </a:rPr>
                        <a:t>. </a:t>
                      </a:r>
                      <a:endParaRPr lang="en-US" sz="1000" b="0" i="0" u="none" strike="noStrike" kern="1200">
                        <a:solidFill>
                          <a:srgbClr val="000000"/>
                        </a:solidFill>
                        <a:effectLst/>
                        <a:latin typeface="+mn-lt"/>
                        <a:ea typeface="+mn-ea"/>
                        <a:cs typeface="+mn-cs"/>
                      </a:endParaRPr>
                    </a:p>
                  </a:txBody>
                  <a:tcPr marL="9525" marR="9525" marT="9525" marB="0" anchor="ctr"/>
                </a:tc>
                <a:tc>
                  <a:txBody>
                    <a:bodyPr/>
                    <a:lstStyle/>
                    <a:p>
                      <a:pPr algn="ctr" fontAlgn="ctr"/>
                      <a:r>
                        <a:rPr lang="pl-PL" sz="1100" b="1" i="0" u="none" strike="noStrike" kern="1200">
                          <a:solidFill>
                            <a:srgbClr val="000000"/>
                          </a:solidFill>
                          <a:effectLst/>
                          <a:latin typeface="+mj-lt"/>
                          <a:ea typeface="+mn-ea"/>
                          <a:cs typeface="+mn-cs"/>
                        </a:rPr>
                        <a:t>PTS</a:t>
                      </a:r>
                      <a:endParaRPr lang="en-US" sz="1100" b="1" i="0" u="none" strike="noStrike" kern="1200">
                        <a:solidFill>
                          <a:srgbClr val="000000"/>
                        </a:solidFill>
                        <a:effectLst/>
                        <a:latin typeface="+mj-lt"/>
                        <a:ea typeface="+mn-ea"/>
                        <a:cs typeface="+mn-cs"/>
                      </a:endParaRPr>
                    </a:p>
                  </a:txBody>
                  <a:tcPr marL="9525" marR="9525" marT="9525" marB="0" anchor="ctr"/>
                </a:tc>
                <a:tc>
                  <a:txBody>
                    <a:bodyPr/>
                    <a:lstStyle/>
                    <a:p>
                      <a:pPr algn="ctr" fontAlgn="ctr"/>
                      <a:r>
                        <a:rPr lang="en-US" sz="1100" b="0" i="0" u="none" strike="noStrike">
                          <a:solidFill>
                            <a:srgbClr val="000000"/>
                          </a:solidFill>
                          <a:effectLst/>
                          <a:latin typeface="+mj-lt"/>
                        </a:rPr>
                        <a:t>Q1</a:t>
                      </a:r>
                    </a:p>
                  </a:txBody>
                  <a:tcPr marL="9525" marR="9525" marT="9525" marB="0" anchor="ctr"/>
                </a:tc>
                <a:tc>
                  <a:txBody>
                    <a:bodyPr/>
                    <a:lstStyle/>
                    <a:p>
                      <a:pPr algn="l" fontAlgn="ctr"/>
                      <a:r>
                        <a:rPr lang="pl-PL" sz="1000" b="0" i="0" u="none" strike="noStrike">
                          <a:solidFill>
                            <a:srgbClr val="000000"/>
                          </a:solidFill>
                          <a:effectLst/>
                          <a:latin typeface="+mj-lt"/>
                        </a:rPr>
                        <a:t>ADS and Data Platform workshop scope defined and delivery </a:t>
                      </a:r>
                      <a:endParaRPr lang="en-US" sz="1000" b="0" i="0" u="none" strike="noStrike">
                        <a:solidFill>
                          <a:srgbClr val="000000"/>
                        </a:solidFill>
                        <a:effectLst/>
                        <a:latin typeface="+mj-lt"/>
                      </a:endParaRPr>
                    </a:p>
                  </a:txBody>
                  <a:tcPr marL="9525" marR="9525" marT="9525" marB="0" anchor="ctr"/>
                </a:tc>
                <a:extLst>
                  <a:ext uri="{0D108BD9-81ED-4DB2-BD59-A6C34878D82A}">
                    <a16:rowId xmlns:a16="http://schemas.microsoft.com/office/drawing/2014/main" val="3448877676"/>
                  </a:ext>
                </a:extLst>
              </a:tr>
              <a:tr h="396921">
                <a:tc>
                  <a:txBody>
                    <a:bodyPr/>
                    <a:lstStyle/>
                    <a:p>
                      <a:pPr algn="ctr" fontAlgn="ctr"/>
                      <a:r>
                        <a:rPr lang="en-US" sz="1000" u="none" strike="noStrike">
                          <a:effectLst/>
                          <a:latin typeface="+mj-lt"/>
                        </a:rPr>
                        <a:t>3</a:t>
                      </a:r>
                      <a:endParaRPr lang="en-US" sz="1000" b="0" i="0" u="none" strike="noStrike">
                        <a:solidFill>
                          <a:srgbClr val="000000"/>
                        </a:solidFill>
                        <a:effectLst/>
                        <a:latin typeface="+mj-lt"/>
                      </a:endParaRPr>
                    </a:p>
                  </a:txBody>
                  <a:tcPr marL="9525" marR="9525" marT="9525"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pl-PL" sz="1000" b="0" i="0" u="none" strike="noStrike" kern="1200">
                          <a:solidFill>
                            <a:srgbClr val="000000"/>
                          </a:solidFill>
                          <a:effectLst/>
                          <a:latin typeface="+mn-lt"/>
                          <a:ea typeface="+mn-ea"/>
                          <a:cs typeface="+mn-cs"/>
                        </a:rPr>
                        <a:t>I</a:t>
                      </a:r>
                      <a:r>
                        <a:rPr lang="en-US" sz="1000" b="0" i="0" u="none" strike="noStrike" kern="1200" err="1">
                          <a:solidFill>
                            <a:srgbClr val="000000"/>
                          </a:solidFill>
                          <a:effectLst/>
                          <a:latin typeface="+mn-lt"/>
                          <a:ea typeface="+mn-ea"/>
                          <a:cs typeface="+mn-cs"/>
                        </a:rPr>
                        <a:t>nternal</a:t>
                      </a:r>
                      <a:r>
                        <a:rPr lang="en-US" sz="1000" b="0" i="0" u="none" strike="noStrike" kern="1200">
                          <a:solidFill>
                            <a:srgbClr val="000000"/>
                          </a:solidFill>
                          <a:effectLst/>
                          <a:latin typeface="+mn-lt"/>
                          <a:ea typeface="+mn-ea"/>
                          <a:cs typeface="+mn-cs"/>
                        </a:rPr>
                        <a:t> readiness</a:t>
                      </a:r>
                      <a:r>
                        <a:rPr lang="pl-PL" sz="1000" b="0" i="0" u="none" strike="noStrike" kern="1200">
                          <a:solidFill>
                            <a:srgbClr val="000000"/>
                          </a:solidFill>
                          <a:effectLst/>
                          <a:latin typeface="+mn-lt"/>
                          <a:ea typeface="+mn-ea"/>
                          <a:cs typeface="+mn-cs"/>
                        </a:rPr>
                        <a:t> </a:t>
                      </a:r>
                      <a:r>
                        <a:rPr lang="pl-PL" sz="1000" b="0" i="0" u="none" strike="noStrike" kern="1200" err="1">
                          <a:solidFill>
                            <a:srgbClr val="000000"/>
                          </a:solidFill>
                          <a:effectLst/>
                          <a:latin typeface="+mn-lt"/>
                          <a:ea typeface="+mn-ea"/>
                          <a:cs typeface="+mn-cs"/>
                        </a:rPr>
                        <a:t>around</a:t>
                      </a:r>
                      <a:r>
                        <a:rPr lang="pl-PL" sz="1000" b="0" i="0" u="none" strike="noStrike" kern="1200">
                          <a:solidFill>
                            <a:srgbClr val="000000"/>
                          </a:solidFill>
                          <a:effectLst/>
                          <a:latin typeface="+mn-lt"/>
                          <a:ea typeface="+mn-ea"/>
                          <a:cs typeface="+mn-cs"/>
                        </a:rPr>
                        <a:t> ADS and DP </a:t>
                      </a:r>
                      <a:r>
                        <a:rPr lang="pl-PL" sz="1000" b="0" i="0" u="none" strike="noStrike" kern="1200" err="1">
                          <a:solidFill>
                            <a:srgbClr val="000000"/>
                          </a:solidFill>
                          <a:effectLst/>
                          <a:latin typeface="+mn-lt"/>
                          <a:ea typeface="+mn-ea"/>
                          <a:cs typeface="+mn-cs"/>
                        </a:rPr>
                        <a:t>value</a:t>
                      </a:r>
                      <a:r>
                        <a:rPr lang="pl-PL" sz="1000" b="0" i="0" u="none" strike="noStrike" kern="1200">
                          <a:solidFill>
                            <a:srgbClr val="000000"/>
                          </a:solidFill>
                          <a:effectLst/>
                          <a:latin typeface="+mn-lt"/>
                          <a:ea typeface="+mn-ea"/>
                          <a:cs typeface="+mn-cs"/>
                        </a:rPr>
                        <a:t> </a:t>
                      </a:r>
                      <a:r>
                        <a:rPr lang="pl-PL" sz="1000" b="0" i="0" u="none" strike="noStrike" kern="1200" err="1">
                          <a:solidFill>
                            <a:srgbClr val="000000"/>
                          </a:solidFill>
                          <a:effectLst/>
                          <a:latin typeface="+mn-lt"/>
                          <a:ea typeface="+mn-ea"/>
                          <a:cs typeface="+mn-cs"/>
                        </a:rPr>
                        <a:t>proposition</a:t>
                      </a:r>
                      <a:r>
                        <a:rPr lang="pl-PL" sz="1000" b="0" i="0" u="none" strike="noStrike" kern="1200">
                          <a:solidFill>
                            <a:srgbClr val="000000"/>
                          </a:solidFill>
                          <a:effectLst/>
                          <a:latin typeface="+mn-lt"/>
                          <a:ea typeface="+mn-ea"/>
                          <a:cs typeface="+mn-cs"/>
                        </a:rPr>
                        <a:t>. </a:t>
                      </a:r>
                      <a:endParaRPr lang="en-US" sz="1000" b="0" i="0" u="none" strike="noStrike" kern="1200">
                        <a:solidFill>
                          <a:srgbClr val="000000"/>
                        </a:solidFill>
                        <a:effectLst/>
                        <a:latin typeface="+mn-lt"/>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l-PL" sz="1100" b="0" i="0" u="none" strike="noStrike" kern="1200">
                          <a:solidFill>
                            <a:srgbClr val="000000"/>
                          </a:solidFill>
                          <a:effectLst/>
                          <a:latin typeface="+mj-lt"/>
                          <a:ea typeface="+mn-ea"/>
                          <a:cs typeface="+mn-cs"/>
                        </a:rPr>
                        <a:t>PTS</a:t>
                      </a:r>
                      <a:endParaRPr lang="en-US" sz="1100" b="0" i="0" u="none" strike="noStrike" kern="1200">
                        <a:solidFill>
                          <a:srgbClr val="000000"/>
                        </a:solidFill>
                        <a:effectLst/>
                        <a:latin typeface="+mj-lt"/>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l-PL" sz="1100" b="0" i="0" u="none" strike="noStrike" kern="1200">
                          <a:solidFill>
                            <a:srgbClr val="000000"/>
                          </a:solidFill>
                          <a:effectLst/>
                          <a:latin typeface="+mn-lt"/>
                          <a:ea typeface="+mn-ea"/>
                          <a:cs typeface="+mn-cs"/>
                        </a:rPr>
                        <a:t>Sept / Oct</a:t>
                      </a:r>
                      <a:endParaRPr lang="en-US" sz="1100" b="0" i="0" u="none" strike="noStrike" kern="1200">
                        <a:solidFill>
                          <a:srgbClr val="000000"/>
                        </a:solidFill>
                        <a:effectLst/>
                        <a:latin typeface="+mn-lt"/>
                        <a:ea typeface="+mn-ea"/>
                        <a:cs typeface="+mn-cs"/>
                      </a:endParaRPr>
                    </a:p>
                  </a:txBody>
                  <a:tcPr marL="9525" marR="9525" marT="9525" marB="0" anchor="ctr"/>
                </a:tc>
                <a:tc>
                  <a:txBody>
                    <a:bodyPr/>
                    <a:lstStyle/>
                    <a:p>
                      <a:pPr algn="l" fontAlgn="ctr"/>
                      <a:r>
                        <a:rPr lang="pl-PL" sz="1000" b="0" i="0" u="none" strike="noStrike">
                          <a:solidFill>
                            <a:srgbClr val="000000"/>
                          </a:solidFill>
                          <a:effectLst/>
                          <a:latin typeface="+mj-lt"/>
                        </a:rPr>
                        <a:t>PDM </a:t>
                      </a:r>
                      <a:r>
                        <a:rPr lang="pl-PL" sz="1000" b="0" i="0" u="none" strike="noStrike" err="1">
                          <a:solidFill>
                            <a:srgbClr val="000000"/>
                          </a:solidFill>
                          <a:effectLst/>
                          <a:latin typeface="+mj-lt"/>
                        </a:rPr>
                        <a:t>drive</a:t>
                      </a:r>
                      <a:r>
                        <a:rPr lang="pl-PL" sz="1000" b="0" i="0" u="none" strike="noStrike">
                          <a:solidFill>
                            <a:srgbClr val="000000"/>
                          </a:solidFill>
                          <a:effectLst/>
                          <a:latin typeface="+mj-lt"/>
                        </a:rPr>
                        <a:t> </a:t>
                      </a:r>
                      <a:r>
                        <a:rPr lang="pl-PL" sz="1000" b="0" i="0" u="none" strike="noStrike" err="1">
                          <a:solidFill>
                            <a:srgbClr val="000000"/>
                          </a:solidFill>
                          <a:effectLst/>
                          <a:latin typeface="+mj-lt"/>
                        </a:rPr>
                        <a:t>discusison</a:t>
                      </a:r>
                      <a:r>
                        <a:rPr lang="pl-PL" sz="1000" b="0" i="0" u="none" strike="noStrike">
                          <a:solidFill>
                            <a:srgbClr val="000000"/>
                          </a:solidFill>
                          <a:effectLst/>
                          <a:latin typeface="+mj-lt"/>
                        </a:rPr>
                        <a:t> on ADS and DP. </a:t>
                      </a:r>
                      <a:endParaRPr lang="en-US" sz="1000" b="0" i="0" u="none" strike="noStrike">
                        <a:solidFill>
                          <a:srgbClr val="000000"/>
                        </a:solidFill>
                        <a:effectLst/>
                        <a:latin typeface="+mj-lt"/>
                      </a:endParaRPr>
                    </a:p>
                  </a:txBody>
                  <a:tcPr marL="9525" marR="9525" marT="9525" marB="0" anchor="ctr"/>
                </a:tc>
                <a:extLst>
                  <a:ext uri="{0D108BD9-81ED-4DB2-BD59-A6C34878D82A}">
                    <a16:rowId xmlns:a16="http://schemas.microsoft.com/office/drawing/2014/main" val="3934483899"/>
                  </a:ext>
                </a:extLst>
              </a:tr>
              <a:tr h="401473">
                <a:tc>
                  <a:txBody>
                    <a:bodyPr/>
                    <a:lstStyle/>
                    <a:p>
                      <a:pPr algn="ctr" fontAlgn="ctr"/>
                      <a:r>
                        <a:rPr lang="en-US" sz="1000" u="none" strike="noStrike">
                          <a:effectLst/>
                          <a:latin typeface="+mj-lt"/>
                        </a:rPr>
                        <a:t>4</a:t>
                      </a:r>
                      <a:endParaRPr lang="en-US" sz="1000" b="0" i="0" u="none" strike="noStrike">
                        <a:solidFill>
                          <a:srgbClr val="000000"/>
                        </a:solidFill>
                        <a:effectLst/>
                        <a:latin typeface="+mj-lt"/>
                      </a:endParaRPr>
                    </a:p>
                  </a:txBody>
                  <a:tcPr marL="9525" marR="9525" marT="9525" marB="0" anchor="ctr"/>
                </a:tc>
                <a:tc>
                  <a:txBody>
                    <a:bodyPr/>
                    <a:lstStyle/>
                    <a:p>
                      <a:pPr algn="l" fontAlgn="ctr"/>
                      <a:r>
                        <a:rPr lang="pl-PL" sz="1000" b="0" i="0" u="none" strike="noStrike" kern="1200" err="1">
                          <a:solidFill>
                            <a:srgbClr val="000000"/>
                          </a:solidFill>
                          <a:effectLst/>
                          <a:latin typeface="+mn-lt"/>
                          <a:ea typeface="+mn-ea"/>
                          <a:cs typeface="+mn-cs"/>
                        </a:rPr>
                        <a:t>Launch</a:t>
                      </a:r>
                      <a:r>
                        <a:rPr lang="pl-PL" sz="1000" b="0" i="0" u="none" strike="noStrike" kern="1200">
                          <a:solidFill>
                            <a:srgbClr val="000000"/>
                          </a:solidFill>
                          <a:effectLst/>
                          <a:latin typeface="+mn-lt"/>
                          <a:ea typeface="+mn-ea"/>
                          <a:cs typeface="+mn-cs"/>
                        </a:rPr>
                        <a:t> </a:t>
                      </a:r>
                      <a:r>
                        <a:rPr lang="pl-PL" sz="1000" b="0" i="0" u="none" strike="noStrike" kern="1200" err="1">
                          <a:solidFill>
                            <a:srgbClr val="000000"/>
                          </a:solidFill>
                          <a:effectLst/>
                          <a:latin typeface="+mn-lt"/>
                          <a:ea typeface="+mn-ea"/>
                          <a:cs typeface="+mn-cs"/>
                        </a:rPr>
                        <a:t>solutions</a:t>
                      </a:r>
                      <a:r>
                        <a:rPr lang="pl-PL" sz="1000" b="0" i="0" u="none" strike="noStrike" kern="1200">
                          <a:solidFill>
                            <a:srgbClr val="000000"/>
                          </a:solidFill>
                          <a:effectLst/>
                          <a:latin typeface="+mn-lt"/>
                          <a:ea typeface="+mn-ea"/>
                          <a:cs typeface="+mn-cs"/>
                        </a:rPr>
                        <a:t> on ADS and DP with </a:t>
                      </a:r>
                      <a:r>
                        <a:rPr lang="pl-PL" sz="1000" b="0" i="0" u="none" strike="noStrike" kern="1200" err="1">
                          <a:solidFill>
                            <a:srgbClr val="000000"/>
                          </a:solidFill>
                          <a:effectLst/>
                          <a:latin typeface="+mn-lt"/>
                          <a:ea typeface="+mn-ea"/>
                          <a:cs typeface="+mn-cs"/>
                        </a:rPr>
                        <a:t>commited</a:t>
                      </a:r>
                      <a:r>
                        <a:rPr lang="pl-PL" sz="1000" b="0" i="0" u="none" strike="noStrike" kern="1200">
                          <a:solidFill>
                            <a:srgbClr val="000000"/>
                          </a:solidFill>
                          <a:effectLst/>
                          <a:latin typeface="+mn-lt"/>
                          <a:ea typeface="+mn-ea"/>
                          <a:cs typeface="+mn-cs"/>
                        </a:rPr>
                        <a:t> </a:t>
                      </a:r>
                      <a:r>
                        <a:rPr lang="pl-PL" sz="1000" b="0" i="0" u="none" strike="noStrike" kern="1200" err="1">
                          <a:solidFill>
                            <a:srgbClr val="000000"/>
                          </a:solidFill>
                          <a:effectLst/>
                          <a:latin typeface="+mn-lt"/>
                          <a:ea typeface="+mn-ea"/>
                          <a:cs typeface="+mn-cs"/>
                        </a:rPr>
                        <a:t>MSP’s</a:t>
                      </a:r>
                      <a:r>
                        <a:rPr lang="pl-PL" sz="1000" b="0" i="0" u="none" strike="noStrike" kern="1200">
                          <a:solidFill>
                            <a:srgbClr val="000000"/>
                          </a:solidFill>
                          <a:effectLst/>
                          <a:latin typeface="+mn-lt"/>
                          <a:ea typeface="+mn-ea"/>
                          <a:cs typeface="+mn-cs"/>
                        </a:rPr>
                        <a:t>. </a:t>
                      </a:r>
                      <a:endParaRPr lang="en-US" sz="1000" b="0" i="0" u="none" strike="noStrike" kern="1200">
                        <a:solidFill>
                          <a:srgbClr val="000000"/>
                        </a:solidFill>
                        <a:effectLst/>
                        <a:latin typeface="+mn-lt"/>
                        <a:ea typeface="+mn-ea"/>
                        <a:cs typeface="+mn-cs"/>
                      </a:endParaRPr>
                    </a:p>
                  </a:txBody>
                  <a:tcPr marL="9525" marR="9525" marT="9525" marB="0" anchor="ctr"/>
                </a:tc>
                <a:tc>
                  <a:txBody>
                    <a:bodyPr/>
                    <a:lstStyle/>
                    <a:p>
                      <a:pPr algn="ctr" fontAlgn="ctr"/>
                      <a:r>
                        <a:rPr lang="en-US" sz="1100" b="0" i="0" u="none" strike="noStrike" kern="1200">
                          <a:solidFill>
                            <a:srgbClr val="000000"/>
                          </a:solidFill>
                          <a:effectLst/>
                          <a:latin typeface="+mj-lt"/>
                          <a:ea typeface="+mn-ea"/>
                          <a:cs typeface="+mn-cs"/>
                        </a:rPr>
                        <a:t> PDM</a:t>
                      </a:r>
                      <a:r>
                        <a:rPr lang="pl-PL" sz="1100" b="0" i="0" u="none" strike="noStrike" kern="1200">
                          <a:solidFill>
                            <a:srgbClr val="000000"/>
                          </a:solidFill>
                          <a:effectLst/>
                          <a:latin typeface="+mj-lt"/>
                          <a:ea typeface="+mn-ea"/>
                          <a:cs typeface="+mn-cs"/>
                        </a:rPr>
                        <a:t> + PTS</a:t>
                      </a:r>
                      <a:endParaRPr lang="en-US" sz="1100" b="0" i="0" u="none" strike="noStrike" kern="1200">
                        <a:solidFill>
                          <a:srgbClr val="000000"/>
                        </a:solidFill>
                        <a:effectLst/>
                        <a:latin typeface="+mj-lt"/>
                        <a:ea typeface="+mn-ea"/>
                        <a:cs typeface="+mn-cs"/>
                      </a:endParaRPr>
                    </a:p>
                  </a:txBody>
                  <a:tcPr marL="9525" marR="9525" marT="9525" marB="0" anchor="ctr"/>
                </a:tc>
                <a:tc>
                  <a:txBody>
                    <a:bodyPr/>
                    <a:lstStyle/>
                    <a:p>
                      <a:pPr algn="ctr" fontAlgn="ctr"/>
                      <a:r>
                        <a:rPr lang="en-US" sz="1100" u="none" strike="noStrike">
                          <a:effectLst/>
                          <a:latin typeface="+mj-lt"/>
                        </a:rPr>
                        <a:t> FY18</a:t>
                      </a:r>
                      <a:endParaRPr lang="en-US" sz="1100" b="0" i="0" u="none" strike="noStrike">
                        <a:solidFill>
                          <a:srgbClr val="000000"/>
                        </a:solidFill>
                        <a:effectLst/>
                        <a:latin typeface="+mj-lt"/>
                      </a:endParaRPr>
                    </a:p>
                  </a:txBody>
                  <a:tcPr marL="9525" marR="9525" marT="9525"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pl-PL" sz="1000" b="0" i="0" u="none" strike="noStrike" kern="1200">
                          <a:solidFill>
                            <a:srgbClr val="000000"/>
                          </a:solidFill>
                          <a:effectLst/>
                          <a:latin typeface="+mj-lt"/>
                          <a:ea typeface="+mn-ea"/>
                          <a:cs typeface="+mn-cs"/>
                        </a:rPr>
                        <a:t>MSP </a:t>
                      </a:r>
                      <a:r>
                        <a:rPr lang="en-US" sz="1000" b="0" i="0" u="none" strike="noStrike" kern="1200">
                          <a:solidFill>
                            <a:srgbClr val="000000"/>
                          </a:solidFill>
                          <a:effectLst/>
                          <a:latin typeface="+mj-lt"/>
                          <a:ea typeface="+mn-ea"/>
                          <a:cs typeface="+mn-cs"/>
                        </a:rPr>
                        <a:t>with </a:t>
                      </a:r>
                      <a:r>
                        <a:rPr lang="pl-PL" sz="1000" b="0" i="0" u="none" strike="noStrike" kern="1200">
                          <a:solidFill>
                            <a:srgbClr val="000000"/>
                          </a:solidFill>
                          <a:effectLst/>
                          <a:latin typeface="+mj-lt"/>
                          <a:ea typeface="+mn-ea"/>
                          <a:cs typeface="+mn-cs"/>
                        </a:rPr>
                        <a:t>new </a:t>
                      </a:r>
                      <a:r>
                        <a:rPr lang="pl-PL" sz="1000" b="0" i="0" u="none" strike="noStrike" kern="1200" err="1">
                          <a:solidFill>
                            <a:srgbClr val="000000"/>
                          </a:solidFill>
                          <a:effectLst/>
                          <a:latin typeface="+mj-lt"/>
                          <a:ea typeface="+mn-ea"/>
                          <a:cs typeface="+mn-cs"/>
                        </a:rPr>
                        <a:t>solutions</a:t>
                      </a:r>
                      <a:r>
                        <a:rPr lang="pl-PL" sz="1000" b="0" i="0" u="none" strike="noStrike" kern="1200">
                          <a:solidFill>
                            <a:srgbClr val="000000"/>
                          </a:solidFill>
                          <a:effectLst/>
                          <a:latin typeface="+mj-lt"/>
                          <a:ea typeface="+mn-ea"/>
                          <a:cs typeface="+mn-cs"/>
                        </a:rPr>
                        <a:t> on ADS and DP </a:t>
                      </a:r>
                      <a:r>
                        <a:rPr lang="en-US" sz="1000" b="0" i="0" u="none" strike="noStrike" kern="1200">
                          <a:solidFill>
                            <a:srgbClr val="000000"/>
                          </a:solidFill>
                          <a:effectLst/>
                          <a:latin typeface="+mj-lt"/>
                          <a:ea typeface="+mn-ea"/>
                          <a:cs typeface="+mn-cs"/>
                        </a:rPr>
                        <a:t>offer </a:t>
                      </a:r>
                      <a:r>
                        <a:rPr lang="pl-PL" sz="1000" b="0" i="0" u="none" strike="noStrike" kern="1200">
                          <a:solidFill>
                            <a:srgbClr val="000000"/>
                          </a:solidFill>
                          <a:effectLst/>
                          <a:latin typeface="+mj-lt"/>
                          <a:ea typeface="+mn-ea"/>
                          <a:cs typeface="+mn-cs"/>
                        </a:rPr>
                        <a:t>in every Sub. </a:t>
                      </a:r>
                      <a:r>
                        <a:rPr lang="en-US" sz="1000" b="0" i="0" u="none" strike="noStrike" kern="1200">
                          <a:solidFill>
                            <a:srgbClr val="000000"/>
                          </a:solidFill>
                          <a:effectLst/>
                          <a:latin typeface="+mj-lt"/>
                          <a:ea typeface="+mn-ea"/>
                          <a:cs typeface="+mn-cs"/>
                        </a:rPr>
                        <a:t> </a:t>
                      </a:r>
                      <a:endParaRPr lang="pl-PL" sz="1000" b="0" i="0" u="none" strike="noStrike" kern="1200">
                        <a:solidFill>
                          <a:srgbClr val="000000"/>
                        </a:solidFill>
                        <a:effectLst/>
                        <a:latin typeface="+mj-lt"/>
                        <a:ea typeface="+mn-ea"/>
                        <a:cs typeface="+mn-cs"/>
                      </a:endParaRPr>
                    </a:p>
                    <a:p>
                      <a:pPr algn="l" fontAlgn="ctr"/>
                      <a:r>
                        <a:rPr lang="pl-PL" sz="1000" b="0" i="0" u="none" strike="noStrike" kern="1200">
                          <a:solidFill>
                            <a:srgbClr val="000000"/>
                          </a:solidFill>
                          <a:effectLst/>
                          <a:latin typeface="+mj-lt"/>
                          <a:ea typeface="+mn-ea"/>
                          <a:cs typeface="+mn-cs"/>
                        </a:rPr>
                        <a:t>Azure Revenue: + 300 K USD </a:t>
                      </a:r>
                      <a:endParaRPr lang="en-US" sz="1000" b="0" i="0" u="none" strike="noStrike" kern="1200">
                        <a:solidFill>
                          <a:srgbClr val="000000"/>
                        </a:solidFill>
                        <a:effectLst/>
                        <a:latin typeface="+mj-lt"/>
                        <a:ea typeface="+mn-ea"/>
                        <a:cs typeface="+mn-cs"/>
                      </a:endParaRPr>
                    </a:p>
                  </a:txBody>
                  <a:tcPr marL="9525" marR="9525" marT="9525" marB="0" anchor="ctr"/>
                </a:tc>
                <a:extLst>
                  <a:ext uri="{0D108BD9-81ED-4DB2-BD59-A6C34878D82A}">
                    <a16:rowId xmlns:a16="http://schemas.microsoft.com/office/drawing/2014/main" val="1230574311"/>
                  </a:ext>
                </a:extLst>
              </a:tr>
              <a:tr h="401473">
                <a:tc>
                  <a:txBody>
                    <a:bodyPr/>
                    <a:lstStyle/>
                    <a:p>
                      <a:pPr algn="ctr" fontAlgn="ctr"/>
                      <a:r>
                        <a:rPr lang="pl-PL" sz="1000" b="0" i="0" u="none" strike="noStrike">
                          <a:solidFill>
                            <a:srgbClr val="000000"/>
                          </a:solidFill>
                          <a:effectLst/>
                          <a:latin typeface="+mj-lt"/>
                        </a:rPr>
                        <a:t>5</a:t>
                      </a:r>
                      <a:endParaRPr lang="en-US" sz="1000" b="0" i="0" u="none" strike="noStrike">
                        <a:solidFill>
                          <a:srgbClr val="000000"/>
                        </a:solidFill>
                        <a:effectLst/>
                        <a:latin typeface="+mj-lt"/>
                      </a:endParaRPr>
                    </a:p>
                  </a:txBody>
                  <a:tcPr marL="9525" marR="9525" marT="9525" marB="0" anchor="ctr"/>
                </a:tc>
                <a:tc>
                  <a:txBody>
                    <a:bodyPr/>
                    <a:lstStyle/>
                    <a:p>
                      <a:pPr algn="l" fontAlgn="ctr"/>
                      <a:r>
                        <a:rPr lang="en-US" sz="1000" b="0" i="0" u="none" strike="noStrike" kern="1200">
                          <a:solidFill>
                            <a:srgbClr val="000000"/>
                          </a:solidFill>
                          <a:effectLst/>
                          <a:latin typeface="+mn-lt"/>
                          <a:ea typeface="+mn-ea"/>
                          <a:cs typeface="+mn-cs"/>
                        </a:rPr>
                        <a:t>SQL Linux </a:t>
                      </a:r>
                      <a:r>
                        <a:rPr lang="pl-PL" sz="1000" b="0" i="0" u="none" strike="noStrike" kern="1200">
                          <a:solidFill>
                            <a:srgbClr val="000000"/>
                          </a:solidFill>
                          <a:effectLst/>
                          <a:latin typeface="+mn-lt"/>
                          <a:ea typeface="+mn-ea"/>
                          <a:cs typeface="+mn-cs"/>
                        </a:rPr>
                        <a:t>MSP </a:t>
                      </a:r>
                      <a:r>
                        <a:rPr lang="en-US" sz="1000" b="0" i="0" u="none" strike="noStrike" kern="1200">
                          <a:solidFill>
                            <a:srgbClr val="000000"/>
                          </a:solidFill>
                          <a:effectLst/>
                          <a:latin typeface="+mn-lt"/>
                          <a:ea typeface="+mn-ea"/>
                          <a:cs typeface="+mn-cs"/>
                        </a:rPr>
                        <a:t>recruit </a:t>
                      </a:r>
                    </a:p>
                  </a:txBody>
                  <a:tcPr marL="9525" marR="9525" marT="9525" marB="0" anchor="ctr"/>
                </a:tc>
                <a:tc>
                  <a:txBody>
                    <a:bodyPr/>
                    <a:lstStyle/>
                    <a:p>
                      <a:pPr algn="ctr" fontAlgn="ctr"/>
                      <a:r>
                        <a:rPr lang="en-US" sz="1100" b="0" i="0" u="none" strike="noStrike" kern="1200">
                          <a:solidFill>
                            <a:srgbClr val="000000"/>
                          </a:solidFill>
                          <a:effectLst/>
                          <a:latin typeface="+mj-lt"/>
                          <a:ea typeface="+mn-ea"/>
                          <a:cs typeface="+mn-cs"/>
                        </a:rPr>
                        <a:t>PDM</a:t>
                      </a:r>
                      <a:r>
                        <a:rPr lang="pl-PL" sz="1100" b="0" i="0" u="none" strike="noStrike" kern="1200">
                          <a:solidFill>
                            <a:srgbClr val="000000"/>
                          </a:solidFill>
                          <a:effectLst/>
                          <a:latin typeface="+mj-lt"/>
                          <a:ea typeface="+mn-ea"/>
                          <a:cs typeface="+mn-cs"/>
                        </a:rPr>
                        <a:t> + PTS</a:t>
                      </a:r>
                      <a:endParaRPr lang="en-US" sz="1100" b="0" i="0" u="none" strike="noStrike" kern="1200">
                        <a:solidFill>
                          <a:srgbClr val="000000"/>
                        </a:solidFill>
                        <a:effectLst/>
                        <a:latin typeface="+mj-lt"/>
                        <a:ea typeface="+mn-ea"/>
                        <a:cs typeface="+mn-cs"/>
                      </a:endParaRPr>
                    </a:p>
                  </a:txBody>
                  <a:tcPr marL="9525" marR="9525" marT="9525" marB="0" anchor="ctr"/>
                </a:tc>
                <a:tc>
                  <a:txBody>
                    <a:bodyPr/>
                    <a:lstStyle/>
                    <a:p>
                      <a:pPr algn="ctr" fontAlgn="ctr"/>
                      <a:r>
                        <a:rPr lang="pl-PL" sz="1100" b="0" i="0" u="none" strike="noStrike">
                          <a:solidFill>
                            <a:srgbClr val="000000"/>
                          </a:solidFill>
                          <a:effectLst/>
                          <a:latin typeface="+mj-lt"/>
                        </a:rPr>
                        <a:t>FY18</a:t>
                      </a:r>
                      <a:endParaRPr lang="en-US" sz="1100" b="0" i="0" u="none" strike="noStrike">
                        <a:solidFill>
                          <a:srgbClr val="000000"/>
                        </a:solidFill>
                        <a:effectLst/>
                        <a:latin typeface="+mj-lt"/>
                      </a:endParaRPr>
                    </a:p>
                  </a:txBody>
                  <a:tcPr marL="9525" marR="9525" marT="9525"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000" b="0" i="0" u="none" strike="noStrike" kern="1200">
                          <a:solidFill>
                            <a:srgbClr val="000000"/>
                          </a:solidFill>
                          <a:effectLst/>
                          <a:latin typeface="+mj-lt"/>
                          <a:ea typeface="+mn-ea"/>
                          <a:cs typeface="+mn-cs"/>
                        </a:rPr>
                        <a:t>SQL Linux </a:t>
                      </a:r>
                      <a:r>
                        <a:rPr lang="pl-PL" sz="1000" b="0" i="0" u="none" strike="noStrike" kern="1200">
                          <a:solidFill>
                            <a:srgbClr val="000000"/>
                          </a:solidFill>
                          <a:effectLst/>
                          <a:latin typeface="+mj-lt"/>
                          <a:ea typeface="+mn-ea"/>
                          <a:cs typeface="+mn-cs"/>
                        </a:rPr>
                        <a:t>launched in every Sub. </a:t>
                      </a:r>
                      <a:endParaRPr lang="en-US" sz="1000" b="0" i="0" u="none" strike="noStrike" kern="1200">
                        <a:solidFill>
                          <a:srgbClr val="000000"/>
                        </a:solidFill>
                        <a:effectLst/>
                        <a:latin typeface="+mj-lt"/>
                        <a:ea typeface="+mn-ea"/>
                        <a:cs typeface="+mn-cs"/>
                      </a:endParaRPr>
                    </a:p>
                    <a:p>
                      <a:pPr algn="l" fontAlgn="ctr"/>
                      <a:endParaRPr lang="en-US" sz="1000" b="0" i="0" u="none" strike="noStrike" kern="1200">
                        <a:solidFill>
                          <a:srgbClr val="000000"/>
                        </a:solidFill>
                        <a:effectLst/>
                        <a:latin typeface="+mj-lt"/>
                        <a:ea typeface="+mn-ea"/>
                        <a:cs typeface="+mn-cs"/>
                      </a:endParaRPr>
                    </a:p>
                  </a:txBody>
                  <a:tcPr marL="9525" marR="9525" marT="9525" marB="0" anchor="ctr"/>
                </a:tc>
                <a:extLst>
                  <a:ext uri="{0D108BD9-81ED-4DB2-BD59-A6C34878D82A}">
                    <a16:rowId xmlns:a16="http://schemas.microsoft.com/office/drawing/2014/main" val="74524944"/>
                  </a:ext>
                </a:extLst>
              </a:tr>
            </a:tbl>
          </a:graphicData>
        </a:graphic>
      </p:graphicFrame>
      <p:graphicFrame>
        <p:nvGraphicFramePr>
          <p:cNvPr id="20" name="Table 19"/>
          <p:cNvGraphicFramePr>
            <a:graphicFrameLocks noGrp="1"/>
          </p:cNvGraphicFramePr>
          <p:nvPr>
            <p:extLst>
              <p:ext uri="{D42A27DB-BD31-4B8C-83A1-F6EECF244321}">
                <p14:modId xmlns:p14="http://schemas.microsoft.com/office/powerpoint/2010/main" val="2320532225"/>
              </p:ext>
            </p:extLst>
          </p:nvPr>
        </p:nvGraphicFramePr>
        <p:xfrm>
          <a:off x="6305771" y="4810668"/>
          <a:ext cx="5602209" cy="1360960"/>
        </p:xfrm>
        <a:graphic>
          <a:graphicData uri="http://schemas.openxmlformats.org/drawingml/2006/table">
            <a:tbl>
              <a:tblPr>
                <a:tableStyleId>{616DA210-FB5B-4158-B5E0-FEB733F419BA}</a:tableStyleId>
              </a:tblPr>
              <a:tblGrid>
                <a:gridCol w="3034172">
                  <a:extLst>
                    <a:ext uri="{9D8B030D-6E8A-4147-A177-3AD203B41FA5}">
                      <a16:colId xmlns:a16="http://schemas.microsoft.com/office/drawing/2014/main" val="1773356748"/>
                    </a:ext>
                  </a:extLst>
                </a:gridCol>
                <a:gridCol w="841828">
                  <a:extLst>
                    <a:ext uri="{9D8B030D-6E8A-4147-A177-3AD203B41FA5}">
                      <a16:colId xmlns:a16="http://schemas.microsoft.com/office/drawing/2014/main" val="2041741173"/>
                    </a:ext>
                  </a:extLst>
                </a:gridCol>
                <a:gridCol w="1726209">
                  <a:extLst>
                    <a:ext uri="{9D8B030D-6E8A-4147-A177-3AD203B41FA5}">
                      <a16:colId xmlns:a16="http://schemas.microsoft.com/office/drawing/2014/main" val="207247418"/>
                    </a:ext>
                  </a:extLst>
                </a:gridCol>
              </a:tblGrid>
              <a:tr h="503710">
                <a:tc>
                  <a:txBody>
                    <a:bodyPr/>
                    <a:lstStyle/>
                    <a:p>
                      <a:pPr algn="ctr" fontAlgn="ctr"/>
                      <a:r>
                        <a:rPr lang="en-US" sz="1370" b="1" u="none" strike="noStrike">
                          <a:solidFill>
                            <a:schemeClr val="bg1"/>
                          </a:solidFill>
                          <a:effectLst/>
                        </a:rPr>
                        <a:t>8. MS Investments /Incentives  </a:t>
                      </a:r>
                      <a:r>
                        <a:rPr lang="pl-PL" sz="1370" b="1" u="none" strike="noStrike">
                          <a:solidFill>
                            <a:schemeClr val="bg1"/>
                          </a:solidFill>
                          <a:effectLst/>
                        </a:rPr>
                        <a:t>/ Asks</a:t>
                      </a:r>
                      <a:endParaRPr lang="en-US" sz="1370" b="1" i="0" u="none" strike="noStrike">
                        <a:solidFill>
                          <a:schemeClr val="bg1"/>
                        </a:solidFill>
                        <a:effectLst/>
                        <a:latin typeface="Calibri Light" panose="020F0302020204030204" pitchFamily="34" charset="0"/>
                      </a:endParaRPr>
                    </a:p>
                  </a:txBody>
                  <a:tcPr marL="9525" marR="9525" marT="9525" marB="0" anchor="ctr">
                    <a:solidFill>
                      <a:srgbClr val="008272"/>
                    </a:solidFill>
                  </a:tcPr>
                </a:tc>
                <a:tc>
                  <a:txBody>
                    <a:bodyPr/>
                    <a:lstStyle/>
                    <a:p>
                      <a:pPr algn="ctr" fontAlgn="ctr"/>
                      <a:r>
                        <a:rPr lang="en-US" sz="1370" b="1" u="none" strike="noStrike">
                          <a:solidFill>
                            <a:schemeClr val="bg1"/>
                          </a:solidFill>
                          <a:effectLst/>
                        </a:rPr>
                        <a:t>Source</a:t>
                      </a:r>
                      <a:endParaRPr lang="en-US" sz="1370" b="1" i="0" u="none" strike="noStrike">
                        <a:solidFill>
                          <a:schemeClr val="bg1"/>
                        </a:solidFill>
                        <a:effectLst/>
                        <a:latin typeface="Calibri Light" panose="020F0302020204030204" pitchFamily="34" charset="0"/>
                      </a:endParaRPr>
                    </a:p>
                  </a:txBody>
                  <a:tcPr marL="9525" marR="9525" marT="9525" marB="0" anchor="ctr">
                    <a:solidFill>
                      <a:srgbClr val="008272"/>
                    </a:solidFill>
                  </a:tcPr>
                </a:tc>
                <a:tc>
                  <a:txBody>
                    <a:bodyPr/>
                    <a:lstStyle/>
                    <a:p>
                      <a:pPr algn="ctr" fontAlgn="ctr"/>
                      <a:r>
                        <a:rPr lang="pl-PL" sz="1370" b="1" i="0" u="none" strike="noStrike">
                          <a:solidFill>
                            <a:schemeClr val="bg1"/>
                          </a:solidFill>
                          <a:effectLst/>
                          <a:latin typeface="Calibri Light" panose="020F0302020204030204" pitchFamily="34" charset="0"/>
                        </a:rPr>
                        <a:t>Expected Outcome / Revenue</a:t>
                      </a:r>
                      <a:endParaRPr lang="en-US" sz="1370" b="1" i="0" u="none" strike="noStrike">
                        <a:solidFill>
                          <a:schemeClr val="bg1"/>
                        </a:solidFill>
                        <a:effectLst/>
                        <a:latin typeface="Calibri Light" panose="020F0302020204030204" pitchFamily="34" charset="0"/>
                      </a:endParaRPr>
                    </a:p>
                  </a:txBody>
                  <a:tcPr marL="9525" marR="9525" marT="9525" marB="0" anchor="ctr">
                    <a:solidFill>
                      <a:srgbClr val="008272"/>
                    </a:solidFill>
                  </a:tcPr>
                </a:tc>
                <a:extLst>
                  <a:ext uri="{0D108BD9-81ED-4DB2-BD59-A6C34878D82A}">
                    <a16:rowId xmlns:a16="http://schemas.microsoft.com/office/drawing/2014/main" val="1533761680"/>
                  </a:ext>
                </a:extLst>
              </a:tr>
              <a:tr h="213271">
                <a:tc>
                  <a:txBody>
                    <a:bodyPr/>
                    <a:lstStyle/>
                    <a:p>
                      <a:pPr algn="l" fontAlgn="ctr"/>
                      <a:endParaRPr lang="pl-PL" sz="1100" b="0" i="0" u="none" strike="noStrike" kern="1200">
                        <a:solidFill>
                          <a:schemeClr val="tx1"/>
                        </a:solidFill>
                        <a:effectLst/>
                        <a:latin typeface="+mn-lt"/>
                        <a:ea typeface="+mn-ea"/>
                        <a:cs typeface="+mn-cs"/>
                      </a:endParaRPr>
                    </a:p>
                    <a:p>
                      <a:pPr algn="l" fontAlgn="ctr"/>
                      <a:r>
                        <a:rPr lang="pl-PL" sz="1100" b="0" i="0" u="none" strike="noStrike" kern="1200">
                          <a:solidFill>
                            <a:schemeClr val="tx1"/>
                          </a:solidFill>
                          <a:effectLst/>
                          <a:latin typeface="+mn-lt"/>
                          <a:ea typeface="+mn-ea"/>
                          <a:cs typeface="+mn-cs"/>
                        </a:rPr>
                        <a:t>100</a:t>
                      </a:r>
                      <a:r>
                        <a:rPr lang="en-US" sz="1100" b="0" i="0" u="none" strike="noStrike" kern="1200">
                          <a:solidFill>
                            <a:schemeClr val="tx1"/>
                          </a:solidFill>
                          <a:effectLst/>
                          <a:latin typeface="+mn-lt"/>
                          <a:ea typeface="+mn-ea"/>
                          <a:cs typeface="+mn-cs"/>
                        </a:rPr>
                        <a:t>K </a:t>
                      </a:r>
                      <a:r>
                        <a:rPr lang="en-US" sz="1100" b="0" i="0" u="none" strike="noStrike">
                          <a:solidFill>
                            <a:schemeClr val="tx1"/>
                          </a:solidFill>
                          <a:effectLst/>
                          <a:latin typeface="+mj-lt"/>
                        </a:rPr>
                        <a:t>BIF </a:t>
                      </a:r>
                      <a:r>
                        <a:rPr lang="pl-PL" sz="1100" b="0" i="0" u="none" strike="noStrike">
                          <a:solidFill>
                            <a:schemeClr val="tx1"/>
                          </a:solidFill>
                          <a:effectLst/>
                          <a:latin typeface="+mj-lt"/>
                        </a:rPr>
                        <a:t>to build solutions on </a:t>
                      </a:r>
                      <a:r>
                        <a:rPr lang="en-US" sz="1100" b="0" i="0" u="none" strike="noStrike">
                          <a:solidFill>
                            <a:schemeClr val="tx1"/>
                          </a:solidFill>
                          <a:effectLst/>
                          <a:latin typeface="+mj-lt"/>
                        </a:rPr>
                        <a:t>ADS and </a:t>
                      </a:r>
                      <a:r>
                        <a:rPr lang="pl-PL" sz="1100" b="0" i="0" u="none" strike="noStrike">
                          <a:solidFill>
                            <a:schemeClr val="tx1"/>
                          </a:solidFill>
                          <a:effectLst/>
                          <a:latin typeface="+mj-lt"/>
                        </a:rPr>
                        <a:t>DP.</a:t>
                      </a:r>
                    </a:p>
                    <a:p>
                      <a:pPr algn="l" fontAlgn="ctr"/>
                      <a:endParaRPr lang="en-US" sz="1100" b="0" i="0" u="none" strike="noStrike">
                        <a:solidFill>
                          <a:schemeClr val="tx1"/>
                        </a:solidFill>
                        <a:effectLst/>
                        <a:latin typeface="+mj-lt"/>
                      </a:endParaRPr>
                    </a:p>
                  </a:txBody>
                  <a:tcPr marL="9525" marR="9525" marT="9525" marB="0" anchor="ctr"/>
                </a:tc>
                <a:tc>
                  <a:txBody>
                    <a:bodyPr/>
                    <a:lstStyle/>
                    <a:p>
                      <a:pPr algn="l" fontAlgn="ctr"/>
                      <a:r>
                        <a:rPr lang="pl-PL" sz="1100" b="0" i="0" u="none" strike="noStrike">
                          <a:solidFill>
                            <a:schemeClr val="tx1"/>
                          </a:solidFill>
                          <a:effectLst/>
                          <a:latin typeface="+mj-lt"/>
                        </a:rPr>
                        <a:t> Corp / Local </a:t>
                      </a:r>
                      <a:endParaRPr lang="en-US" sz="1100" b="0" i="0" u="none" strike="noStrike">
                        <a:solidFill>
                          <a:schemeClr val="tx1"/>
                        </a:solidFill>
                        <a:effectLst/>
                        <a:latin typeface="+mj-lt"/>
                      </a:endParaRPr>
                    </a:p>
                  </a:txBody>
                  <a:tcPr marL="9525" marR="9525" marT="9525" marB="0" anchor="ctr"/>
                </a:tc>
                <a:tc rowSpan="2">
                  <a:txBody>
                    <a:bodyPr/>
                    <a:lstStyle/>
                    <a:p>
                      <a:pPr algn="l" fontAlgn="ctr"/>
                      <a:endParaRPr lang="pl-PL" sz="1100" b="0" u="none" strike="noStrike">
                        <a:solidFill>
                          <a:schemeClr val="tx1"/>
                        </a:solidFill>
                        <a:effectLst/>
                        <a:latin typeface="+mj-lt"/>
                      </a:endParaRPr>
                    </a:p>
                    <a:p>
                      <a:pPr marL="171450" indent="-171450" algn="l" fontAlgn="ctr">
                        <a:buFont typeface="Arial" panose="020B0604020202020204" pitchFamily="34" charset="0"/>
                        <a:buChar char="•"/>
                      </a:pPr>
                      <a:r>
                        <a:rPr lang="pl-PL" sz="1100" b="0" u="none" strike="noStrike" kern="1200">
                          <a:solidFill>
                            <a:schemeClr val="tx1"/>
                          </a:solidFill>
                          <a:effectLst/>
                          <a:latin typeface="+mn-lt"/>
                          <a:ea typeface="+mn-ea"/>
                          <a:cs typeface="+mn-cs"/>
                        </a:rPr>
                        <a:t>+ </a:t>
                      </a:r>
                      <a:r>
                        <a:rPr lang="en-US" sz="1100" b="0" u="none" strike="noStrike" kern="1200">
                          <a:solidFill>
                            <a:schemeClr val="tx1"/>
                          </a:solidFill>
                          <a:effectLst/>
                          <a:latin typeface="+mn-lt"/>
                          <a:ea typeface="+mn-ea"/>
                          <a:cs typeface="+mn-cs"/>
                        </a:rPr>
                        <a:t>300K </a:t>
                      </a:r>
                      <a:r>
                        <a:rPr lang="pl-PL" sz="1100" b="0" u="none" strike="noStrike" kern="1200">
                          <a:solidFill>
                            <a:schemeClr val="tx1"/>
                          </a:solidFill>
                          <a:effectLst/>
                          <a:latin typeface="+mn-lt"/>
                          <a:ea typeface="+mn-ea"/>
                          <a:cs typeface="+mn-cs"/>
                        </a:rPr>
                        <a:t>on </a:t>
                      </a:r>
                      <a:r>
                        <a:rPr lang="en-US" sz="1100" b="0" u="none" strike="noStrike" kern="1200">
                          <a:solidFill>
                            <a:schemeClr val="tx1"/>
                          </a:solidFill>
                          <a:effectLst/>
                          <a:latin typeface="+mn-lt"/>
                          <a:ea typeface="+mn-ea"/>
                          <a:cs typeface="+mn-cs"/>
                        </a:rPr>
                        <a:t>ADS</a:t>
                      </a:r>
                      <a:r>
                        <a:rPr lang="pl-PL" sz="1100" b="0" u="none" strike="noStrike" kern="1200">
                          <a:solidFill>
                            <a:schemeClr val="tx1"/>
                          </a:solidFill>
                          <a:effectLst/>
                          <a:latin typeface="+mn-lt"/>
                          <a:ea typeface="+mn-ea"/>
                          <a:cs typeface="+mn-cs"/>
                        </a:rPr>
                        <a:t>.</a:t>
                      </a:r>
                      <a:endParaRPr lang="pl-PL" sz="1100" b="0" u="none" strike="noStrike">
                        <a:solidFill>
                          <a:schemeClr val="tx1"/>
                        </a:solidFill>
                        <a:effectLst/>
                        <a:latin typeface="+mj-lt"/>
                      </a:endParaRPr>
                    </a:p>
                    <a:p>
                      <a:pPr marL="171450" indent="-171450" algn="l" fontAlgn="ctr">
                        <a:buFont typeface="Arial" panose="020B0604020202020204" pitchFamily="34" charset="0"/>
                        <a:buChar char="•"/>
                      </a:pPr>
                      <a:endParaRPr lang="pl-PL" sz="1100" b="0" u="none" strike="noStrike">
                        <a:solidFill>
                          <a:schemeClr val="tx1"/>
                        </a:solidFill>
                        <a:effectLst/>
                        <a:latin typeface="+mj-lt"/>
                      </a:endParaRPr>
                    </a:p>
                    <a:p>
                      <a:pPr marL="171450" indent="-171450" algn="l" fontAlgn="ctr">
                        <a:buFont typeface="Arial" panose="020B0604020202020204" pitchFamily="34" charset="0"/>
                        <a:buChar char="•"/>
                      </a:pPr>
                      <a:r>
                        <a:rPr lang="en-US" sz="1100" b="0" u="none" strike="noStrike">
                          <a:solidFill>
                            <a:schemeClr val="tx1"/>
                          </a:solidFill>
                          <a:effectLst/>
                          <a:latin typeface="+mj-lt"/>
                        </a:rPr>
                        <a:t>+</a:t>
                      </a:r>
                      <a:r>
                        <a:rPr lang="pl-PL" sz="1100" b="0" u="none" strike="noStrike">
                          <a:solidFill>
                            <a:schemeClr val="tx1"/>
                          </a:solidFill>
                          <a:effectLst/>
                          <a:latin typeface="+mj-lt"/>
                        </a:rPr>
                        <a:t> 500 K on DP. </a:t>
                      </a:r>
                    </a:p>
                    <a:p>
                      <a:pPr algn="l" fontAlgn="ctr"/>
                      <a:endParaRPr lang="en-US" sz="1100" b="0" i="0" u="none" strike="noStrike">
                        <a:solidFill>
                          <a:schemeClr val="tx1"/>
                        </a:solidFill>
                        <a:effectLst/>
                        <a:latin typeface="+mj-lt"/>
                      </a:endParaRPr>
                    </a:p>
                  </a:txBody>
                  <a:tcPr marL="9525" marR="9525" marT="9525" marB="0" anchor="ctr"/>
                </a:tc>
                <a:extLst>
                  <a:ext uri="{0D108BD9-81ED-4DB2-BD59-A6C34878D82A}">
                    <a16:rowId xmlns:a16="http://schemas.microsoft.com/office/drawing/2014/main" val="1616642769"/>
                  </a:ext>
                </a:extLst>
              </a:tr>
              <a:tr h="306527">
                <a:tc>
                  <a:txBody>
                    <a:bodyPr/>
                    <a:lstStyle/>
                    <a:p>
                      <a:pPr algn="l" fontAlgn="ctr"/>
                      <a:r>
                        <a:rPr lang="en-US" sz="1100" u="none" strike="noStrike">
                          <a:solidFill>
                            <a:schemeClr val="tx1"/>
                          </a:solidFill>
                          <a:effectLst/>
                          <a:latin typeface="+mj-lt"/>
                        </a:rPr>
                        <a:t> </a:t>
                      </a:r>
                      <a:r>
                        <a:rPr lang="en-US" sz="1100" u="none" strike="noStrike" kern="1200">
                          <a:solidFill>
                            <a:schemeClr val="tx1"/>
                          </a:solidFill>
                          <a:effectLst/>
                          <a:latin typeface="+mn-lt"/>
                          <a:ea typeface="+mn-ea"/>
                          <a:cs typeface="+mn-cs"/>
                        </a:rPr>
                        <a:t>100K</a:t>
                      </a:r>
                      <a:r>
                        <a:rPr lang="pl-PL" sz="1100" u="none" strike="noStrike" kern="1200">
                          <a:solidFill>
                            <a:schemeClr val="tx1"/>
                          </a:solidFill>
                          <a:effectLst/>
                          <a:latin typeface="+mn-lt"/>
                          <a:ea typeface="+mn-ea"/>
                          <a:cs typeface="+mn-cs"/>
                        </a:rPr>
                        <a:t> </a:t>
                      </a:r>
                      <a:r>
                        <a:rPr lang="en-US" sz="1100" u="none" strike="noStrike">
                          <a:solidFill>
                            <a:schemeClr val="tx1"/>
                          </a:solidFill>
                          <a:effectLst/>
                          <a:latin typeface="+mj-lt"/>
                        </a:rPr>
                        <a:t>GTM</a:t>
                      </a:r>
                      <a:r>
                        <a:rPr lang="pl-PL" sz="1100" u="none" strike="noStrike">
                          <a:solidFill>
                            <a:schemeClr val="tx1"/>
                          </a:solidFill>
                          <a:effectLst/>
                          <a:latin typeface="+mj-lt"/>
                        </a:rPr>
                        <a:t> to land solutions on ADS and DP.</a:t>
                      </a:r>
                      <a:endParaRPr lang="en-US" sz="1100" b="0" i="0" u="none" strike="noStrike">
                        <a:solidFill>
                          <a:schemeClr val="tx1"/>
                        </a:solidFill>
                        <a:effectLst/>
                        <a:latin typeface="+mj-lt"/>
                      </a:endParaRPr>
                    </a:p>
                  </a:txBody>
                  <a:tcPr marL="9525" marR="9525" marT="9525"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100" u="none" strike="noStrike">
                          <a:solidFill>
                            <a:schemeClr val="tx1"/>
                          </a:solidFill>
                          <a:effectLst/>
                          <a:latin typeface="+mj-lt"/>
                        </a:rPr>
                        <a:t> </a:t>
                      </a:r>
                      <a:r>
                        <a:rPr lang="pl-PL" sz="1100" b="0" i="0" u="none" strike="noStrike" kern="1200">
                          <a:solidFill>
                            <a:schemeClr val="tx1"/>
                          </a:solidFill>
                          <a:effectLst/>
                          <a:latin typeface="+mn-lt"/>
                          <a:ea typeface="+mn-ea"/>
                          <a:cs typeface="+mn-cs"/>
                        </a:rPr>
                        <a:t> Corp / Local </a:t>
                      </a:r>
                      <a:endParaRPr lang="en-US" sz="1100" b="0" i="0" u="none" strike="noStrike" kern="1200">
                        <a:solidFill>
                          <a:schemeClr val="tx1"/>
                        </a:solidFill>
                        <a:effectLst/>
                        <a:latin typeface="+mn-lt"/>
                        <a:ea typeface="+mn-ea"/>
                        <a:cs typeface="+mn-cs"/>
                      </a:endParaRPr>
                    </a:p>
                    <a:p>
                      <a:pPr algn="l" fontAlgn="ctr"/>
                      <a:endParaRPr lang="en-US" sz="1100" b="0" i="0" u="none" strike="noStrike">
                        <a:solidFill>
                          <a:schemeClr val="tx1"/>
                        </a:solidFill>
                        <a:effectLst/>
                        <a:latin typeface="+mj-lt"/>
                      </a:endParaRPr>
                    </a:p>
                  </a:txBody>
                  <a:tcPr marL="9525" marR="9525" marT="9525" marB="0" anchor="ctr"/>
                </a:tc>
                <a:tc vMerge="1">
                  <a:txBody>
                    <a:bodyPr/>
                    <a:lstStyle/>
                    <a:p>
                      <a:pPr algn="l" fontAlgn="ctr"/>
                      <a:endParaRPr lang="en-US" sz="1100" b="0" i="0" u="none" strike="noStrike">
                        <a:solidFill>
                          <a:schemeClr val="tx1"/>
                        </a:solidFill>
                        <a:effectLst/>
                        <a:latin typeface="+mj-lt"/>
                      </a:endParaRPr>
                    </a:p>
                  </a:txBody>
                  <a:tcPr marL="9525" marR="9525" marT="9525" marB="0" anchor="ctr"/>
                </a:tc>
                <a:extLst>
                  <a:ext uri="{0D108BD9-81ED-4DB2-BD59-A6C34878D82A}">
                    <a16:rowId xmlns:a16="http://schemas.microsoft.com/office/drawing/2014/main" val="2034854719"/>
                  </a:ext>
                </a:extLst>
              </a:tr>
            </a:tbl>
          </a:graphicData>
        </a:graphic>
      </p:graphicFrame>
      <p:sp>
        <p:nvSpPr>
          <p:cNvPr id="7" name="Rectangle 6"/>
          <p:cNvSpPr/>
          <p:nvPr/>
        </p:nvSpPr>
        <p:spPr>
          <a:xfrm>
            <a:off x="8447142" y="839139"/>
            <a:ext cx="3460837" cy="861774"/>
          </a:xfrm>
          <a:prstGeom prst="rect">
            <a:avLst/>
          </a:prstGeom>
          <a:no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b="1">
                <a:solidFill>
                  <a:schemeClr val="tx1"/>
                </a:solidFill>
              </a:rPr>
              <a:t>3</a:t>
            </a:r>
            <a:r>
              <a:rPr lang="en-US" sz="1300" b="1">
                <a:solidFill>
                  <a:schemeClr val="tx1"/>
                </a:solidFill>
              </a:rPr>
              <a:t>. Risks</a:t>
            </a:r>
            <a:r>
              <a:rPr lang="en-US" sz="1300" b="1">
                <a:solidFill>
                  <a:schemeClr val="tx1">
                    <a:lumMod val="75000"/>
                    <a:lumOff val="25000"/>
                  </a:schemeClr>
                </a:solidFill>
              </a:rPr>
              <a:t> and Key Assumptions</a:t>
            </a:r>
          </a:p>
          <a:p>
            <a:pPr marL="171450" indent="-171450">
              <a:buFont typeface="Arial" panose="020B0604020202020204" pitchFamily="34" charset="0"/>
              <a:buChar char="•"/>
            </a:pPr>
            <a:r>
              <a:rPr lang="pl-PL" sz="1200">
                <a:solidFill>
                  <a:schemeClr val="tx1"/>
                </a:solidFill>
              </a:rPr>
              <a:t>Hybrid </a:t>
            </a:r>
            <a:r>
              <a:rPr lang="pl-PL" sz="1200" err="1">
                <a:solidFill>
                  <a:schemeClr val="tx1"/>
                </a:solidFill>
              </a:rPr>
              <a:t>scenarions</a:t>
            </a:r>
            <a:r>
              <a:rPr lang="pl-PL" sz="1200">
                <a:solidFill>
                  <a:schemeClr val="tx1"/>
                </a:solidFill>
              </a:rPr>
              <a:t> to </a:t>
            </a:r>
            <a:r>
              <a:rPr lang="pl-PL" sz="1200" err="1">
                <a:solidFill>
                  <a:schemeClr val="tx1"/>
                </a:solidFill>
              </a:rPr>
              <a:t>leverage</a:t>
            </a:r>
            <a:r>
              <a:rPr lang="pl-PL" sz="1200">
                <a:solidFill>
                  <a:schemeClr val="tx1"/>
                </a:solidFill>
              </a:rPr>
              <a:t>. </a:t>
            </a:r>
          </a:p>
          <a:p>
            <a:pPr marL="171450" indent="-171450">
              <a:buFont typeface="Arial" panose="020B0604020202020204" pitchFamily="34" charset="0"/>
              <a:buChar char="•"/>
            </a:pPr>
            <a:r>
              <a:rPr lang="pl-PL" sz="1200" err="1">
                <a:solidFill>
                  <a:schemeClr val="tx1"/>
                </a:solidFill>
              </a:rPr>
              <a:t>Long</a:t>
            </a:r>
            <a:r>
              <a:rPr lang="pl-PL" sz="1200">
                <a:solidFill>
                  <a:schemeClr val="tx1"/>
                </a:solidFill>
              </a:rPr>
              <a:t> AA d</a:t>
            </a:r>
            <a:r>
              <a:rPr lang="en-US" sz="1200" err="1">
                <a:solidFill>
                  <a:schemeClr val="tx1"/>
                </a:solidFill>
              </a:rPr>
              <a:t>eployment</a:t>
            </a:r>
            <a:r>
              <a:rPr lang="en-US" sz="1200">
                <a:solidFill>
                  <a:schemeClr val="tx1"/>
                </a:solidFill>
              </a:rPr>
              <a:t> </a:t>
            </a:r>
            <a:r>
              <a:rPr lang="pl-PL" sz="1200">
                <a:solidFill>
                  <a:schemeClr val="tx1"/>
                </a:solidFill>
              </a:rPr>
              <a:t>and </a:t>
            </a:r>
            <a:r>
              <a:rPr lang="en-US" sz="1200">
                <a:solidFill>
                  <a:schemeClr val="tx1"/>
                </a:solidFill>
              </a:rPr>
              <a:t>TTM</a:t>
            </a:r>
            <a:r>
              <a:rPr lang="pl-PL" sz="1200">
                <a:solidFill>
                  <a:schemeClr val="tx1"/>
                </a:solidFill>
              </a:rPr>
              <a:t>. </a:t>
            </a:r>
            <a:endParaRPr lang="en-US" sz="1200">
              <a:solidFill>
                <a:schemeClr val="tx1"/>
              </a:solidFill>
            </a:endParaRPr>
          </a:p>
          <a:p>
            <a:endParaRPr lang="en-US" sz="1200">
              <a:solidFill>
                <a:schemeClr val="tx1"/>
              </a:solidFill>
            </a:endParaRPr>
          </a:p>
          <a:p>
            <a:endParaRPr lang="pl-PL" sz="1050" b="1">
              <a:solidFill>
                <a:schemeClr val="tx1">
                  <a:lumMod val="75000"/>
                  <a:lumOff val="25000"/>
                </a:schemeClr>
              </a:solidFill>
            </a:endParaRPr>
          </a:p>
          <a:p>
            <a:endParaRPr lang="en-US" sz="1050" b="1">
              <a:solidFill>
                <a:schemeClr val="tx1">
                  <a:lumMod val="75000"/>
                  <a:lumOff val="25000"/>
                </a:schemeClr>
              </a:solidFill>
            </a:endParaRPr>
          </a:p>
        </p:txBody>
      </p:sp>
      <p:sp>
        <p:nvSpPr>
          <p:cNvPr id="17" name="Rectangle 16">
            <a:extLst>
              <a:ext uri="{FF2B5EF4-FFF2-40B4-BE49-F238E27FC236}">
                <a16:creationId xmlns:a16="http://schemas.microsoft.com/office/drawing/2014/main" id="{AF77D741-1EDE-49D1-A294-184BF6C88D76}"/>
              </a:ext>
            </a:extLst>
          </p:cNvPr>
          <p:cNvSpPr/>
          <p:nvPr/>
        </p:nvSpPr>
        <p:spPr>
          <a:xfrm>
            <a:off x="188246" y="3370003"/>
            <a:ext cx="5876248" cy="2617838"/>
          </a:xfrm>
          <a:prstGeom prst="rect">
            <a:avLst/>
          </a:prstGeom>
          <a:noFill/>
          <a:ln w="5080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896214" rtl="0" eaLnBrk="1" fontAlgn="auto" latinLnBrk="0" hangingPunct="1">
              <a:lnSpc>
                <a:spcPct val="100000"/>
              </a:lnSpc>
              <a:spcBef>
                <a:spcPts val="0"/>
              </a:spcBef>
              <a:spcAft>
                <a:spcPts val="0"/>
              </a:spcAft>
              <a:buClrTx/>
              <a:buSzTx/>
              <a:buFontTx/>
              <a:buNone/>
              <a:tabLst/>
              <a:defRPr/>
            </a:pPr>
            <a:r>
              <a:rPr lang="en-GB" sz="1371" b="1" kern="0">
                <a:solidFill>
                  <a:prstClr val="black">
                    <a:lumMod val="75000"/>
                    <a:lumOff val="25000"/>
                  </a:prstClr>
                </a:solidFill>
                <a:latin typeface="Calibri Light" panose="020F0302020204030204"/>
              </a:rPr>
              <a:t>5. Partner </a:t>
            </a:r>
            <a:r>
              <a:rPr lang="pl-PL" sz="1371" b="1" kern="0">
                <a:solidFill>
                  <a:prstClr val="black">
                    <a:lumMod val="75000"/>
                    <a:lumOff val="25000"/>
                  </a:prstClr>
                </a:solidFill>
                <a:latin typeface="Calibri Light" panose="020F0302020204030204"/>
              </a:rPr>
              <a:t>Value Proposition / </a:t>
            </a:r>
            <a:r>
              <a:rPr lang="en-GB" sz="1371" b="1" kern="0">
                <a:solidFill>
                  <a:prstClr val="black">
                    <a:lumMod val="75000"/>
                    <a:lumOff val="25000"/>
                  </a:prstClr>
                </a:solidFill>
                <a:latin typeface="Calibri Light" panose="020F0302020204030204"/>
              </a:rPr>
              <a:t>Solution/Plays and Selection Criteria:</a:t>
            </a:r>
          </a:p>
          <a:p>
            <a:pPr marR="0" lvl="0" algn="l" defTabSz="896214" rtl="0" eaLnBrk="1" fontAlgn="auto" latinLnBrk="0" hangingPunct="1">
              <a:lnSpc>
                <a:spcPct val="100000"/>
              </a:lnSpc>
              <a:spcBef>
                <a:spcPts val="0"/>
              </a:spcBef>
              <a:spcAft>
                <a:spcPts val="0"/>
              </a:spcAft>
              <a:buClrTx/>
              <a:buSzTx/>
              <a:tabLst/>
              <a:defRPr/>
            </a:pPr>
            <a:r>
              <a:rPr lang="pl-PL" sz="1100" b="1" kern="0">
                <a:solidFill>
                  <a:prstClr val="black"/>
                </a:solidFill>
              </a:rPr>
              <a:t>Partner Value Proposition: </a:t>
            </a:r>
            <a:endParaRPr lang="en-US" sz="1100" b="1" kern="0">
              <a:solidFill>
                <a:prstClr val="black"/>
              </a:solidFill>
            </a:endParaRPr>
          </a:p>
          <a:p>
            <a:pPr marL="742950" lvl="1" indent="-285750" defTabSz="896214">
              <a:buFont typeface="Arial" panose="020B0604020202020204" pitchFamily="34" charset="0"/>
              <a:buChar char="•"/>
              <a:defRPr/>
            </a:pPr>
            <a:r>
              <a:rPr lang="pl-PL" sz="1100" b="1" kern="0">
                <a:solidFill>
                  <a:prstClr val="black"/>
                </a:solidFill>
              </a:rPr>
              <a:t>Azure 10 Solutions, </a:t>
            </a:r>
            <a:r>
              <a:rPr lang="pl-PL" sz="1100" kern="0">
                <a:solidFill>
                  <a:prstClr val="black"/>
                </a:solidFill>
              </a:rPr>
              <a:t>MS </a:t>
            </a:r>
            <a:r>
              <a:rPr lang="en-US" sz="1100" kern="0">
                <a:solidFill>
                  <a:prstClr val="black"/>
                </a:solidFill>
              </a:rPr>
              <a:t>DB migration service</a:t>
            </a:r>
            <a:r>
              <a:rPr lang="pl-PL" sz="1100" kern="0">
                <a:solidFill>
                  <a:prstClr val="black"/>
                </a:solidFill>
              </a:rPr>
              <a:t>, </a:t>
            </a:r>
            <a:r>
              <a:rPr lang="en-GB" sz="1100" kern="0">
                <a:solidFill>
                  <a:prstClr val="black"/>
                </a:solidFill>
                <a:cs typeface="Segoe UI Light" panose="020B0502040204020203" pitchFamily="34" charset="0"/>
                <a:hlinkClick r:id="rId3"/>
              </a:rPr>
              <a:t>Advanced Analytics Partner showcase </a:t>
            </a:r>
            <a:endParaRPr lang="pl-PL" sz="1100" kern="0">
              <a:solidFill>
                <a:prstClr val="black"/>
              </a:solidFill>
            </a:endParaRPr>
          </a:p>
          <a:p>
            <a:pPr marL="742950" lvl="1" indent="-285750" defTabSz="896214">
              <a:buFont typeface="Arial" panose="020B0604020202020204" pitchFamily="34" charset="0"/>
              <a:buChar char="•"/>
              <a:defRPr/>
            </a:pPr>
            <a:r>
              <a:rPr lang="en-US" sz="1100" kern="0">
                <a:solidFill>
                  <a:prstClr val="black"/>
                </a:solidFill>
              </a:rPr>
              <a:t>Data Platform: technical guidance and support, co-marketing support, </a:t>
            </a:r>
            <a:r>
              <a:rPr lang="pl-PL" sz="1100" kern="0">
                <a:solidFill>
                  <a:prstClr val="black"/>
                </a:solidFill>
              </a:rPr>
              <a:t>s</a:t>
            </a:r>
            <a:r>
              <a:rPr lang="en-US" sz="1100" kern="0" err="1">
                <a:solidFill>
                  <a:prstClr val="black"/>
                </a:solidFill>
              </a:rPr>
              <a:t>ecret</a:t>
            </a:r>
            <a:r>
              <a:rPr lang="en-US" sz="1100" kern="0">
                <a:solidFill>
                  <a:prstClr val="black"/>
                </a:solidFill>
              </a:rPr>
              <a:t> shopper for data platform offer, maximize workshop, co-sell with corporate segments</a:t>
            </a:r>
            <a:r>
              <a:rPr lang="pl-PL" sz="1100" kern="0">
                <a:solidFill>
                  <a:prstClr val="black"/>
                </a:solidFill>
              </a:rPr>
              <a:t>. </a:t>
            </a:r>
            <a:endParaRPr lang="en-US" sz="1100" kern="0">
              <a:solidFill>
                <a:prstClr val="black"/>
              </a:solidFill>
            </a:endParaRPr>
          </a:p>
          <a:p>
            <a:pPr marL="742950" lvl="1" indent="-285750" defTabSz="896214">
              <a:buFont typeface="Arial" panose="020B0604020202020204" pitchFamily="34" charset="0"/>
              <a:buChar char="•"/>
              <a:defRPr/>
            </a:pPr>
            <a:r>
              <a:rPr lang="en-US" sz="1100" kern="0">
                <a:solidFill>
                  <a:prstClr val="black"/>
                </a:solidFill>
              </a:rPr>
              <a:t>Advanced Analytics:</a:t>
            </a:r>
            <a:r>
              <a:rPr lang="pl-PL" sz="1100" kern="0">
                <a:solidFill>
                  <a:prstClr val="black"/>
                </a:solidFill>
              </a:rPr>
              <a:t> </a:t>
            </a:r>
          </a:p>
          <a:p>
            <a:pPr marR="0" lvl="0" algn="l" defTabSz="896214" rtl="0" eaLnBrk="1" fontAlgn="auto" latinLnBrk="0" hangingPunct="1">
              <a:lnSpc>
                <a:spcPct val="100000"/>
              </a:lnSpc>
              <a:spcBef>
                <a:spcPts val="0"/>
              </a:spcBef>
              <a:spcAft>
                <a:spcPts val="0"/>
              </a:spcAft>
              <a:buClrTx/>
              <a:buSzTx/>
              <a:tabLst/>
              <a:defRPr/>
            </a:pPr>
            <a:r>
              <a:rPr kumimoji="0" lang="en-US" sz="1100" b="1" i="0" u="none" strike="noStrike" kern="0" cap="none" spc="0" normalizeH="0" baseline="0" noProof="0">
                <a:ln>
                  <a:noFill/>
                </a:ln>
                <a:solidFill>
                  <a:prstClr val="black"/>
                </a:solidFill>
                <a:effectLst/>
                <a:uLnTx/>
                <a:uFillTx/>
                <a:ea typeface="+mn-ea"/>
                <a:cs typeface="+mn-cs"/>
              </a:rPr>
              <a:t>Partner Solutions/Plays: </a:t>
            </a:r>
          </a:p>
          <a:p>
            <a:pPr marL="628650" lvl="1" indent="-171450" defTabSz="896214">
              <a:buFont typeface="Arial" panose="020B0604020202020204" pitchFamily="34" charset="0"/>
              <a:buChar char="•"/>
              <a:defRPr/>
            </a:pPr>
            <a:r>
              <a:rPr lang="en-US" sz="1100" kern="0">
                <a:solidFill>
                  <a:prstClr val="black"/>
                </a:solidFill>
              </a:rPr>
              <a:t>Azure Data Services</a:t>
            </a:r>
            <a:r>
              <a:rPr lang="en-US" sz="1100" b="1" kern="0">
                <a:solidFill>
                  <a:prstClr val="black"/>
                </a:solidFill>
              </a:rPr>
              <a:t>:  </a:t>
            </a:r>
            <a:r>
              <a:rPr lang="en-US" sz="1100" kern="0">
                <a:solidFill>
                  <a:prstClr val="black"/>
                </a:solidFill>
              </a:rPr>
              <a:t>boxed solution</a:t>
            </a:r>
            <a:r>
              <a:rPr lang="pl-PL" sz="1100" kern="0">
                <a:solidFill>
                  <a:prstClr val="black"/>
                </a:solidFill>
              </a:rPr>
              <a:t>s and </a:t>
            </a:r>
            <a:r>
              <a:rPr lang="en-US" sz="1100" kern="0">
                <a:solidFill>
                  <a:prstClr val="black"/>
                </a:solidFill>
              </a:rPr>
              <a:t>AA </a:t>
            </a:r>
            <a:r>
              <a:rPr lang="pl-PL" sz="1100" kern="0">
                <a:solidFill>
                  <a:prstClr val="black"/>
                </a:solidFill>
              </a:rPr>
              <a:t>as a </a:t>
            </a:r>
            <a:r>
              <a:rPr lang="en-US" sz="1100" kern="0">
                <a:solidFill>
                  <a:prstClr val="black"/>
                </a:solidFill>
              </a:rPr>
              <a:t>service</a:t>
            </a:r>
            <a:r>
              <a:rPr lang="pl-PL" sz="1100" kern="0">
                <a:solidFill>
                  <a:prstClr val="black"/>
                </a:solidFill>
              </a:rPr>
              <a:t>. </a:t>
            </a:r>
            <a:endParaRPr lang="en-US" sz="1100" kern="0">
              <a:solidFill>
                <a:prstClr val="black"/>
              </a:solidFill>
            </a:endParaRPr>
          </a:p>
          <a:p>
            <a:pPr marL="628650" lvl="1" indent="-171450" defTabSz="896214">
              <a:buFont typeface="Arial" panose="020B0604020202020204" pitchFamily="34" charset="0"/>
              <a:buChar char="•"/>
              <a:defRPr/>
            </a:pPr>
            <a:r>
              <a:rPr lang="en-US" sz="1100" kern="0">
                <a:solidFill>
                  <a:prstClr val="black"/>
                </a:solidFill>
              </a:rPr>
              <a:t>Data Platform</a:t>
            </a:r>
            <a:r>
              <a:rPr lang="en-US" sz="1100" b="1" kern="0">
                <a:solidFill>
                  <a:prstClr val="black"/>
                </a:solidFill>
              </a:rPr>
              <a:t>: </a:t>
            </a:r>
            <a:r>
              <a:rPr lang="en-US" sz="1100" kern="0">
                <a:solidFill>
                  <a:prstClr val="black"/>
                </a:solidFill>
              </a:rPr>
              <a:t>Modern and Secure Data, Data management</a:t>
            </a:r>
            <a:r>
              <a:rPr lang="pl-PL" sz="1100" kern="0">
                <a:solidFill>
                  <a:prstClr val="black"/>
                </a:solidFill>
              </a:rPr>
              <a:t>. </a:t>
            </a:r>
            <a:r>
              <a:rPr lang="en-US" sz="1100" kern="0">
                <a:solidFill>
                  <a:prstClr val="black"/>
                </a:solidFill>
              </a:rPr>
              <a:t> </a:t>
            </a:r>
            <a:endParaRPr lang="pl-PL" sz="1100" kern="0">
              <a:solidFill>
                <a:prstClr val="black"/>
              </a:solidFill>
            </a:endParaRPr>
          </a:p>
          <a:p>
            <a:pPr marL="628650" lvl="1" indent="-171450" defTabSz="896214">
              <a:buFont typeface="Arial" panose="020B0604020202020204" pitchFamily="34" charset="0"/>
              <a:buChar char="•"/>
              <a:defRPr/>
            </a:pPr>
            <a:r>
              <a:rPr lang="en-US" sz="1100" kern="0">
                <a:solidFill>
                  <a:prstClr val="black"/>
                </a:solidFill>
              </a:rPr>
              <a:t>Visualization, ERP Hosting, Data Platform for Developers (incl. Linux platform), High Availability for Data Platform</a:t>
            </a:r>
            <a:r>
              <a:rPr lang="pl-PL" sz="1100" kern="0">
                <a:solidFill>
                  <a:prstClr val="black"/>
                </a:solidFill>
              </a:rPr>
              <a:t>. </a:t>
            </a:r>
            <a:r>
              <a:rPr lang="en-US" sz="1100" kern="0">
                <a:solidFill>
                  <a:prstClr val="black"/>
                </a:solidFill>
              </a:rPr>
              <a:t> </a:t>
            </a:r>
          </a:p>
          <a:p>
            <a:pPr marR="0" lvl="0" algn="l" defTabSz="896214" rtl="0" eaLnBrk="1" fontAlgn="auto" latinLnBrk="0" hangingPunct="1">
              <a:lnSpc>
                <a:spcPct val="100000"/>
              </a:lnSpc>
              <a:spcBef>
                <a:spcPts val="0"/>
              </a:spcBef>
              <a:spcAft>
                <a:spcPts val="0"/>
              </a:spcAft>
              <a:buClrTx/>
              <a:buSzTx/>
              <a:tabLst/>
              <a:defRPr/>
            </a:pPr>
            <a:r>
              <a:rPr lang="en-US" sz="1100" b="1" kern="0">
                <a:solidFill>
                  <a:prstClr val="black"/>
                </a:solidFill>
              </a:rPr>
              <a:t>Selection Criteria: </a:t>
            </a:r>
          </a:p>
          <a:p>
            <a:pPr marL="742950" lvl="1" indent="-285750" defTabSz="896214">
              <a:buFont typeface="Arial" panose="020B0604020202020204" pitchFamily="34" charset="0"/>
              <a:buChar char="•"/>
              <a:defRPr/>
            </a:pPr>
            <a:r>
              <a:rPr lang="en-US" sz="1100" b="1" kern="0">
                <a:solidFill>
                  <a:prstClr val="black"/>
                </a:solidFill>
              </a:rPr>
              <a:t>Azure Data Services: </a:t>
            </a:r>
            <a:r>
              <a:rPr lang="en-US" sz="1100" kern="0">
                <a:solidFill>
                  <a:prstClr val="black"/>
                </a:solidFill>
              </a:rPr>
              <a:t>1) </a:t>
            </a:r>
            <a:r>
              <a:rPr lang="pl-PL" sz="1100" kern="0">
                <a:solidFill>
                  <a:prstClr val="black"/>
                </a:solidFill>
              </a:rPr>
              <a:t>MSP </a:t>
            </a:r>
            <a:r>
              <a:rPr lang="en-US" sz="1100" kern="0">
                <a:solidFill>
                  <a:prstClr val="black"/>
                </a:solidFill>
              </a:rPr>
              <a:t>with data consulting or BI experience; 2) MSP with Data Services 3) </a:t>
            </a:r>
            <a:r>
              <a:rPr lang="pl-PL" sz="1100" kern="0">
                <a:solidFill>
                  <a:prstClr val="black"/>
                </a:solidFill>
              </a:rPr>
              <a:t>MSP </a:t>
            </a:r>
            <a:r>
              <a:rPr lang="en-US" sz="1100" kern="0">
                <a:solidFill>
                  <a:prstClr val="black"/>
                </a:solidFill>
              </a:rPr>
              <a:t>with </a:t>
            </a:r>
            <a:r>
              <a:rPr lang="pl-PL" sz="1100" kern="0" err="1">
                <a:solidFill>
                  <a:prstClr val="black"/>
                </a:solidFill>
              </a:rPr>
              <a:t>strategy</a:t>
            </a:r>
            <a:r>
              <a:rPr lang="pl-PL" sz="1100" kern="0">
                <a:solidFill>
                  <a:prstClr val="black"/>
                </a:solidFill>
              </a:rPr>
              <a:t> to </a:t>
            </a:r>
            <a:r>
              <a:rPr lang="pl-PL" sz="1100" kern="0" err="1">
                <a:solidFill>
                  <a:prstClr val="black"/>
                </a:solidFill>
              </a:rPr>
              <a:t>leverage</a:t>
            </a:r>
            <a:r>
              <a:rPr lang="pl-PL" sz="1100" kern="0">
                <a:solidFill>
                  <a:prstClr val="black"/>
                </a:solidFill>
              </a:rPr>
              <a:t> </a:t>
            </a:r>
            <a:r>
              <a:rPr lang="en-US" sz="1100" kern="0">
                <a:solidFill>
                  <a:prstClr val="black"/>
                </a:solidFill>
              </a:rPr>
              <a:t>ADS</a:t>
            </a:r>
            <a:r>
              <a:rPr lang="pl-PL" sz="1100" kern="0">
                <a:solidFill>
                  <a:prstClr val="black"/>
                </a:solidFill>
              </a:rPr>
              <a:t>. </a:t>
            </a:r>
            <a:endParaRPr lang="en-US" sz="1100" kern="0">
              <a:solidFill>
                <a:prstClr val="black"/>
              </a:solidFill>
            </a:endParaRPr>
          </a:p>
          <a:p>
            <a:pPr marL="742950" lvl="1" indent="-285750" defTabSz="896214">
              <a:buFont typeface="Arial" panose="020B0604020202020204" pitchFamily="34" charset="0"/>
              <a:buChar char="•"/>
              <a:defRPr/>
            </a:pPr>
            <a:r>
              <a:rPr lang="en-US" sz="1100" b="1" kern="0">
                <a:solidFill>
                  <a:prstClr val="black"/>
                </a:solidFill>
              </a:rPr>
              <a:t>Data platform:</a:t>
            </a:r>
            <a:r>
              <a:rPr lang="en-US" sz="1100" kern="0">
                <a:solidFill>
                  <a:prstClr val="black"/>
                </a:solidFill>
              </a:rPr>
              <a:t> </a:t>
            </a:r>
            <a:r>
              <a:rPr lang="pl-PL" sz="1100" kern="0">
                <a:solidFill>
                  <a:prstClr val="black"/>
                </a:solidFill>
              </a:rPr>
              <a:t>MSP </a:t>
            </a:r>
            <a:r>
              <a:rPr lang="en-US" sz="1100" kern="0">
                <a:solidFill>
                  <a:prstClr val="black"/>
                </a:solidFill>
              </a:rPr>
              <a:t>with SQL legacy, </a:t>
            </a:r>
            <a:r>
              <a:rPr lang="pl-PL" sz="1100" kern="0">
                <a:solidFill>
                  <a:prstClr val="black"/>
                </a:solidFill>
              </a:rPr>
              <a:t>MSP </a:t>
            </a:r>
            <a:r>
              <a:rPr lang="en-US" sz="1100" kern="0">
                <a:solidFill>
                  <a:prstClr val="black"/>
                </a:solidFill>
              </a:rPr>
              <a:t>with SQL offering, Open Source, </a:t>
            </a:r>
            <a:r>
              <a:rPr lang="en-US" sz="1100" kern="0" err="1">
                <a:solidFill>
                  <a:prstClr val="black"/>
                </a:solidFill>
              </a:rPr>
              <a:t>Hoster</a:t>
            </a:r>
            <a:r>
              <a:rPr lang="pl-PL" sz="1100" kern="0">
                <a:solidFill>
                  <a:prstClr val="black"/>
                </a:solidFill>
              </a:rPr>
              <a:t>s.</a:t>
            </a:r>
            <a:endParaRPr lang="en-US" sz="1050" kern="0">
              <a:solidFill>
                <a:prstClr val="black"/>
              </a:solidFill>
            </a:endParaRPr>
          </a:p>
          <a:p>
            <a:pPr marL="0" marR="0" lvl="0" indent="0" algn="l" defTabSz="896214" rtl="0" eaLnBrk="1" fontAlgn="auto" latinLnBrk="0" hangingPunct="1">
              <a:lnSpc>
                <a:spcPct val="100000"/>
              </a:lnSpc>
              <a:spcBef>
                <a:spcPts val="0"/>
              </a:spcBef>
              <a:spcAft>
                <a:spcPts val="0"/>
              </a:spcAft>
              <a:buClrTx/>
              <a:buSzTx/>
              <a:buFontTx/>
              <a:buNone/>
              <a:tabLst/>
              <a:defRPr/>
            </a:pPr>
            <a:endParaRPr kumimoji="0" lang="en-GB" sz="1371" b="1" i="0" u="none" strike="noStrike" kern="0" cap="none" spc="0" normalizeH="0" baseline="0" noProof="0">
              <a:ln>
                <a:noFill/>
              </a:ln>
              <a:solidFill>
                <a:prstClr val="black">
                  <a:lumMod val="75000"/>
                  <a:lumOff val="25000"/>
                </a:prstClr>
              </a:solidFill>
              <a:effectLst/>
              <a:uLnTx/>
              <a:uFillTx/>
              <a:latin typeface="Calibri Light" panose="020F0302020204030204"/>
              <a:ea typeface="+mn-ea"/>
              <a:cs typeface="+mn-cs"/>
            </a:endParaRPr>
          </a:p>
        </p:txBody>
      </p:sp>
      <p:sp>
        <p:nvSpPr>
          <p:cNvPr id="14" name="TextBox 8">
            <a:extLst>
              <a:ext uri="{FF2B5EF4-FFF2-40B4-BE49-F238E27FC236}">
                <a16:creationId xmlns:a16="http://schemas.microsoft.com/office/drawing/2014/main" id="{6B5CC616-ED81-47CD-B387-3BA27AA0726B}"/>
              </a:ext>
            </a:extLst>
          </p:cNvPr>
          <p:cNvSpPr txBox="1"/>
          <p:nvPr/>
        </p:nvSpPr>
        <p:spPr>
          <a:xfrm>
            <a:off x="4357182" y="839139"/>
            <a:ext cx="4077827" cy="846386"/>
          </a:xfrm>
          <a:prstGeom prst="rect">
            <a:avLst/>
          </a:prstGeom>
          <a:noFill/>
          <a:ln>
            <a:solidFill>
              <a:srgbClr val="7F7F7F"/>
            </a:solidFill>
          </a:ln>
        </p:spPr>
        <p:txBody>
          <a:bodyPr wrap="square" rtlCol="0">
            <a:spAutoFit/>
          </a:bodyPr>
          <a:lstStyle/>
          <a:p>
            <a:pPr>
              <a:spcAft>
                <a:spcPts val="0"/>
              </a:spcAft>
            </a:pPr>
            <a:r>
              <a:rPr lang="en-US" sz="1000" b="1" kern="1200">
                <a:solidFill>
                  <a:srgbClr val="404040"/>
                </a:solidFill>
                <a:effectLst/>
                <a:latin typeface="Calibri" panose="020F0502020204030204" pitchFamily="34" charset="0"/>
                <a:ea typeface="Times New Roman" panose="02020603050405020304" pitchFamily="18" charset="0"/>
                <a:cs typeface="Times New Roman" panose="02020603050405020304" pitchFamily="18" charset="0"/>
              </a:rPr>
              <a:t>2. </a:t>
            </a:r>
            <a:r>
              <a:rPr lang="en-US" sz="1300" b="1" kern="1200">
                <a:solidFill>
                  <a:srgbClr val="404040"/>
                </a:solidFill>
                <a:effectLst/>
                <a:latin typeface="Calibri" panose="020F0502020204030204" pitchFamily="34" charset="0"/>
                <a:ea typeface="Times New Roman" panose="02020603050405020304" pitchFamily="18" charset="0"/>
                <a:cs typeface="Times New Roman" panose="02020603050405020304" pitchFamily="18" charset="0"/>
              </a:rPr>
              <a:t>Dependencies/Blockers in my Area</a:t>
            </a:r>
            <a:endParaRPr lang="pl-PL" sz="1300">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tabLst>
                <a:tab pos="457200" algn="l"/>
              </a:tabLst>
            </a:pPr>
            <a:r>
              <a:rPr lang="en-US" sz="1200" b="1">
                <a:solidFill>
                  <a:srgbClr val="000000"/>
                </a:solidFill>
                <a:latin typeface="Calibri" panose="020F0502020204030204" pitchFamily="34" charset="0"/>
                <a:ea typeface="Times New Roman" panose="02020603050405020304" pitchFamily="18" charset="0"/>
                <a:cs typeface="Times New Roman" panose="02020603050405020304" pitchFamily="18" charset="0"/>
              </a:rPr>
              <a:t>Internal and partner </a:t>
            </a:r>
            <a:r>
              <a:rPr lang="en-US" sz="1200">
                <a:solidFill>
                  <a:srgbClr val="000000"/>
                </a:solidFill>
                <a:latin typeface="Calibri" panose="020F0502020204030204" pitchFamily="34" charset="0"/>
                <a:ea typeface="Times New Roman" panose="02020603050405020304" pitchFamily="18" charset="0"/>
                <a:cs typeface="Times New Roman" panose="02020603050405020304" pitchFamily="18" charset="0"/>
              </a:rPr>
              <a:t>commercial readiness</a:t>
            </a:r>
            <a:r>
              <a:rPr lang="pl-PL" sz="120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t>
            </a:r>
            <a:r>
              <a:rPr lang="en-US" sz="120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t>
            </a:r>
            <a:endParaRPr lang="pl-PL" sz="120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spcAft>
                <a:spcPts val="0"/>
              </a:spcAft>
              <a:buFont typeface="Arial" panose="020B0604020202020204" pitchFamily="34" charset="0"/>
              <a:buChar char="•"/>
              <a:tabLst>
                <a:tab pos="457200" algn="l"/>
              </a:tabLst>
            </a:pPr>
            <a:r>
              <a:rPr lang="en-US" sz="1200" b="1"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Advanced Analytics</a:t>
            </a:r>
            <a:r>
              <a:rPr lang="en-US" sz="12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market capacity understanding.  </a:t>
            </a:r>
            <a:endParaRPr lang="pl-PL" sz="120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spcAft>
                <a:spcPts val="0"/>
              </a:spcAft>
              <a:buFont typeface="Arial" panose="020B0604020202020204" pitchFamily="34" charset="0"/>
              <a:buChar char="•"/>
              <a:tabLst>
                <a:tab pos="457200" algn="l"/>
              </a:tabLst>
            </a:pPr>
            <a:r>
              <a:rPr lang="en-US" sz="1200" b="1"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Data Platform </a:t>
            </a:r>
            <a:r>
              <a:rPr lang="en-US" sz="12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business model understanding</a:t>
            </a:r>
            <a:endParaRPr lang="pl-PL" sz="120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40451877"/>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9448800" y="6300788"/>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E1F60D-77CA-4F03-8D91-C8D8059E76F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itle 13"/>
          <p:cNvSpPr txBox="1">
            <a:spLocks/>
          </p:cNvSpPr>
          <p:nvPr/>
        </p:nvSpPr>
        <p:spPr>
          <a:xfrm>
            <a:off x="0" y="17381"/>
            <a:ext cx="12192000" cy="808224"/>
          </a:xfrm>
          <a:prstGeom prst="rect">
            <a:avLst/>
          </a:prstGeom>
          <a:solidFill>
            <a:srgbClr val="00188F">
              <a:alpha val="81000"/>
            </a:srgbClr>
          </a:solidFill>
          <a:ln w="6350" cap="flat" cmpd="sng" algn="ctr">
            <a:solidFill>
              <a:srgbClr val="7F7F7F"/>
            </a:solidFill>
            <a:prstDash val="solid"/>
            <a:miter lim="800000"/>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3" rIns="182828" bIns="146263"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l" defTabSz="932114" rtl="0" eaLnBrk="1" fontAlgn="base" latinLnBrk="0" hangingPunct="1">
              <a:lnSpc>
                <a:spcPct val="90000"/>
              </a:lnSpc>
              <a:spcBef>
                <a:spcPct val="0"/>
              </a:spcBef>
              <a:spcAft>
                <a:spcPct val="0"/>
              </a:spcAft>
              <a:buClrTx/>
              <a:buSzTx/>
              <a:buFontTx/>
              <a:buNone/>
              <a:tabLst/>
              <a:defRPr/>
            </a:pPr>
            <a:r>
              <a:rPr kumimoji="0" lang="en-US" sz="3600" b="0" i="0" u="none" strike="noStrike" kern="0" cap="none" spc="0" normalizeH="0" baseline="0" noProof="0">
                <a:ln>
                  <a:noFill/>
                </a:ln>
                <a:gradFill>
                  <a:gsLst>
                    <a:gs pos="0">
                      <a:srgbClr val="FFFFFF"/>
                    </a:gs>
                    <a:gs pos="100000">
                      <a:srgbClr val="FFFFFF"/>
                    </a:gs>
                  </a:gsLst>
                  <a:lin ang="5400000" scaled="0"/>
                </a:gradFill>
                <a:effectLst/>
                <a:uLnTx/>
                <a:uFillTx/>
                <a:latin typeface="Calibri" panose="020F0502020204030204"/>
                <a:ea typeface="Segoe UI" pitchFamily="34" charset="0"/>
                <a:cs typeface="+mn-cs"/>
              </a:rPr>
              <a:t>Play </a:t>
            </a:r>
            <a:r>
              <a:rPr kumimoji="0" lang="pl-PL" sz="3600" b="0" i="0" u="none" strike="noStrike" kern="0" cap="none" spc="0" normalizeH="0" baseline="0" noProof="0">
                <a:ln>
                  <a:noFill/>
                </a:ln>
                <a:gradFill>
                  <a:gsLst>
                    <a:gs pos="0">
                      <a:srgbClr val="FFFFFF"/>
                    </a:gs>
                    <a:gs pos="100000">
                      <a:srgbClr val="FFFFFF"/>
                    </a:gs>
                  </a:gsLst>
                  <a:lin ang="5400000" scaled="0"/>
                </a:gradFill>
                <a:effectLst/>
                <a:uLnTx/>
                <a:uFillTx/>
                <a:latin typeface="Calibri" panose="020F0502020204030204"/>
                <a:ea typeface="Segoe UI" pitchFamily="34" charset="0"/>
                <a:cs typeface="+mn-cs"/>
              </a:rPr>
              <a:t># 3:</a:t>
            </a:r>
            <a:r>
              <a:rPr kumimoji="0" lang="en-US" sz="3600" b="0" i="0" u="none" strike="noStrike" kern="0" cap="none" spc="0" normalizeH="0" baseline="0" noProof="0">
                <a:ln>
                  <a:noFill/>
                </a:ln>
                <a:gradFill>
                  <a:gsLst>
                    <a:gs pos="0">
                      <a:srgbClr val="FFFFFF"/>
                    </a:gs>
                    <a:gs pos="100000">
                      <a:srgbClr val="FFFFFF"/>
                    </a:gs>
                  </a:gsLst>
                  <a:lin ang="5400000" scaled="0"/>
                </a:gradFill>
                <a:effectLst/>
                <a:uLnTx/>
                <a:uFillTx/>
                <a:latin typeface="Calibri" panose="020F0502020204030204"/>
                <a:ea typeface="Segoe UI" pitchFamily="34" charset="0"/>
                <a:cs typeface="+mn-cs"/>
              </a:rPr>
              <a:t> </a:t>
            </a:r>
            <a:r>
              <a:rPr kumimoji="0" lang="pl-PL" sz="3600" b="0" i="0" u="none" strike="noStrike" kern="0" cap="none" spc="0" normalizeH="0" baseline="0" noProof="0">
                <a:ln>
                  <a:noFill/>
                </a:ln>
                <a:gradFill>
                  <a:gsLst>
                    <a:gs pos="0">
                      <a:srgbClr val="FFFFFF"/>
                    </a:gs>
                    <a:gs pos="100000">
                      <a:srgbClr val="FFFFFF"/>
                    </a:gs>
                  </a:gsLst>
                  <a:lin ang="5400000" scaled="0"/>
                </a:gradFill>
                <a:effectLst/>
                <a:uLnTx/>
                <a:uFillTx/>
                <a:latin typeface="Calibri" panose="020F0502020204030204"/>
                <a:ea typeface="Segoe UI" pitchFamily="34" charset="0"/>
                <a:cs typeface="+mn-cs"/>
              </a:rPr>
              <a:t>Modern Digital Workplace</a:t>
            </a:r>
            <a:endParaRPr kumimoji="0" lang="en-US" sz="3600" b="0" i="0" u="none" strike="noStrike" kern="0" cap="none" spc="0" normalizeH="0" baseline="0" noProof="0">
              <a:ln>
                <a:noFill/>
              </a:ln>
              <a:solidFill>
                <a:srgbClr val="FF0000"/>
              </a:solidFill>
              <a:effectLst/>
              <a:uLnTx/>
              <a:uFillTx/>
              <a:latin typeface="Calibri" panose="020F0502020204030204"/>
              <a:ea typeface="Segoe UI" pitchFamily="34" charset="0"/>
              <a:cs typeface="+mn-cs"/>
            </a:endParaRPr>
          </a:p>
        </p:txBody>
      </p:sp>
      <p:sp>
        <p:nvSpPr>
          <p:cNvPr id="6" name="TextBox 5"/>
          <p:cNvSpPr txBox="1"/>
          <p:nvPr/>
        </p:nvSpPr>
        <p:spPr>
          <a:xfrm>
            <a:off x="118004" y="888460"/>
            <a:ext cx="3838295" cy="769441"/>
          </a:xfrm>
          <a:prstGeom prst="rect">
            <a:avLst/>
          </a:prstGeom>
          <a:noFill/>
          <a:ln>
            <a:solidFill>
              <a:srgbClr val="7F7F7F"/>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Calibri" panose="020F0502020204030204"/>
                <a:ea typeface="+mn-ea"/>
                <a:cs typeface="+mn-cs"/>
              </a:rPr>
              <a:t>1. Market Insights – Why this is important in my Area</a:t>
            </a:r>
          </a:p>
          <a:p>
            <a:pPr marL="117475" lvl="0" indent="-117475">
              <a:buFont typeface="Arial" panose="020B0604020202020204" pitchFamily="34" charset="0"/>
              <a:buChar char="•"/>
              <a:defRPr/>
            </a:pPr>
            <a:r>
              <a:rPr lang="pl-PL" sz="1100">
                <a:solidFill>
                  <a:prstClr val="black"/>
                </a:solidFill>
              </a:rPr>
              <a:t>Driving Digitial Transformation and Secure Workplace (GDPR).</a:t>
            </a:r>
          </a:p>
          <a:p>
            <a:pPr marL="117475" lvl="0" indent="-117475">
              <a:buFont typeface="Arial" panose="020B0604020202020204" pitchFamily="34" charset="0"/>
              <a:buChar char="•"/>
              <a:defRPr/>
            </a:pPr>
            <a:r>
              <a:rPr lang="pl-PL" sz="1100">
                <a:solidFill>
                  <a:prstClr val="black"/>
                </a:solidFill>
              </a:rPr>
              <a:t>P</a:t>
            </a:r>
            <a:r>
              <a:rPr lang="en-US" sz="1100" err="1">
                <a:solidFill>
                  <a:prstClr val="black"/>
                </a:solidFill>
              </a:rPr>
              <a:t>remium</a:t>
            </a:r>
            <a:r>
              <a:rPr lang="en-US" sz="1100">
                <a:solidFill>
                  <a:prstClr val="black"/>
                </a:solidFill>
              </a:rPr>
              <a:t> SKUs </a:t>
            </a:r>
            <a:r>
              <a:rPr lang="pl-PL" sz="1100">
                <a:solidFill>
                  <a:prstClr val="black"/>
                </a:solidFill>
              </a:rPr>
              <a:t>to </a:t>
            </a:r>
            <a:r>
              <a:rPr lang="en-US" sz="1100">
                <a:solidFill>
                  <a:prstClr val="black"/>
                </a:solidFill>
              </a:rPr>
              <a:t>increase in revenue and ARPU</a:t>
            </a:r>
            <a:r>
              <a:rPr lang="pl-PL" sz="1100">
                <a:solidFill>
                  <a:prstClr val="black"/>
                </a:solidFill>
              </a:rPr>
              <a:t>. </a:t>
            </a:r>
            <a:endParaRPr lang="en-US" sz="1100">
              <a:solidFill>
                <a:prstClr val="black"/>
              </a:solidFill>
            </a:endParaRPr>
          </a:p>
          <a:p>
            <a:pPr marL="117475" lvl="0" indent="-117475">
              <a:buFont typeface="Arial" panose="020B0604020202020204" pitchFamily="34" charset="0"/>
              <a:buChar char="•"/>
              <a:defRPr/>
            </a:pPr>
            <a:r>
              <a:rPr lang="en-US" sz="1100">
                <a:solidFill>
                  <a:prstClr val="black"/>
                </a:solidFill>
              </a:rPr>
              <a:t>Improved differentiation and stickiness</a:t>
            </a:r>
            <a:r>
              <a:rPr lang="pl-PL" sz="1100">
                <a:solidFill>
                  <a:prstClr val="black"/>
                </a:solidFill>
              </a:rPr>
              <a:t>.</a:t>
            </a:r>
            <a:r>
              <a:rPr lang="en-US" sz="1100">
                <a:solidFill>
                  <a:prstClr val="black"/>
                </a:solidFill>
              </a:rPr>
              <a:t> </a:t>
            </a:r>
            <a:endParaRPr lang="pl-PL" sz="1100">
              <a:solidFill>
                <a:prstClr val="black"/>
              </a:solidFill>
            </a:endParaRPr>
          </a:p>
        </p:txBody>
      </p:sp>
      <p:sp>
        <p:nvSpPr>
          <p:cNvPr id="9" name="TextBox 8">
            <a:extLst>
              <a:ext uri="{FF2B5EF4-FFF2-40B4-BE49-F238E27FC236}">
                <a16:creationId xmlns:a16="http://schemas.microsoft.com/office/drawing/2014/main" id="{6B5CC616-ED81-47CD-B387-3BA27AA0726B}"/>
              </a:ext>
            </a:extLst>
          </p:cNvPr>
          <p:cNvSpPr txBox="1"/>
          <p:nvPr/>
        </p:nvSpPr>
        <p:spPr>
          <a:xfrm>
            <a:off x="3956300" y="882512"/>
            <a:ext cx="4505032" cy="769441"/>
          </a:xfrm>
          <a:prstGeom prst="rect">
            <a:avLst/>
          </a:prstGeom>
          <a:noFill/>
          <a:ln>
            <a:solidFill>
              <a:srgbClr val="7F7F7F"/>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lumMod val="75000"/>
                    <a:lumOff val="25000"/>
                  </a:prstClr>
                </a:solidFill>
                <a:effectLst/>
                <a:uLnTx/>
                <a:uFillTx/>
                <a:latin typeface="Calibri" panose="020F0502020204030204"/>
                <a:ea typeface="+mn-ea"/>
                <a:cs typeface="+mn-cs"/>
              </a:rPr>
              <a:t>2. Dependencies/Blockers in my Area</a:t>
            </a:r>
          </a:p>
          <a:p>
            <a:pPr marL="117475" marR="0" lvl="0" indent="-1174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Low market awareness </a:t>
            </a:r>
            <a:r>
              <a:rPr kumimoji="0" lang="pl-PL" sz="1100" b="0" i="0" u="none" strike="noStrike" kern="1200" cap="none" spc="0" normalizeH="0" baseline="0" noProof="0">
                <a:ln>
                  <a:noFill/>
                </a:ln>
                <a:solidFill>
                  <a:prstClr val="black"/>
                </a:solidFill>
                <a:effectLst/>
                <a:uLnTx/>
                <a:uFillTx/>
                <a:latin typeface="Calibri" panose="020F0502020204030204"/>
                <a:ea typeface="+mn-ea"/>
                <a:cs typeface="+mn-cs"/>
              </a:rPr>
              <a:t>of O365 </a:t>
            </a: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value proposition</a:t>
            </a:r>
            <a:r>
              <a:rPr kumimoji="0" lang="pl-PL" sz="1100" b="0" i="0" u="none" strike="noStrike" kern="1200" cap="none" spc="0" normalizeH="0" baseline="0" noProof="0">
                <a:ln>
                  <a:noFill/>
                </a:ln>
                <a:solidFill>
                  <a:prstClr val="black"/>
                </a:solidFill>
                <a:effectLst/>
                <a:uLnTx/>
                <a:uFillTx/>
                <a:latin typeface="Calibri" panose="020F0502020204030204"/>
                <a:ea typeface="+mn-ea"/>
                <a:cs typeface="+mn-cs"/>
              </a:rPr>
              <a:t> and benefits </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117475" marR="0" lvl="0" indent="-1174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Cloud as a Core to Telco/Cloud Born and </a:t>
            </a:r>
            <a:r>
              <a:rPr kumimoji="0" lang="pl-PL" sz="1100" b="0" i="0" u="none" strike="noStrike" kern="1200" cap="none" spc="0" normalizeH="0" baseline="0" noProof="0">
                <a:ln>
                  <a:noFill/>
                </a:ln>
                <a:solidFill>
                  <a:prstClr val="black"/>
                </a:solidFill>
                <a:effectLst/>
                <a:uLnTx/>
                <a:uFillTx/>
                <a:latin typeface="Calibri" panose="020F0502020204030204"/>
                <a:ea typeface="+mn-ea"/>
                <a:cs typeface="+mn-cs"/>
              </a:rPr>
              <a:t>with </a:t>
            </a: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required commitment</a:t>
            </a:r>
          </a:p>
          <a:p>
            <a:pPr marL="117475" marR="0" lvl="0" indent="-1174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a:solidFill>
                  <a:prstClr val="black"/>
                </a:solidFill>
                <a:latin typeface="Calibri" panose="020F0502020204030204"/>
              </a:rPr>
              <a:t>Cloud Voice availability in CEE</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C58E8F76-C2EF-4403-9F8D-3518DE3FD32C}"/>
              </a:ext>
            </a:extLst>
          </p:cNvPr>
          <p:cNvSpPr/>
          <p:nvPr/>
        </p:nvSpPr>
        <p:spPr>
          <a:xfrm>
            <a:off x="156625" y="1775886"/>
            <a:ext cx="6030420" cy="1010273"/>
          </a:xfrm>
          <a:prstGeom prst="rect">
            <a:avLst/>
          </a:prstGeom>
          <a:noFill/>
          <a:ln w="5080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896214"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prstClr val="black"/>
                </a:solidFill>
                <a:effectLst/>
                <a:uLnTx/>
                <a:uFillTx/>
                <a:ea typeface="+mn-ea"/>
                <a:cs typeface="+mn-cs"/>
              </a:rPr>
              <a:t>4. </a:t>
            </a:r>
            <a:r>
              <a:rPr kumimoji="0" lang="en-GB" sz="1100" b="1" i="0" u="none" strike="noStrike" kern="0" cap="none" spc="0" normalizeH="0" baseline="0" noProof="0">
                <a:ln>
                  <a:noFill/>
                </a:ln>
                <a:solidFill>
                  <a:prstClr val="black"/>
                </a:solidFill>
                <a:effectLst/>
                <a:uLnTx/>
                <a:uFillTx/>
                <a:ea typeface="+mn-ea"/>
                <a:cs typeface="+mn-cs"/>
              </a:rPr>
              <a:t>LOCAL BUSINESS OBJECTIVES + TARGET OUTCOMES:</a:t>
            </a:r>
            <a:endParaRPr kumimoji="0" lang="en-US" sz="1100" b="1" i="0" u="none" strike="noStrike" kern="0" cap="none" spc="0" normalizeH="0" baseline="0" noProof="0">
              <a:ln>
                <a:noFill/>
              </a:ln>
              <a:solidFill>
                <a:prstClr val="black"/>
              </a:solidFill>
              <a:effectLst/>
              <a:uLnTx/>
              <a:uFillTx/>
              <a:ea typeface="+mn-ea"/>
              <a:cs typeface="+mn-cs"/>
            </a:endParaRPr>
          </a:p>
          <a:p>
            <a:pPr marL="171450" indent="-171450" defTabSz="896214">
              <a:buFont typeface="Arial" panose="020B0604020202020204" pitchFamily="34" charset="0"/>
              <a:buChar char="•"/>
              <a:defRPr/>
            </a:pPr>
            <a:r>
              <a:rPr lang="cs-CZ" sz="1100" b="1" kern="0">
                <a:solidFill>
                  <a:schemeClr val="tx1"/>
                </a:solidFill>
              </a:rPr>
              <a:t>Deliver + 70 % O365 YoY revenue growth </a:t>
            </a:r>
            <a:r>
              <a:rPr lang="cs-CZ" sz="1100" kern="0">
                <a:solidFill>
                  <a:schemeClr val="tx1"/>
                </a:solidFill>
              </a:rPr>
              <a:t>through CSP on MSP MPL. </a:t>
            </a:r>
            <a:endParaRPr lang="pl-PL" sz="1100" kern="0">
              <a:solidFill>
                <a:prstClr val="black"/>
              </a:solidFill>
            </a:endParaRPr>
          </a:p>
          <a:p>
            <a:pPr marL="171450" marR="0" lvl="0" indent="-171450" algn="l" defTabSz="8962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l-PL" sz="1200" i="0" u="none" strike="noStrike" kern="0" cap="none" spc="0" normalizeH="0" baseline="0" noProof="0">
                <a:ln>
                  <a:noFill/>
                </a:ln>
                <a:solidFill>
                  <a:prstClr val="black"/>
                </a:solidFill>
                <a:effectLst/>
                <a:uLnTx/>
                <a:uFillTx/>
                <a:ea typeface="+mn-ea"/>
                <a:cs typeface="+mn-cs"/>
              </a:rPr>
              <a:t>Land </a:t>
            </a:r>
            <a:r>
              <a:rPr kumimoji="0" lang="en-US" sz="1200" i="0" u="none" strike="noStrike" kern="0" cap="none" spc="0" normalizeH="0" baseline="0" noProof="0">
                <a:ln>
                  <a:noFill/>
                </a:ln>
                <a:solidFill>
                  <a:prstClr val="black"/>
                </a:solidFill>
                <a:effectLst/>
                <a:uLnTx/>
                <a:uFillTx/>
                <a:ea typeface="+mn-ea"/>
                <a:cs typeface="+mn-cs"/>
              </a:rPr>
              <a:t>consumption </a:t>
            </a:r>
            <a:r>
              <a:rPr kumimoji="0" lang="pl-PL" sz="1200" i="0" u="none" strike="noStrike" kern="0" cap="none" spc="0" normalizeH="0" baseline="0" noProof="0">
                <a:ln>
                  <a:noFill/>
                </a:ln>
                <a:solidFill>
                  <a:prstClr val="black"/>
                </a:solidFill>
                <a:effectLst/>
                <a:uLnTx/>
                <a:uFillTx/>
                <a:ea typeface="+mn-ea"/>
                <a:cs typeface="+mn-cs"/>
              </a:rPr>
              <a:t>scenarios </a:t>
            </a:r>
            <a:r>
              <a:rPr kumimoji="0" lang="en-US" sz="1200" i="0" u="none" strike="noStrike" kern="0" cap="none" spc="0" normalizeH="0" baseline="0" noProof="0">
                <a:ln>
                  <a:noFill/>
                </a:ln>
                <a:solidFill>
                  <a:prstClr val="black"/>
                </a:solidFill>
                <a:effectLst/>
                <a:uLnTx/>
                <a:uFillTx/>
                <a:ea typeface="+mn-ea"/>
                <a:cs typeface="+mn-cs"/>
              </a:rPr>
              <a:t>to </a:t>
            </a:r>
            <a:r>
              <a:rPr kumimoji="0" lang="pl-PL" sz="1200" i="0" u="none" strike="noStrike" kern="0" cap="none" spc="0" normalizeH="0" baseline="0" noProof="0">
                <a:ln>
                  <a:noFill/>
                </a:ln>
                <a:solidFill>
                  <a:prstClr val="black"/>
                </a:solidFill>
                <a:effectLst/>
                <a:uLnTx/>
                <a:uFillTx/>
                <a:ea typeface="+mn-ea"/>
                <a:cs typeface="+mn-cs"/>
              </a:rPr>
              <a:t>increase usage at + 10 pps. vs. MSP MPL </a:t>
            </a:r>
            <a:r>
              <a:rPr kumimoji="0" lang="en-US" sz="1200" i="0" u="none" strike="noStrike" kern="0" cap="none" spc="0" normalizeH="0" baseline="0" noProof="0">
                <a:ln>
                  <a:noFill/>
                </a:ln>
                <a:solidFill>
                  <a:prstClr val="black"/>
                </a:solidFill>
                <a:effectLst/>
                <a:uLnTx/>
                <a:uFillTx/>
                <a:ea typeface="+mn-ea"/>
                <a:cs typeface="+mn-cs"/>
              </a:rPr>
              <a:t>baseline</a:t>
            </a:r>
            <a:r>
              <a:rPr kumimoji="0" lang="pl-PL" sz="1200" i="0" u="none" strike="noStrike" kern="0" cap="none" spc="0" normalizeH="0" baseline="0" noProof="0">
                <a:ln>
                  <a:noFill/>
                </a:ln>
                <a:solidFill>
                  <a:prstClr val="black"/>
                </a:solidFill>
                <a:effectLst/>
                <a:uLnTx/>
                <a:uFillTx/>
                <a:ea typeface="+mn-ea"/>
                <a:cs typeface="+mn-cs"/>
              </a:rPr>
              <a:t>. </a:t>
            </a:r>
            <a:r>
              <a:rPr kumimoji="0" lang="en-US" sz="1200" i="0" u="none" strike="noStrike" kern="0" cap="none" spc="0" normalizeH="0" baseline="0" noProof="0">
                <a:ln>
                  <a:noFill/>
                </a:ln>
                <a:solidFill>
                  <a:prstClr val="black"/>
                </a:solidFill>
                <a:effectLst/>
                <a:uLnTx/>
                <a:uFillTx/>
                <a:ea typeface="+mn-ea"/>
                <a:cs typeface="+mn-cs"/>
              </a:rPr>
              <a:t> </a:t>
            </a:r>
          </a:p>
          <a:p>
            <a:pPr marL="171450" lvl="0" indent="-171450" defTabSz="896214">
              <a:buFont typeface="Arial" panose="020B0604020202020204" pitchFamily="34" charset="0"/>
              <a:buChar char="•"/>
              <a:defRPr/>
            </a:pPr>
            <a:r>
              <a:rPr lang="pl-PL" sz="1200" kern="0">
                <a:solidFill>
                  <a:prstClr val="black"/>
                </a:solidFill>
              </a:rPr>
              <a:t>Land c</a:t>
            </a:r>
            <a:r>
              <a:rPr lang="en-US" sz="1200" kern="0">
                <a:solidFill>
                  <a:prstClr val="black"/>
                </a:solidFill>
              </a:rPr>
              <a:t>ross-</a:t>
            </a:r>
            <a:r>
              <a:rPr lang="pl-PL" sz="1200" kern="0">
                <a:solidFill>
                  <a:prstClr val="black"/>
                </a:solidFill>
              </a:rPr>
              <a:t>s</a:t>
            </a:r>
            <a:r>
              <a:rPr lang="en-US" sz="1200" kern="0">
                <a:solidFill>
                  <a:prstClr val="black"/>
                </a:solidFill>
              </a:rPr>
              <a:t>ell</a:t>
            </a:r>
            <a:r>
              <a:rPr lang="pl-PL" sz="1200" kern="0">
                <a:solidFill>
                  <a:prstClr val="black"/>
                </a:solidFill>
              </a:rPr>
              <a:t> and u</a:t>
            </a:r>
            <a:r>
              <a:rPr lang="en-US" sz="1200" kern="0">
                <a:solidFill>
                  <a:prstClr val="black"/>
                </a:solidFill>
              </a:rPr>
              <a:t>p</a:t>
            </a:r>
            <a:r>
              <a:rPr lang="pl-PL" sz="1200" kern="0">
                <a:solidFill>
                  <a:prstClr val="black"/>
                </a:solidFill>
              </a:rPr>
              <a:t>-</a:t>
            </a:r>
            <a:r>
              <a:rPr lang="en-US" sz="1200" kern="0">
                <a:solidFill>
                  <a:prstClr val="black"/>
                </a:solidFill>
              </a:rPr>
              <a:t>sell</a:t>
            </a:r>
            <a:r>
              <a:rPr lang="pl-PL" sz="1200" kern="0">
                <a:solidFill>
                  <a:prstClr val="black"/>
                </a:solidFill>
              </a:rPr>
              <a:t> campaigns to increase ARPU at + 10 % vs. MSP MPL baseline.  </a:t>
            </a:r>
            <a:r>
              <a:rPr lang="en-US" sz="1200" kern="0">
                <a:solidFill>
                  <a:prstClr val="black"/>
                </a:solidFill>
              </a:rPr>
              <a:t> </a:t>
            </a:r>
          </a:p>
          <a:p>
            <a:pPr marL="171450" marR="0" lvl="0" indent="-171450" algn="l" defTabSz="89621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0">
                <a:solidFill>
                  <a:prstClr val="black"/>
                </a:solidFill>
              </a:rPr>
              <a:t>Migrate </a:t>
            </a:r>
            <a:r>
              <a:rPr lang="pl-PL" sz="1200" kern="0">
                <a:solidFill>
                  <a:prstClr val="black"/>
                </a:solidFill>
              </a:rPr>
              <a:t>10 </a:t>
            </a:r>
            <a:r>
              <a:rPr lang="en-US" sz="1200" kern="0">
                <a:solidFill>
                  <a:prstClr val="black"/>
                </a:solidFill>
              </a:rPr>
              <a:t>K HEX</a:t>
            </a:r>
            <a:r>
              <a:rPr lang="pl-PL" sz="1200" kern="0">
                <a:solidFill>
                  <a:prstClr val="black"/>
                </a:solidFill>
              </a:rPr>
              <a:t> to O365.  </a:t>
            </a:r>
            <a:endParaRPr lang="en-US" sz="1200" kern="0">
              <a:solidFill>
                <a:prstClr val="black"/>
              </a:solidFill>
            </a:endParaRPr>
          </a:p>
          <a:p>
            <a:pPr marL="0" marR="0" lvl="0" indent="0" algn="l" defTabSz="896214" rtl="0" eaLnBrk="1" fontAlgn="auto" latinLnBrk="0" hangingPunct="1">
              <a:lnSpc>
                <a:spcPct val="100000"/>
              </a:lnSpc>
              <a:spcBef>
                <a:spcPts val="0"/>
              </a:spcBef>
              <a:spcAft>
                <a:spcPts val="0"/>
              </a:spcAft>
              <a:buClrTx/>
              <a:buSzTx/>
              <a:buFontTx/>
              <a:buNone/>
              <a:tabLst/>
              <a:defRPr/>
            </a:pPr>
            <a:endParaRPr kumimoji="0" lang="en-US" sz="1100" b="1" i="0" u="none" strike="noStrike" kern="0" cap="none" spc="0" normalizeH="0" baseline="0" noProof="0">
              <a:ln>
                <a:noFill/>
              </a:ln>
              <a:solidFill>
                <a:prstClr val="black"/>
              </a:solidFill>
              <a:effectLst/>
              <a:uLnTx/>
              <a:uFillTx/>
              <a:latin typeface="Calibri Light" panose="020F0302020204030204"/>
              <a:ea typeface="+mn-ea"/>
              <a:cs typeface="+mn-cs"/>
            </a:endParaRPr>
          </a:p>
          <a:p>
            <a:pPr marL="0" marR="0" lvl="0" indent="0" algn="l" defTabSz="896214" rtl="0" eaLnBrk="1" fontAlgn="auto" latinLnBrk="0" hangingPunct="1">
              <a:lnSpc>
                <a:spcPct val="100000"/>
              </a:lnSpc>
              <a:spcBef>
                <a:spcPts val="0"/>
              </a:spcBef>
              <a:spcAft>
                <a:spcPts val="0"/>
              </a:spcAft>
              <a:buClrTx/>
              <a:buSzTx/>
              <a:buFontTx/>
              <a:buNone/>
              <a:tabLst/>
              <a:defRPr/>
            </a:pPr>
            <a:endParaRPr kumimoji="0" lang="en-US" sz="1100" b="1" i="0" u="none" strike="noStrike" kern="0" cap="none" spc="0" normalizeH="0" baseline="0" noProof="0">
              <a:ln>
                <a:noFill/>
              </a:ln>
              <a:solidFill>
                <a:prstClr val="black"/>
              </a:solidFill>
              <a:effectLst/>
              <a:uLnTx/>
              <a:uFillTx/>
              <a:latin typeface="Calibri Light" panose="020F0302020204030204"/>
              <a:ea typeface="+mn-ea"/>
              <a:cs typeface="+mn-cs"/>
            </a:endParaRPr>
          </a:p>
        </p:txBody>
      </p:sp>
      <p:sp>
        <p:nvSpPr>
          <p:cNvPr id="13" name="Rectangle 12">
            <a:extLst>
              <a:ext uri="{FF2B5EF4-FFF2-40B4-BE49-F238E27FC236}">
                <a16:creationId xmlns:a16="http://schemas.microsoft.com/office/drawing/2014/main" id="{22B2E1A9-5568-4E79-A7F2-77D0927AD691}"/>
              </a:ext>
            </a:extLst>
          </p:cNvPr>
          <p:cNvSpPr/>
          <p:nvPr/>
        </p:nvSpPr>
        <p:spPr>
          <a:xfrm>
            <a:off x="152016" y="5768637"/>
            <a:ext cx="6030421" cy="856656"/>
          </a:xfrm>
          <a:prstGeom prst="rect">
            <a:avLst/>
          </a:prstGeom>
          <a:noFill/>
          <a:ln w="5080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896214" rtl="0" eaLnBrk="1" fontAlgn="auto" latinLnBrk="0" hangingPunct="1">
              <a:lnSpc>
                <a:spcPct val="100000"/>
              </a:lnSpc>
              <a:spcBef>
                <a:spcPts val="0"/>
              </a:spcBef>
              <a:spcAft>
                <a:spcPts val="0"/>
              </a:spcAft>
              <a:buClrTx/>
              <a:buSzTx/>
              <a:buFontTx/>
              <a:buNone/>
              <a:tabLst/>
              <a:defRPr/>
            </a:pPr>
            <a:r>
              <a:rPr kumimoji="0" lang="pl-PL" sz="1200" b="1" i="0" u="none" strike="noStrike" kern="0" cap="none" spc="0" normalizeH="0" baseline="0" noProof="0">
                <a:ln>
                  <a:noFill/>
                </a:ln>
                <a:solidFill>
                  <a:prstClr val="black">
                    <a:lumMod val="75000"/>
                    <a:lumOff val="25000"/>
                  </a:prstClr>
                </a:solidFill>
                <a:effectLst/>
                <a:uLnTx/>
                <a:uFillTx/>
                <a:ea typeface="+mn-ea"/>
                <a:cs typeface="+mn-cs"/>
              </a:rPr>
              <a:t>6</a:t>
            </a:r>
            <a:r>
              <a:rPr kumimoji="0" lang="en-GB" sz="1200" b="1" i="0" u="none" strike="noStrike" kern="0" cap="none" spc="0" normalizeH="0" baseline="0" noProof="0">
                <a:ln>
                  <a:noFill/>
                </a:ln>
                <a:solidFill>
                  <a:prstClr val="black">
                    <a:lumMod val="75000"/>
                    <a:lumOff val="25000"/>
                  </a:prstClr>
                </a:solidFill>
                <a:effectLst/>
                <a:uLnTx/>
                <a:uFillTx/>
                <a:ea typeface="+mn-ea"/>
                <a:cs typeface="+mn-cs"/>
              </a:rPr>
              <a:t>. </a:t>
            </a:r>
            <a:r>
              <a:rPr kumimoji="0" lang="pl-PL" sz="1200" b="1" i="0" u="none" strike="noStrike" kern="0" cap="none" spc="0" normalizeH="0" baseline="0" noProof="0">
                <a:ln>
                  <a:noFill/>
                </a:ln>
                <a:solidFill>
                  <a:prstClr val="black">
                    <a:lumMod val="75000"/>
                    <a:lumOff val="25000"/>
                  </a:prstClr>
                </a:solidFill>
                <a:effectLst/>
                <a:uLnTx/>
                <a:uFillTx/>
                <a:ea typeface="+mn-ea"/>
                <a:cs typeface="+mn-cs"/>
              </a:rPr>
              <a:t>Top </a:t>
            </a:r>
            <a:r>
              <a:rPr kumimoji="0" lang="pl-PL" sz="1200" b="1" i="0" u="none" strike="noStrike" kern="0" cap="none" spc="0" normalizeH="0" baseline="0" noProof="0" err="1">
                <a:ln>
                  <a:noFill/>
                </a:ln>
                <a:solidFill>
                  <a:prstClr val="black">
                    <a:lumMod val="75000"/>
                    <a:lumOff val="25000"/>
                  </a:prstClr>
                </a:solidFill>
                <a:effectLst/>
                <a:uLnTx/>
                <a:uFillTx/>
                <a:ea typeface="+mn-ea"/>
                <a:cs typeface="+mn-cs"/>
              </a:rPr>
              <a:t>partners</a:t>
            </a:r>
            <a:r>
              <a:rPr kumimoji="0" lang="pl-PL" sz="1200" b="1" i="0" u="none" strike="noStrike" kern="0" cap="none" spc="0" normalizeH="0" baseline="0" noProof="0">
                <a:ln>
                  <a:noFill/>
                </a:ln>
                <a:solidFill>
                  <a:prstClr val="black">
                    <a:lumMod val="75000"/>
                    <a:lumOff val="25000"/>
                  </a:prstClr>
                </a:solidFill>
                <a:effectLst/>
                <a:uLnTx/>
                <a:uFillTx/>
                <a:ea typeface="+mn-ea"/>
                <a:cs typeface="+mn-cs"/>
              </a:rPr>
              <a:t> and expected outcome:</a:t>
            </a:r>
            <a:endParaRPr kumimoji="0" lang="en-US" sz="1200" b="1" i="0" u="none" strike="noStrike" kern="0" cap="none" spc="0" normalizeH="0" baseline="0" noProof="0">
              <a:ln>
                <a:noFill/>
              </a:ln>
              <a:solidFill>
                <a:prstClr val="black">
                  <a:lumMod val="75000"/>
                  <a:lumOff val="25000"/>
                </a:prstClr>
              </a:solidFill>
              <a:effectLst/>
              <a:uLnTx/>
              <a:uFillTx/>
              <a:ea typeface="+mn-ea"/>
              <a:cs typeface="+mn-cs"/>
            </a:endParaRPr>
          </a:p>
          <a:p>
            <a:pPr marL="171450" indent="-171450" defTabSz="896214">
              <a:buFont typeface="Arial" panose="020B0604020202020204" pitchFamily="34" charset="0"/>
              <a:buChar char="•"/>
              <a:defRPr/>
            </a:pPr>
            <a:r>
              <a:rPr lang="en-US" sz="1200" b="1" kern="0">
                <a:solidFill>
                  <a:prstClr val="black"/>
                </a:solidFill>
              </a:rPr>
              <a:t>M</a:t>
            </a:r>
            <a:r>
              <a:rPr lang="pl-PL" sz="1200" b="1" kern="0">
                <a:solidFill>
                  <a:prstClr val="black"/>
                </a:solidFill>
              </a:rPr>
              <a:t>arket </a:t>
            </a:r>
            <a:r>
              <a:rPr lang="en-US" sz="1200" b="1" kern="0">
                <a:solidFill>
                  <a:prstClr val="black"/>
                </a:solidFill>
              </a:rPr>
              <a:t>M</a:t>
            </a:r>
            <a:r>
              <a:rPr lang="pl-PL" sz="1200" b="1" kern="0">
                <a:solidFill>
                  <a:prstClr val="black"/>
                </a:solidFill>
              </a:rPr>
              <a:t>akers:</a:t>
            </a:r>
            <a:r>
              <a:rPr lang="ru-RU" sz="1200" kern="0">
                <a:solidFill>
                  <a:prstClr val="black"/>
                </a:solidFill>
              </a:rPr>
              <a:t> </a:t>
            </a:r>
            <a:r>
              <a:rPr lang="en-US" sz="1200" kern="0">
                <a:solidFill>
                  <a:prstClr val="black"/>
                </a:solidFill>
              </a:rPr>
              <a:t>Vodafone, Orange, DT, Onex</a:t>
            </a:r>
            <a:r>
              <a:rPr lang="pl-PL" sz="1200" kern="0">
                <a:solidFill>
                  <a:prstClr val="black"/>
                </a:solidFill>
              </a:rPr>
              <a:t>, home.pl, Senetic, Interworks, </a:t>
            </a:r>
            <a:endParaRPr lang="en-US" sz="1200" kern="0">
              <a:solidFill>
                <a:prstClr val="black"/>
              </a:solidFill>
            </a:endParaRPr>
          </a:p>
          <a:p>
            <a:pPr marL="171450" indent="-171450" defTabSz="896214">
              <a:buFont typeface="Arial" panose="020B0604020202020204" pitchFamily="34" charset="0"/>
              <a:buChar char="•"/>
              <a:defRPr/>
            </a:pPr>
            <a:r>
              <a:rPr lang="pl-PL" sz="1200" kern="0" err="1">
                <a:solidFill>
                  <a:prstClr val="black"/>
                </a:solidFill>
              </a:rPr>
              <a:t>Revenue</a:t>
            </a:r>
            <a:r>
              <a:rPr lang="pl-PL" sz="1200" kern="0">
                <a:solidFill>
                  <a:prstClr val="black"/>
                </a:solidFill>
              </a:rPr>
              <a:t> growth: </a:t>
            </a:r>
            <a:r>
              <a:rPr lang="pl-PL" sz="1200" b="1" kern="0">
                <a:solidFill>
                  <a:prstClr val="black"/>
                </a:solidFill>
              </a:rPr>
              <a:t>+ 70 % </a:t>
            </a:r>
            <a:r>
              <a:rPr lang="pl-PL" sz="1200" b="1" kern="0" err="1">
                <a:solidFill>
                  <a:prstClr val="black"/>
                </a:solidFill>
              </a:rPr>
              <a:t>YoY</a:t>
            </a:r>
            <a:r>
              <a:rPr lang="pl-PL" sz="1200" b="1" kern="0">
                <a:solidFill>
                  <a:prstClr val="black"/>
                </a:solidFill>
              </a:rPr>
              <a:t>.  </a:t>
            </a:r>
            <a:r>
              <a:rPr lang="pl-PL" sz="1200" kern="0">
                <a:solidFill>
                  <a:prstClr val="black"/>
                </a:solidFill>
              </a:rPr>
              <a:t>  </a:t>
            </a:r>
          </a:p>
          <a:p>
            <a:pPr marL="0" marR="0" lvl="0" indent="0" algn="l" defTabSz="896214" rtl="0" eaLnBrk="1" fontAlgn="auto" latinLnBrk="0" hangingPunct="1">
              <a:lnSpc>
                <a:spcPct val="100000"/>
              </a:lnSpc>
              <a:spcBef>
                <a:spcPts val="0"/>
              </a:spcBef>
              <a:spcAft>
                <a:spcPts val="0"/>
              </a:spcAft>
              <a:buClrTx/>
              <a:buSzTx/>
              <a:buFontTx/>
              <a:buNone/>
              <a:tabLst/>
              <a:defRPr/>
            </a:pPr>
            <a:endParaRPr kumimoji="0" lang="en-US" sz="1100" b="1" i="0" u="none" strike="noStrike" kern="0" cap="none" spc="0" normalizeH="0" baseline="0" noProof="0">
              <a:ln>
                <a:noFill/>
              </a:ln>
              <a:solidFill>
                <a:prstClr val="black"/>
              </a:solidFill>
              <a:effectLst/>
              <a:uLnTx/>
              <a:uFillTx/>
              <a:latin typeface="Calibri Light" panose="020F0302020204030204"/>
              <a:ea typeface="+mn-ea"/>
              <a:cs typeface="+mn-cs"/>
            </a:endParaRPr>
          </a:p>
          <a:p>
            <a:pPr marL="0" marR="0" lvl="0" indent="0" algn="l" defTabSz="896214" rtl="0" eaLnBrk="1" fontAlgn="auto" latinLnBrk="0" hangingPunct="1">
              <a:lnSpc>
                <a:spcPct val="100000"/>
              </a:lnSpc>
              <a:spcBef>
                <a:spcPts val="0"/>
              </a:spcBef>
              <a:spcAft>
                <a:spcPts val="0"/>
              </a:spcAft>
              <a:buClrTx/>
              <a:buSzTx/>
              <a:buFontTx/>
              <a:buNone/>
              <a:tabLst/>
              <a:defRPr/>
            </a:pPr>
            <a:endParaRPr kumimoji="0" lang="en-US" sz="1100" b="1" i="0" u="none" strike="noStrike" kern="0" cap="none" spc="0" normalizeH="0" baseline="0" noProof="0">
              <a:ln>
                <a:noFill/>
              </a:ln>
              <a:solidFill>
                <a:prstClr val="black"/>
              </a:solidFill>
              <a:effectLst/>
              <a:uLnTx/>
              <a:uFillTx/>
              <a:latin typeface="Calibri Light" panose="020F0302020204030204"/>
              <a:ea typeface="+mn-ea"/>
              <a:cs typeface="+mn-cs"/>
            </a:endParaRPr>
          </a:p>
        </p:txBody>
      </p:sp>
      <p:graphicFrame>
        <p:nvGraphicFramePr>
          <p:cNvPr id="16" name="Table 15"/>
          <p:cNvGraphicFramePr>
            <a:graphicFrameLocks noGrp="1"/>
          </p:cNvGraphicFramePr>
          <p:nvPr>
            <p:extLst>
              <p:ext uri="{D42A27DB-BD31-4B8C-83A1-F6EECF244321}">
                <p14:modId xmlns:p14="http://schemas.microsoft.com/office/powerpoint/2010/main" val="4276884222"/>
              </p:ext>
            </p:extLst>
          </p:nvPr>
        </p:nvGraphicFramePr>
        <p:xfrm>
          <a:off x="6305771" y="1771397"/>
          <a:ext cx="5722568" cy="2894718"/>
        </p:xfrm>
        <a:graphic>
          <a:graphicData uri="http://schemas.openxmlformats.org/drawingml/2006/table">
            <a:tbl>
              <a:tblPr>
                <a:tableStyleId>{616DA210-FB5B-4158-B5E0-FEB733F419BA}</a:tableStyleId>
              </a:tblPr>
              <a:tblGrid>
                <a:gridCol w="330582">
                  <a:extLst>
                    <a:ext uri="{9D8B030D-6E8A-4147-A177-3AD203B41FA5}">
                      <a16:colId xmlns:a16="http://schemas.microsoft.com/office/drawing/2014/main" val="1206727105"/>
                    </a:ext>
                  </a:extLst>
                </a:gridCol>
                <a:gridCol w="2450497">
                  <a:extLst>
                    <a:ext uri="{9D8B030D-6E8A-4147-A177-3AD203B41FA5}">
                      <a16:colId xmlns:a16="http://schemas.microsoft.com/office/drawing/2014/main" val="245940988"/>
                    </a:ext>
                  </a:extLst>
                </a:gridCol>
                <a:gridCol w="604838">
                  <a:extLst>
                    <a:ext uri="{9D8B030D-6E8A-4147-A177-3AD203B41FA5}">
                      <a16:colId xmlns:a16="http://schemas.microsoft.com/office/drawing/2014/main" val="3430624284"/>
                    </a:ext>
                  </a:extLst>
                </a:gridCol>
                <a:gridCol w="719137">
                  <a:extLst>
                    <a:ext uri="{9D8B030D-6E8A-4147-A177-3AD203B41FA5}">
                      <a16:colId xmlns:a16="http://schemas.microsoft.com/office/drawing/2014/main" val="4027886329"/>
                    </a:ext>
                  </a:extLst>
                </a:gridCol>
                <a:gridCol w="1617514">
                  <a:extLst>
                    <a:ext uri="{9D8B030D-6E8A-4147-A177-3AD203B41FA5}">
                      <a16:colId xmlns:a16="http://schemas.microsoft.com/office/drawing/2014/main" val="3505313657"/>
                    </a:ext>
                  </a:extLst>
                </a:gridCol>
              </a:tblGrid>
              <a:tr h="346701">
                <a:tc gridSpan="4">
                  <a:txBody>
                    <a:bodyPr/>
                    <a:lstStyle/>
                    <a:p>
                      <a:pPr algn="ctr" fontAlgn="ctr"/>
                      <a:r>
                        <a:rPr lang="en-US" sz="1200" b="1" u="none" strike="noStrike">
                          <a:solidFill>
                            <a:schemeClr val="bg1"/>
                          </a:solidFill>
                          <a:effectLst/>
                        </a:rPr>
                        <a:t>7. MS Tactics and Field</a:t>
                      </a:r>
                      <a:r>
                        <a:rPr lang="en-US" sz="1200" b="1" u="none" strike="noStrike" baseline="0">
                          <a:solidFill>
                            <a:schemeClr val="bg1"/>
                          </a:solidFill>
                          <a:effectLst/>
                        </a:rPr>
                        <a:t> Go Do’s</a:t>
                      </a:r>
                      <a:endParaRPr lang="en-US" sz="1200" b="1" i="0" u="none" strike="noStrike">
                        <a:solidFill>
                          <a:schemeClr val="bg1"/>
                        </a:solidFill>
                        <a:effectLst/>
                        <a:latin typeface="+mj-lt"/>
                      </a:endParaRPr>
                    </a:p>
                  </a:txBody>
                  <a:tcPr marL="9525" marR="9525" marT="9525" marB="0" anchor="ctr">
                    <a:solidFill>
                      <a:srgbClr val="7F7F7F"/>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endParaRPr lang="en-US" sz="1200" b="1" i="0" u="none" strike="noStrike">
                        <a:solidFill>
                          <a:schemeClr val="bg1"/>
                        </a:solidFill>
                        <a:effectLst/>
                        <a:latin typeface="+mj-lt"/>
                      </a:endParaRPr>
                    </a:p>
                  </a:txBody>
                  <a:tcPr marL="9525" marR="9525" marT="9525" marB="0" anchor="ctr">
                    <a:solidFill>
                      <a:srgbClr val="7F7F7F"/>
                    </a:solidFill>
                  </a:tcPr>
                </a:tc>
                <a:extLst>
                  <a:ext uri="{0D108BD9-81ED-4DB2-BD59-A6C34878D82A}">
                    <a16:rowId xmlns:a16="http://schemas.microsoft.com/office/drawing/2014/main" val="2576622483"/>
                  </a:ext>
                </a:extLst>
              </a:tr>
              <a:tr h="450863">
                <a:tc>
                  <a:txBody>
                    <a:bodyPr/>
                    <a:lstStyle/>
                    <a:p>
                      <a:pPr algn="ctr" fontAlgn="ctr"/>
                      <a:endParaRPr lang="en-US" sz="2000" b="0" i="0" u="none" strike="noStrike">
                        <a:solidFill>
                          <a:schemeClr val="bg1"/>
                        </a:solidFill>
                        <a:effectLst/>
                        <a:latin typeface="+mn-lt"/>
                      </a:endParaRPr>
                    </a:p>
                  </a:txBody>
                  <a:tcPr marL="9525" marR="9525" marT="9525" marB="0" anchor="ctr">
                    <a:solidFill>
                      <a:srgbClr val="008272"/>
                    </a:solidFill>
                  </a:tcPr>
                </a:tc>
                <a:tc>
                  <a:txBody>
                    <a:bodyPr/>
                    <a:lstStyle/>
                    <a:p>
                      <a:pPr algn="ctr" fontAlgn="ctr"/>
                      <a:r>
                        <a:rPr lang="en-US" sz="1200" b="1" u="none" strike="noStrike">
                          <a:solidFill>
                            <a:schemeClr val="bg1"/>
                          </a:solidFill>
                          <a:effectLst/>
                          <a:latin typeface="+mn-lt"/>
                        </a:rPr>
                        <a:t>What    </a:t>
                      </a:r>
                      <a:endParaRPr lang="en-US" sz="1200" b="1" i="0" u="none" strike="noStrike">
                        <a:solidFill>
                          <a:schemeClr val="bg1"/>
                        </a:solidFill>
                        <a:effectLst/>
                        <a:latin typeface="+mn-lt"/>
                      </a:endParaRPr>
                    </a:p>
                  </a:txBody>
                  <a:tcPr marL="9525" marR="9525" marT="9525" marB="0" anchor="ctr">
                    <a:solidFill>
                      <a:srgbClr val="008272"/>
                    </a:solidFill>
                  </a:tcPr>
                </a:tc>
                <a:tc>
                  <a:txBody>
                    <a:bodyPr/>
                    <a:lstStyle/>
                    <a:p>
                      <a:pPr algn="ctr" fontAlgn="ctr"/>
                      <a:r>
                        <a:rPr lang="en-US" sz="1200" b="1" u="none" strike="noStrike">
                          <a:solidFill>
                            <a:schemeClr val="bg1"/>
                          </a:solidFill>
                          <a:effectLst/>
                          <a:latin typeface="+mn-lt"/>
                        </a:rPr>
                        <a:t>Who </a:t>
                      </a:r>
                      <a:endParaRPr lang="en-US" sz="1200" b="1" i="0" u="none" strike="noStrike">
                        <a:solidFill>
                          <a:schemeClr val="bg1"/>
                        </a:solidFill>
                        <a:effectLst/>
                        <a:latin typeface="+mn-lt"/>
                      </a:endParaRPr>
                    </a:p>
                  </a:txBody>
                  <a:tcPr marL="9525" marR="9525" marT="9525" marB="0" anchor="ctr">
                    <a:solidFill>
                      <a:srgbClr val="008272"/>
                    </a:solidFill>
                  </a:tcPr>
                </a:tc>
                <a:tc>
                  <a:txBody>
                    <a:bodyPr/>
                    <a:lstStyle/>
                    <a:p>
                      <a:pPr algn="ctr" fontAlgn="ctr"/>
                      <a:r>
                        <a:rPr lang="en-US" sz="1200" b="1" u="none" strike="noStrike">
                          <a:solidFill>
                            <a:schemeClr val="bg1"/>
                          </a:solidFill>
                          <a:effectLst/>
                          <a:latin typeface="+mn-lt"/>
                        </a:rPr>
                        <a:t>When</a:t>
                      </a:r>
                      <a:endParaRPr lang="en-US" sz="1200" b="1" i="0" u="none" strike="noStrike">
                        <a:solidFill>
                          <a:schemeClr val="bg1"/>
                        </a:solidFill>
                        <a:effectLst/>
                        <a:latin typeface="+mn-lt"/>
                      </a:endParaRPr>
                    </a:p>
                  </a:txBody>
                  <a:tcPr marL="9525" marR="9525" marT="9525" marB="0" anchor="ctr">
                    <a:solidFill>
                      <a:srgbClr val="00827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l-PL" sz="1200" b="1" i="0" u="none" strike="noStrike">
                          <a:solidFill>
                            <a:schemeClr val="bg1"/>
                          </a:solidFill>
                          <a:effectLst/>
                          <a:latin typeface="+mn-lt"/>
                        </a:rPr>
                        <a:t>Expected Outcome / Revenue</a:t>
                      </a:r>
                      <a:endParaRPr lang="en-US" sz="1200" b="1" i="0" u="none" strike="noStrike">
                        <a:solidFill>
                          <a:schemeClr val="bg1"/>
                        </a:solidFill>
                        <a:effectLst/>
                        <a:latin typeface="+mn-lt"/>
                      </a:endParaRPr>
                    </a:p>
                  </a:txBody>
                  <a:tcPr marL="9525" marR="9525" marT="9525" marB="0" anchor="ctr">
                    <a:solidFill>
                      <a:srgbClr val="008272"/>
                    </a:solidFill>
                  </a:tcPr>
                </a:tc>
                <a:extLst>
                  <a:ext uri="{0D108BD9-81ED-4DB2-BD59-A6C34878D82A}">
                    <a16:rowId xmlns:a16="http://schemas.microsoft.com/office/drawing/2014/main" val="3347755063"/>
                  </a:ext>
                </a:extLst>
              </a:tr>
              <a:tr h="363989">
                <a:tc>
                  <a:txBody>
                    <a:bodyPr/>
                    <a:lstStyle/>
                    <a:p>
                      <a:pPr algn="ctr" fontAlgn="ctr"/>
                      <a:r>
                        <a:rPr lang="en-US" sz="1100" u="none" strike="noStrike">
                          <a:effectLst/>
                          <a:latin typeface="+mn-lt"/>
                        </a:rPr>
                        <a:t>1</a:t>
                      </a:r>
                      <a:endParaRPr lang="en-US" sz="1100" b="0" i="0" u="none" strike="noStrike">
                        <a:solidFill>
                          <a:srgbClr val="000000"/>
                        </a:solidFill>
                        <a:effectLst/>
                        <a:latin typeface="+mn-lt"/>
                      </a:endParaRPr>
                    </a:p>
                  </a:txBody>
                  <a:tcPr marL="9525" marR="9525" marT="9525" marB="0" anchor="ctr"/>
                </a:tc>
                <a:tc>
                  <a:txBody>
                    <a:bodyPr/>
                    <a:lstStyle/>
                    <a:p>
                      <a:pPr algn="l" fontAlgn="ctr"/>
                      <a:r>
                        <a:rPr lang="pl-PL" sz="1100" b="0" i="0" u="none" strike="noStrike">
                          <a:solidFill>
                            <a:srgbClr val="000000"/>
                          </a:solidFill>
                          <a:effectLst/>
                          <a:latin typeface="+mn-lt"/>
                        </a:rPr>
                        <a:t>Market Makers commitment to </a:t>
                      </a:r>
                      <a:r>
                        <a:rPr lang="pl-PL" sz="1100" b="0" i="0" u="none" strike="noStrike" err="1">
                          <a:solidFill>
                            <a:srgbClr val="000000"/>
                          </a:solidFill>
                          <a:effectLst/>
                          <a:latin typeface="+mn-lt"/>
                        </a:rPr>
                        <a:t>drive</a:t>
                      </a:r>
                      <a:r>
                        <a:rPr lang="pl-PL" sz="1100" b="0" i="0" u="none" strike="noStrike">
                          <a:solidFill>
                            <a:srgbClr val="000000"/>
                          </a:solidFill>
                          <a:effectLst/>
                          <a:latin typeface="+mn-lt"/>
                        </a:rPr>
                        <a:t> Microsoft365 and </a:t>
                      </a:r>
                      <a:r>
                        <a:rPr lang="pl-PL" sz="1100" b="0" i="0" u="none" strike="noStrike" err="1">
                          <a:solidFill>
                            <a:srgbClr val="000000"/>
                          </a:solidFill>
                          <a:effectLst/>
                          <a:latin typeface="+mn-lt"/>
                        </a:rPr>
                        <a:t>scale</a:t>
                      </a:r>
                      <a:r>
                        <a:rPr lang="pl-PL" sz="1100" b="0" i="0" u="none" strike="noStrike">
                          <a:solidFill>
                            <a:srgbClr val="000000"/>
                          </a:solidFill>
                          <a:effectLst/>
                          <a:latin typeface="+mn-lt"/>
                        </a:rPr>
                        <a:t> O365. </a:t>
                      </a:r>
                      <a:endParaRPr lang="en-US" sz="1100" b="0" i="0" u="none" strike="noStrike">
                        <a:solidFill>
                          <a:srgbClr val="000000"/>
                        </a:solidFill>
                        <a:effectLst/>
                        <a:latin typeface="+mn-lt"/>
                      </a:endParaRPr>
                    </a:p>
                  </a:txBody>
                  <a:tcPr marL="9525" marR="9525" marT="9525" marB="0" anchor="ctr"/>
                </a:tc>
                <a:tc>
                  <a:txBody>
                    <a:bodyPr/>
                    <a:lstStyle/>
                    <a:p>
                      <a:pPr algn="ctr" fontAlgn="ctr"/>
                      <a:r>
                        <a:rPr lang="pl-PL" sz="1100" b="0" i="0" u="none" strike="noStrike" kern="1200">
                          <a:solidFill>
                            <a:srgbClr val="000000"/>
                          </a:solidFill>
                          <a:effectLst/>
                          <a:latin typeface="+mn-lt"/>
                          <a:ea typeface="+mn-ea"/>
                          <a:cs typeface="+mn-cs"/>
                        </a:rPr>
                        <a:t>PDM</a:t>
                      </a:r>
                      <a:endParaRPr lang="en-US" sz="1100" b="0" i="0" u="none" strike="noStrike" kern="1200">
                        <a:solidFill>
                          <a:srgbClr val="000000"/>
                        </a:solidFill>
                        <a:effectLst/>
                        <a:latin typeface="+mn-lt"/>
                        <a:ea typeface="+mn-ea"/>
                        <a:cs typeface="+mn-cs"/>
                      </a:endParaRPr>
                    </a:p>
                  </a:txBody>
                  <a:tcPr marL="9525" marR="9525" marT="9525" marB="0" anchor="ctr"/>
                </a:tc>
                <a:tc>
                  <a:txBody>
                    <a:bodyPr/>
                    <a:lstStyle/>
                    <a:p>
                      <a:pPr algn="ctr" fontAlgn="ctr"/>
                      <a:r>
                        <a:rPr lang="pl-PL" sz="1100" b="0" i="0" u="none" strike="noStrike" kern="1200">
                          <a:solidFill>
                            <a:srgbClr val="000000"/>
                          </a:solidFill>
                          <a:effectLst/>
                          <a:latin typeface="+mn-lt"/>
                          <a:ea typeface="+mn-ea"/>
                          <a:cs typeface="+mn-cs"/>
                        </a:rPr>
                        <a:t>Q1</a:t>
                      </a:r>
                      <a:endParaRPr lang="en-US" sz="1100" b="0" i="0" u="none" strike="noStrike" kern="1200">
                        <a:solidFill>
                          <a:srgbClr val="000000"/>
                        </a:solidFill>
                        <a:effectLst/>
                        <a:latin typeface="+mn-lt"/>
                        <a:ea typeface="+mn-ea"/>
                        <a:cs typeface="+mn-cs"/>
                      </a:endParaRPr>
                    </a:p>
                  </a:txBody>
                  <a:tcPr marL="9525" marR="9525" marT="9525" marB="0" anchor="ctr"/>
                </a:tc>
                <a:tc>
                  <a:txBody>
                    <a:bodyPr/>
                    <a:lstStyle/>
                    <a:p>
                      <a:pPr marL="171450" indent="-171450" algn="l" fontAlgn="ctr">
                        <a:buFont typeface="Arial" panose="020B0604020202020204" pitchFamily="34" charset="0"/>
                        <a:buChar char="•"/>
                      </a:pPr>
                      <a:r>
                        <a:rPr lang="pl-PL" sz="1100" b="0" i="0" u="none" strike="noStrike" kern="1200">
                          <a:solidFill>
                            <a:srgbClr val="000000"/>
                          </a:solidFill>
                          <a:effectLst/>
                          <a:latin typeface="+mn-lt"/>
                          <a:ea typeface="+mn-ea"/>
                          <a:cs typeface="+mn-cs"/>
                        </a:rPr>
                        <a:t>5 MM with 2</a:t>
                      </a:r>
                      <a:r>
                        <a:rPr lang="en-US" sz="1100" b="0" i="0" u="none" strike="noStrike" kern="1200">
                          <a:solidFill>
                            <a:srgbClr val="000000"/>
                          </a:solidFill>
                          <a:effectLst/>
                          <a:latin typeface="+mn-lt"/>
                          <a:ea typeface="+mn-ea"/>
                          <a:cs typeface="+mn-cs"/>
                        </a:rPr>
                        <a:t>K </a:t>
                      </a:r>
                      <a:r>
                        <a:rPr lang="pl-PL" sz="1100" b="0" i="0" u="none" strike="noStrike" kern="1200">
                          <a:solidFill>
                            <a:srgbClr val="000000"/>
                          </a:solidFill>
                          <a:effectLst/>
                          <a:latin typeface="+mn-lt"/>
                          <a:ea typeface="+mn-ea"/>
                          <a:cs typeface="+mn-cs"/>
                        </a:rPr>
                        <a:t>RR  in </a:t>
                      </a:r>
                      <a:r>
                        <a:rPr lang="en-US" sz="1100" b="0" i="0" u="none" strike="noStrike" kern="1200">
                          <a:solidFill>
                            <a:srgbClr val="000000"/>
                          </a:solidFill>
                          <a:effectLst/>
                          <a:latin typeface="+mn-lt"/>
                          <a:ea typeface="+mn-ea"/>
                          <a:cs typeface="+mn-cs"/>
                        </a:rPr>
                        <a:t>H2</a:t>
                      </a:r>
                      <a:endParaRPr lang="pl-PL" sz="1100" b="0" i="0" u="none" strike="noStrike" kern="120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3286352346"/>
                  </a:ext>
                </a:extLst>
              </a:tr>
              <a:tr h="363989">
                <a:tc>
                  <a:txBody>
                    <a:bodyPr/>
                    <a:lstStyle/>
                    <a:p>
                      <a:pPr algn="ctr" fontAlgn="ctr"/>
                      <a:r>
                        <a:rPr lang="pl-PL" sz="1100" b="0" i="0" u="none" strike="noStrike">
                          <a:solidFill>
                            <a:srgbClr val="000000"/>
                          </a:solidFill>
                          <a:effectLst/>
                          <a:latin typeface="+mn-lt"/>
                        </a:rPr>
                        <a:t>2</a:t>
                      </a:r>
                      <a:endParaRPr lang="en-US" sz="1100" b="0" i="0" u="none" strike="noStrike">
                        <a:solidFill>
                          <a:srgbClr val="000000"/>
                        </a:solidFill>
                        <a:effectLst/>
                        <a:latin typeface="+mn-lt"/>
                      </a:endParaRPr>
                    </a:p>
                  </a:txBody>
                  <a:tcPr marL="9525" marR="9525" marT="9525"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pl-PL" sz="1100" b="0" i="0" u="none" strike="noStrike">
                          <a:solidFill>
                            <a:srgbClr val="000000"/>
                          </a:solidFill>
                          <a:effectLst/>
                          <a:latin typeface="+mn-lt"/>
                        </a:rPr>
                        <a:t>Build Modern Workplace </a:t>
                      </a:r>
                      <a:r>
                        <a:rPr lang="pl-PL" sz="1100" b="0" i="0" u="none" strike="noStrike" err="1">
                          <a:solidFill>
                            <a:srgbClr val="000000"/>
                          </a:solidFill>
                          <a:effectLst/>
                          <a:latin typeface="+mn-lt"/>
                        </a:rPr>
                        <a:t>solutions</a:t>
                      </a:r>
                      <a:r>
                        <a:rPr lang="pl-PL" sz="1100" b="0" i="0" u="none" strike="noStrike">
                          <a:solidFill>
                            <a:srgbClr val="000000"/>
                          </a:solidFill>
                          <a:effectLst/>
                          <a:latin typeface="+mn-lt"/>
                        </a:rPr>
                        <a:t> </a:t>
                      </a:r>
                      <a:r>
                        <a:rPr lang="pl-PL" sz="1100" b="0" i="0" u="none" strike="noStrike" err="1">
                          <a:solidFill>
                            <a:srgbClr val="000000"/>
                          </a:solidFill>
                          <a:effectLst/>
                          <a:latin typeface="+mn-lt"/>
                        </a:rPr>
                        <a:t>including</a:t>
                      </a:r>
                      <a:r>
                        <a:rPr lang="pl-PL" sz="1100" b="0" i="0" u="none" strike="noStrike">
                          <a:solidFill>
                            <a:srgbClr val="000000"/>
                          </a:solidFill>
                          <a:effectLst/>
                          <a:latin typeface="+mn-lt"/>
                        </a:rPr>
                        <a:t> </a:t>
                      </a:r>
                      <a:r>
                        <a:rPr lang="pl-PL" sz="1100" b="0" i="0" u="none" strike="noStrike" err="1">
                          <a:solidFill>
                            <a:srgbClr val="000000"/>
                          </a:solidFill>
                          <a:effectLst/>
                          <a:latin typeface="+mn-lt"/>
                        </a:rPr>
                        <a:t>cloud</a:t>
                      </a:r>
                      <a:r>
                        <a:rPr lang="pl-PL" sz="1100" b="0" i="0" u="none" strike="noStrike">
                          <a:solidFill>
                            <a:srgbClr val="000000"/>
                          </a:solidFill>
                          <a:effectLst/>
                          <a:latin typeface="+mn-lt"/>
                        </a:rPr>
                        <a:t> </a:t>
                      </a:r>
                      <a:r>
                        <a:rPr lang="pl-PL" sz="1100" b="0" i="0" u="none" strike="noStrike" err="1">
                          <a:solidFill>
                            <a:srgbClr val="000000"/>
                          </a:solidFill>
                          <a:effectLst/>
                          <a:latin typeface="+mn-lt"/>
                        </a:rPr>
                        <a:t>voice</a:t>
                      </a:r>
                      <a:r>
                        <a:rPr lang="pl-PL" sz="1100" b="0" i="0" u="none" strike="noStrike">
                          <a:solidFill>
                            <a:srgbClr val="000000"/>
                          </a:solidFill>
                          <a:effectLst/>
                          <a:latin typeface="+mn-lt"/>
                        </a:rPr>
                        <a:t> </a:t>
                      </a:r>
                      <a:r>
                        <a:rPr lang="pl-PL" sz="1100" b="0" i="0" u="none" strike="noStrike" err="1">
                          <a:solidFill>
                            <a:srgbClr val="000000"/>
                          </a:solidFill>
                          <a:effectLst/>
                          <a:latin typeface="+mn-lt"/>
                        </a:rPr>
                        <a:t>scenarios</a:t>
                      </a:r>
                      <a:r>
                        <a:rPr lang="pl-PL" sz="1100" b="0" i="0" u="none" strike="noStrike">
                          <a:solidFill>
                            <a:srgbClr val="000000"/>
                          </a:solidFill>
                          <a:effectLst/>
                          <a:latin typeface="+mn-lt"/>
                        </a:rPr>
                        <a:t>.  </a:t>
                      </a:r>
                      <a:endParaRPr lang="en-US" sz="1100" b="0" i="0" u="none" strike="noStrike">
                        <a:solidFill>
                          <a:srgbClr val="000000"/>
                        </a:solidFill>
                        <a:effectLst/>
                        <a:latin typeface="+mn-lt"/>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l-PL" sz="1100" b="0" i="0" u="none" strike="noStrike" kern="1200">
                          <a:solidFill>
                            <a:srgbClr val="000000"/>
                          </a:solidFill>
                          <a:effectLst/>
                          <a:latin typeface="+mn-lt"/>
                          <a:ea typeface="+mn-ea"/>
                          <a:cs typeface="+mn-cs"/>
                        </a:rPr>
                        <a:t>PDM</a:t>
                      </a:r>
                      <a:endParaRPr lang="en-US" sz="1100" b="0" i="0" u="none" strike="noStrike" kern="1200">
                        <a:solidFill>
                          <a:srgbClr val="000000"/>
                        </a:solidFill>
                        <a:effectLst/>
                        <a:latin typeface="+mn-lt"/>
                        <a:ea typeface="+mn-ea"/>
                        <a:cs typeface="+mn-cs"/>
                      </a:endParaRPr>
                    </a:p>
                  </a:txBody>
                  <a:tcPr marL="9525" marR="9525" marT="9525" marB="0" anchor="ctr"/>
                </a:tc>
                <a:tc>
                  <a:txBody>
                    <a:bodyPr/>
                    <a:lstStyle/>
                    <a:p>
                      <a:pPr algn="ctr" fontAlgn="ctr"/>
                      <a:r>
                        <a:rPr lang="pl-PL" sz="1100" b="0" i="0" u="none" strike="noStrike" kern="1200">
                          <a:solidFill>
                            <a:srgbClr val="000000"/>
                          </a:solidFill>
                          <a:effectLst/>
                          <a:latin typeface="+mn-lt"/>
                          <a:ea typeface="+mn-ea"/>
                          <a:cs typeface="+mn-cs"/>
                        </a:rPr>
                        <a:t>Q1</a:t>
                      </a:r>
                      <a:endParaRPr lang="en-US" sz="1100" b="0" i="0" u="none" strike="noStrike" kern="1200">
                        <a:solidFill>
                          <a:srgbClr val="000000"/>
                        </a:solidFill>
                        <a:effectLst/>
                        <a:latin typeface="+mn-lt"/>
                        <a:ea typeface="+mn-ea"/>
                        <a:cs typeface="+mn-cs"/>
                      </a:endParaRPr>
                    </a:p>
                  </a:txBody>
                  <a:tcPr marL="9525" marR="9525" marT="9525" marB="0" anchor="ctr"/>
                </a:tc>
                <a:tc>
                  <a:txBody>
                    <a:bodyPr/>
                    <a:lstStyle/>
                    <a:p>
                      <a:pPr marL="171450" indent="-171450" algn="l" fontAlgn="ctr">
                        <a:buFont typeface="Arial" panose="020B0604020202020204" pitchFamily="34" charset="0"/>
                        <a:buChar char="•"/>
                      </a:pPr>
                      <a:r>
                        <a:rPr lang="pl-PL" sz="1100" b="0" i="0" u="none" strike="noStrike" kern="1200">
                          <a:solidFill>
                            <a:srgbClr val="000000"/>
                          </a:solidFill>
                          <a:effectLst/>
                          <a:latin typeface="+mn-lt"/>
                          <a:ea typeface="+mn-ea"/>
                          <a:cs typeface="+mn-cs"/>
                        </a:rPr>
                        <a:t>Modern Workplace solutions in every Sub. </a:t>
                      </a:r>
                      <a:endParaRPr lang="en-US" sz="1100" b="0" i="0" u="none" strike="noStrike" kern="120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3259503004"/>
                  </a:ext>
                </a:extLst>
              </a:tr>
              <a:tr h="363989">
                <a:tc>
                  <a:txBody>
                    <a:bodyPr/>
                    <a:lstStyle/>
                    <a:p>
                      <a:pPr algn="ctr" fontAlgn="ctr"/>
                      <a:r>
                        <a:rPr lang="en-US" sz="1100" u="none" strike="noStrike">
                          <a:effectLst/>
                          <a:latin typeface="+mn-lt"/>
                        </a:rPr>
                        <a:t>3</a:t>
                      </a:r>
                      <a:endParaRPr lang="en-US" sz="1100" b="0" i="0" u="none" strike="noStrike">
                        <a:solidFill>
                          <a:srgbClr val="000000"/>
                        </a:solidFill>
                        <a:effectLst/>
                        <a:latin typeface="+mn-lt"/>
                      </a:endParaRPr>
                    </a:p>
                  </a:txBody>
                  <a:tcPr marL="9525" marR="9525" marT="9525"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pl-PL" sz="1100" b="0" i="0" u="none" strike="noStrike">
                          <a:solidFill>
                            <a:srgbClr val="000000"/>
                          </a:solidFill>
                          <a:effectLst/>
                          <a:latin typeface="+mn-lt"/>
                        </a:rPr>
                        <a:t>O365 c</a:t>
                      </a:r>
                      <a:r>
                        <a:rPr lang="en-US" sz="1100" b="0" i="0" u="none" strike="noStrike" err="1">
                          <a:solidFill>
                            <a:srgbClr val="000000"/>
                          </a:solidFill>
                          <a:effectLst/>
                          <a:latin typeface="+mn-lt"/>
                        </a:rPr>
                        <a:t>onsumption</a:t>
                      </a:r>
                      <a:r>
                        <a:rPr lang="en-US" sz="1100" b="0" i="0" u="none" strike="noStrike">
                          <a:solidFill>
                            <a:srgbClr val="000000"/>
                          </a:solidFill>
                          <a:effectLst/>
                          <a:latin typeface="+mn-lt"/>
                        </a:rPr>
                        <a:t> </a:t>
                      </a:r>
                      <a:r>
                        <a:rPr lang="pl-PL" sz="1100" b="0" i="0" u="none" strike="noStrike">
                          <a:solidFill>
                            <a:srgbClr val="000000"/>
                          </a:solidFill>
                          <a:effectLst/>
                          <a:latin typeface="+mn-lt"/>
                        </a:rPr>
                        <a:t>and </a:t>
                      </a:r>
                      <a:r>
                        <a:rPr lang="pl-PL" sz="1100" b="0" i="0" u="none" strike="noStrike" err="1">
                          <a:solidFill>
                            <a:srgbClr val="000000"/>
                          </a:solidFill>
                          <a:effectLst/>
                          <a:latin typeface="+mn-lt"/>
                        </a:rPr>
                        <a:t>usage</a:t>
                      </a:r>
                      <a:r>
                        <a:rPr lang="pl-PL" sz="1100" b="0" i="0" u="none" strike="noStrike">
                          <a:solidFill>
                            <a:srgbClr val="000000"/>
                          </a:solidFill>
                          <a:effectLst/>
                          <a:latin typeface="+mn-lt"/>
                        </a:rPr>
                        <a:t> </a:t>
                      </a:r>
                      <a:r>
                        <a:rPr lang="pl-PL" sz="1100" b="0" i="0" u="none" strike="noStrike" err="1">
                          <a:solidFill>
                            <a:srgbClr val="000000"/>
                          </a:solidFill>
                          <a:effectLst/>
                          <a:latin typeface="+mn-lt"/>
                        </a:rPr>
                        <a:t>plans</a:t>
                      </a:r>
                      <a:r>
                        <a:rPr lang="pl-PL" sz="1100" b="0" i="0" u="none" strike="noStrike">
                          <a:solidFill>
                            <a:srgbClr val="000000"/>
                          </a:solidFill>
                          <a:effectLst/>
                          <a:latin typeface="+mn-lt"/>
                        </a:rPr>
                        <a:t>. </a:t>
                      </a:r>
                      <a:endParaRPr lang="en-US" sz="1100" b="0" i="0" u="none" strike="noStrike">
                        <a:solidFill>
                          <a:srgbClr val="000000"/>
                        </a:solidFill>
                        <a:effectLst/>
                        <a:latin typeface="+mn-lt"/>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l-PL" sz="1100" b="0" i="0" u="none" strike="noStrike" kern="1200">
                          <a:solidFill>
                            <a:srgbClr val="000000"/>
                          </a:solidFill>
                          <a:effectLst/>
                          <a:latin typeface="+mn-lt"/>
                          <a:ea typeface="+mn-ea"/>
                          <a:cs typeface="+mn-cs"/>
                        </a:rPr>
                        <a:t>PDM</a:t>
                      </a:r>
                      <a:endParaRPr lang="en-US" sz="1100" b="0" i="0" u="none" strike="noStrike" kern="1200">
                        <a:solidFill>
                          <a:srgbClr val="000000"/>
                        </a:solidFill>
                        <a:effectLst/>
                        <a:latin typeface="+mn-lt"/>
                        <a:ea typeface="+mn-ea"/>
                        <a:cs typeface="+mn-cs"/>
                      </a:endParaRPr>
                    </a:p>
                  </a:txBody>
                  <a:tcPr marL="9525" marR="9525" marT="9525" marB="0" anchor="ctr"/>
                </a:tc>
                <a:tc>
                  <a:txBody>
                    <a:bodyPr/>
                    <a:lstStyle/>
                    <a:p>
                      <a:pPr algn="ctr" fontAlgn="ctr"/>
                      <a:r>
                        <a:rPr lang="pl-PL" sz="1100" b="0" i="0" u="none" strike="noStrike" kern="1200">
                          <a:solidFill>
                            <a:srgbClr val="000000"/>
                          </a:solidFill>
                          <a:effectLst/>
                          <a:latin typeface="+mn-lt"/>
                          <a:ea typeface="+mn-ea"/>
                          <a:cs typeface="+mn-cs"/>
                        </a:rPr>
                        <a:t>Q1</a:t>
                      </a:r>
                      <a:endParaRPr lang="en-US" sz="1100" b="0" i="0" u="none" strike="noStrike" kern="1200">
                        <a:solidFill>
                          <a:srgbClr val="000000"/>
                        </a:solidFill>
                        <a:effectLst/>
                        <a:latin typeface="+mn-lt"/>
                        <a:ea typeface="+mn-ea"/>
                        <a:cs typeface="+mn-cs"/>
                      </a:endParaRPr>
                    </a:p>
                  </a:txBody>
                  <a:tcPr marL="9525" marR="9525" marT="9525" marB="0" anchor="ctr"/>
                </a:tc>
                <a:tc>
                  <a:txBody>
                    <a:bodyPr/>
                    <a:lstStyle/>
                    <a:p>
                      <a:pPr marL="171450" indent="-171450" algn="l" fontAlgn="ctr">
                        <a:buFont typeface="Arial" panose="020B0604020202020204" pitchFamily="34" charset="0"/>
                        <a:buChar char="•"/>
                      </a:pPr>
                      <a:r>
                        <a:rPr lang="pl-PL" sz="1100" b="0" i="0" u="none" strike="noStrike" kern="1200">
                          <a:solidFill>
                            <a:srgbClr val="000000"/>
                          </a:solidFill>
                          <a:effectLst/>
                          <a:latin typeface="+mn-lt"/>
                          <a:ea typeface="+mn-ea"/>
                          <a:cs typeface="+mn-cs"/>
                        </a:rPr>
                        <a:t>Usage + 10 pps. vs. baseline. </a:t>
                      </a:r>
                      <a:endParaRPr lang="en-US" sz="1100" b="0" i="0" u="none" strike="noStrike" kern="1200">
                        <a:solidFill>
                          <a:srgbClr val="000000"/>
                        </a:solidFill>
                        <a:effectLst/>
                        <a:latin typeface="+mn-lt"/>
                        <a:ea typeface="+mn-ea"/>
                        <a:cs typeface="+mn-cs"/>
                      </a:endParaRPr>
                    </a:p>
                  </a:txBody>
                  <a:tcPr marL="9525" marR="9525" marT="9525" marB="0" anchor="ctr"/>
                </a:tc>
                <a:extLst>
                  <a:ext uri="{0D108BD9-81ED-4DB2-BD59-A6C34878D82A}">
                    <a16:rowId xmlns:a16="http://schemas.microsoft.com/office/drawing/2014/main" val="3934483899"/>
                  </a:ext>
                </a:extLst>
              </a:tr>
              <a:tr h="330191">
                <a:tc>
                  <a:txBody>
                    <a:bodyPr/>
                    <a:lstStyle/>
                    <a:p>
                      <a:pPr algn="ctr" fontAlgn="ctr"/>
                      <a:r>
                        <a:rPr lang="en-US" sz="1100" u="none" strike="noStrike">
                          <a:effectLst/>
                          <a:latin typeface="+mn-lt"/>
                        </a:rPr>
                        <a:t>4</a:t>
                      </a:r>
                      <a:endParaRPr lang="en-US" sz="1100" b="0" i="0" u="none" strike="noStrike">
                        <a:solidFill>
                          <a:srgbClr val="000000"/>
                        </a:solidFill>
                        <a:effectLst/>
                        <a:latin typeface="+mn-lt"/>
                      </a:endParaRPr>
                    </a:p>
                  </a:txBody>
                  <a:tcPr marL="9525" marR="9525" marT="9525" marB="0" anchor="ctr"/>
                </a:tc>
                <a:tc>
                  <a:txBody>
                    <a:bodyPr/>
                    <a:lstStyle/>
                    <a:p>
                      <a:pPr algn="l" fontAlgn="ctr"/>
                      <a:r>
                        <a:rPr lang="en-US" sz="1100" u="none" strike="noStrike">
                          <a:effectLst/>
                          <a:latin typeface="+mn-lt"/>
                        </a:rPr>
                        <a:t> </a:t>
                      </a:r>
                      <a:r>
                        <a:rPr lang="pl-PL" sz="1100" u="none" strike="noStrike">
                          <a:effectLst/>
                          <a:latin typeface="+mn-lt"/>
                        </a:rPr>
                        <a:t>Drive HEX migration with selected MSP </a:t>
                      </a:r>
                      <a:endParaRPr lang="en-US" sz="1100" b="0" i="0" u="none" strike="noStrike">
                        <a:solidFill>
                          <a:srgbClr val="000000"/>
                        </a:solidFill>
                        <a:effectLst/>
                        <a:latin typeface="+mn-lt"/>
                      </a:endParaRPr>
                    </a:p>
                  </a:txBody>
                  <a:tcPr marL="9525" marR="9525" marT="9525" marB="0" anchor="ctr"/>
                </a:tc>
                <a:tc>
                  <a:txBody>
                    <a:bodyPr/>
                    <a:lstStyle/>
                    <a:p>
                      <a:pPr algn="ctr" fontAlgn="ctr"/>
                      <a:r>
                        <a:rPr lang="en-US" sz="1100" u="none" strike="noStrike">
                          <a:effectLst/>
                          <a:latin typeface="+mn-lt"/>
                        </a:rPr>
                        <a:t> </a:t>
                      </a:r>
                      <a:r>
                        <a:rPr lang="pl-PL" sz="1100" u="none" strike="noStrike">
                          <a:effectLst/>
                          <a:latin typeface="+mn-lt"/>
                        </a:rPr>
                        <a:t>PDM</a:t>
                      </a:r>
                      <a:endParaRPr lang="en-US" sz="1100" b="0" i="0" u="none" strike="noStrike">
                        <a:solidFill>
                          <a:srgbClr val="000000"/>
                        </a:solidFill>
                        <a:effectLst/>
                        <a:latin typeface="+mn-lt"/>
                      </a:endParaRPr>
                    </a:p>
                  </a:txBody>
                  <a:tcPr marL="9525" marR="9525" marT="9525" marB="0" anchor="ctr"/>
                </a:tc>
                <a:tc>
                  <a:txBody>
                    <a:bodyPr/>
                    <a:lstStyle/>
                    <a:p>
                      <a:pPr algn="ctr" fontAlgn="ctr"/>
                      <a:r>
                        <a:rPr lang="pl-PL" sz="1100" b="0" i="0" u="none" strike="noStrike" kern="1200">
                          <a:solidFill>
                            <a:srgbClr val="000000"/>
                          </a:solidFill>
                          <a:effectLst/>
                          <a:latin typeface="+mn-lt"/>
                          <a:ea typeface="+mn-ea"/>
                          <a:cs typeface="+mn-cs"/>
                        </a:rPr>
                        <a:t>FY18</a:t>
                      </a:r>
                      <a:endParaRPr lang="en-US" sz="1100" b="0" i="0" u="none" strike="noStrike">
                        <a:solidFill>
                          <a:srgbClr val="000000"/>
                        </a:solidFill>
                        <a:effectLst/>
                        <a:latin typeface="+mn-lt"/>
                      </a:endParaRPr>
                    </a:p>
                  </a:txBody>
                  <a:tcPr marL="9525" marR="9525" marT="9525" marB="0" anchor="ctr"/>
                </a:tc>
                <a:tc>
                  <a:txBody>
                    <a:bodyPr/>
                    <a:lstStyle/>
                    <a:p>
                      <a:pPr marL="171450" indent="-171450" algn="l" fontAlgn="ctr">
                        <a:buFont typeface="Arial" panose="020B0604020202020204" pitchFamily="34" charset="0"/>
                        <a:buChar char="•"/>
                      </a:pPr>
                      <a:r>
                        <a:rPr lang="pl-PL" sz="1100" b="0" i="0" u="none" strike="noStrike">
                          <a:solidFill>
                            <a:srgbClr val="000000"/>
                          </a:solidFill>
                          <a:effectLst/>
                          <a:latin typeface="+mn-lt"/>
                        </a:rPr>
                        <a:t>10 K HEX migrated </a:t>
                      </a:r>
                      <a:endParaRPr lang="en-US" sz="11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1230574311"/>
                  </a:ext>
                </a:extLst>
              </a:tr>
              <a:tr h="330191">
                <a:tc>
                  <a:txBody>
                    <a:bodyPr/>
                    <a:lstStyle/>
                    <a:p>
                      <a:pPr algn="ctr" fontAlgn="ctr"/>
                      <a:r>
                        <a:rPr lang="en-US" sz="1100" u="none" strike="noStrike">
                          <a:effectLst/>
                          <a:latin typeface="+mn-lt"/>
                        </a:rPr>
                        <a:t>5</a:t>
                      </a:r>
                      <a:endParaRPr lang="en-US" sz="1100" b="0" i="0" u="none" strike="noStrike">
                        <a:solidFill>
                          <a:srgbClr val="000000"/>
                        </a:solidFill>
                        <a:effectLst/>
                        <a:latin typeface="+mn-lt"/>
                      </a:endParaRPr>
                    </a:p>
                  </a:txBody>
                  <a:tcPr marL="9525" marR="9525" marT="9525" marB="0" anchor="ctr"/>
                </a:tc>
                <a:tc>
                  <a:txBody>
                    <a:bodyPr/>
                    <a:lstStyle/>
                    <a:p>
                      <a:pPr algn="l" fontAlgn="ctr"/>
                      <a:r>
                        <a:rPr lang="en-US" sz="1100" u="none" strike="noStrike">
                          <a:effectLst/>
                          <a:latin typeface="+mn-lt"/>
                        </a:rPr>
                        <a:t> </a:t>
                      </a:r>
                      <a:r>
                        <a:rPr lang="pl-PL" sz="1100" u="none" strike="noStrike">
                          <a:effectLst/>
                          <a:latin typeface="+mn-lt"/>
                        </a:rPr>
                        <a:t>Land up-sell and cross sell campaigns  </a:t>
                      </a:r>
                      <a:endParaRPr lang="en-US" sz="1100" b="0" i="0" u="none" strike="noStrike">
                        <a:solidFill>
                          <a:srgbClr val="000000"/>
                        </a:solidFill>
                        <a:effectLst/>
                        <a:latin typeface="+mn-lt"/>
                      </a:endParaRPr>
                    </a:p>
                  </a:txBody>
                  <a:tcPr marL="9525" marR="9525" marT="9525" marB="0" anchor="ctr"/>
                </a:tc>
                <a:tc>
                  <a:txBody>
                    <a:bodyPr/>
                    <a:lstStyle/>
                    <a:p>
                      <a:pPr algn="ctr" fontAlgn="ctr"/>
                      <a:r>
                        <a:rPr lang="en-US" sz="1100" u="none" strike="noStrike">
                          <a:effectLst/>
                          <a:latin typeface="+mn-lt"/>
                        </a:rPr>
                        <a:t> </a:t>
                      </a:r>
                      <a:r>
                        <a:rPr lang="pl-PL" sz="1100" u="none" strike="noStrike">
                          <a:effectLst/>
                          <a:latin typeface="+mn-lt"/>
                        </a:rPr>
                        <a:t>PDM </a:t>
                      </a:r>
                      <a:endParaRPr lang="en-US" sz="1100" b="0" i="0" u="none" strike="noStrike">
                        <a:solidFill>
                          <a:srgbClr val="000000"/>
                        </a:solidFill>
                        <a:effectLst/>
                        <a:latin typeface="+mn-lt"/>
                      </a:endParaRPr>
                    </a:p>
                  </a:txBody>
                  <a:tcPr marL="9525" marR="9525" marT="9525" marB="0" anchor="ctr"/>
                </a:tc>
                <a:tc>
                  <a:txBody>
                    <a:bodyPr/>
                    <a:lstStyle/>
                    <a:p>
                      <a:pPr algn="ctr" fontAlgn="ctr"/>
                      <a:r>
                        <a:rPr lang="pl-PL" sz="1100" u="none" strike="noStrike">
                          <a:effectLst/>
                          <a:latin typeface="+mn-lt"/>
                        </a:rPr>
                        <a:t>Q2 / H2</a:t>
                      </a:r>
                      <a:endParaRPr lang="en-US" sz="1100" b="0" i="0" u="none" strike="noStrike">
                        <a:solidFill>
                          <a:srgbClr val="000000"/>
                        </a:solidFill>
                        <a:effectLst/>
                        <a:latin typeface="+mn-lt"/>
                      </a:endParaRPr>
                    </a:p>
                  </a:txBody>
                  <a:tcPr marL="9525" marR="9525" marT="9525" marB="0" anchor="ctr"/>
                </a:tc>
                <a:tc>
                  <a:txBody>
                    <a:bodyPr/>
                    <a:lstStyle/>
                    <a:p>
                      <a:pPr marL="171450" indent="-171450" algn="l" fontAlgn="ctr">
                        <a:buFont typeface="Arial" panose="020B0604020202020204" pitchFamily="34" charset="0"/>
                        <a:buChar char="•"/>
                      </a:pPr>
                      <a:r>
                        <a:rPr lang="pl-PL" sz="1100" b="0" i="0" u="none" strike="noStrike">
                          <a:solidFill>
                            <a:srgbClr val="000000"/>
                          </a:solidFill>
                          <a:effectLst/>
                          <a:latin typeface="+mn-lt"/>
                        </a:rPr>
                        <a:t>ARPU + 10 % vs. baseline </a:t>
                      </a:r>
                      <a:endParaRPr lang="en-US" sz="11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2119220118"/>
                  </a:ext>
                </a:extLst>
              </a:tr>
              <a:tr h="330191">
                <a:tc>
                  <a:txBody>
                    <a:bodyPr/>
                    <a:lstStyle/>
                    <a:p>
                      <a:pPr algn="ctr" fontAlgn="ctr"/>
                      <a:r>
                        <a:rPr lang="pl-PL" sz="1100" b="0" i="0" u="none" strike="noStrike">
                          <a:solidFill>
                            <a:srgbClr val="000000"/>
                          </a:solidFill>
                          <a:effectLst/>
                          <a:latin typeface="+mn-lt"/>
                        </a:rPr>
                        <a:t>6</a:t>
                      </a:r>
                      <a:endParaRPr lang="en-US" sz="1100" b="0" i="0" u="none" strike="noStrike">
                        <a:solidFill>
                          <a:srgbClr val="000000"/>
                        </a:solidFill>
                        <a:effectLst/>
                        <a:latin typeface="+mn-lt"/>
                      </a:endParaRPr>
                    </a:p>
                  </a:txBody>
                  <a:tcPr marL="9525" marR="9525" marT="9525" marB="0" anchor="ctr"/>
                </a:tc>
                <a:tc>
                  <a:txBody>
                    <a:bodyPr/>
                    <a:lstStyle/>
                    <a:p>
                      <a:pPr algn="l" fontAlgn="ctr"/>
                      <a:r>
                        <a:rPr lang="pl-PL" sz="1100" b="0" i="0" u="none" strike="noStrike">
                          <a:solidFill>
                            <a:srgbClr val="000000"/>
                          </a:solidFill>
                          <a:effectLst/>
                          <a:latin typeface="+mn-lt"/>
                        </a:rPr>
                        <a:t>Drive MSP quality and efficiency through Maximize, Optimize and GTM workshops</a:t>
                      </a:r>
                      <a:endParaRPr lang="en-US" sz="1100" b="0" i="0" u="none" strike="noStrike">
                        <a:solidFill>
                          <a:srgbClr val="000000"/>
                        </a:solidFill>
                        <a:effectLst/>
                        <a:latin typeface="+mn-lt"/>
                      </a:endParaRPr>
                    </a:p>
                  </a:txBody>
                  <a:tcPr marL="9525" marR="9525" marT="9525" marB="0" anchor="ctr"/>
                </a:tc>
                <a:tc>
                  <a:txBody>
                    <a:bodyPr/>
                    <a:lstStyle/>
                    <a:p>
                      <a:pPr algn="ctr" fontAlgn="ctr"/>
                      <a:r>
                        <a:rPr lang="pl-PL" sz="1100" b="0" i="0" u="none" strike="noStrike">
                          <a:solidFill>
                            <a:srgbClr val="000000"/>
                          </a:solidFill>
                          <a:effectLst/>
                          <a:latin typeface="+mn-lt"/>
                        </a:rPr>
                        <a:t>PDM</a:t>
                      </a:r>
                      <a:endParaRPr lang="en-US" sz="1100" b="0" i="0" u="none" strike="noStrike">
                        <a:solidFill>
                          <a:srgbClr val="000000"/>
                        </a:solidFill>
                        <a:effectLst/>
                        <a:latin typeface="+mn-lt"/>
                      </a:endParaRPr>
                    </a:p>
                  </a:txBody>
                  <a:tcPr marL="9525" marR="9525" marT="9525" marB="0" anchor="ctr"/>
                </a:tc>
                <a:tc>
                  <a:txBody>
                    <a:bodyPr/>
                    <a:lstStyle/>
                    <a:p>
                      <a:pPr algn="ctr" fontAlgn="ctr"/>
                      <a:r>
                        <a:rPr lang="pl-PL" sz="1100" b="0" i="0" u="none" strike="noStrike">
                          <a:solidFill>
                            <a:srgbClr val="000000"/>
                          </a:solidFill>
                          <a:effectLst/>
                          <a:latin typeface="+mn-lt"/>
                        </a:rPr>
                        <a:t>FY18</a:t>
                      </a:r>
                      <a:endParaRPr lang="en-US" sz="1100" b="0" i="0" u="none" strike="noStrike">
                        <a:solidFill>
                          <a:srgbClr val="000000"/>
                        </a:solidFill>
                        <a:effectLst/>
                        <a:latin typeface="+mn-lt"/>
                      </a:endParaRPr>
                    </a:p>
                  </a:txBody>
                  <a:tcPr marL="9525" marR="9525" marT="9525" marB="0" anchor="ctr"/>
                </a:tc>
                <a:tc>
                  <a:txBody>
                    <a:bodyPr/>
                    <a:lstStyle/>
                    <a:p>
                      <a:pPr marL="171450" indent="-171450" algn="l" fontAlgn="ctr">
                        <a:buFont typeface="Arial" panose="020B0604020202020204" pitchFamily="34" charset="0"/>
                        <a:buChar char="•"/>
                      </a:pPr>
                      <a:r>
                        <a:rPr lang="pl-PL" sz="1100" b="0" i="0" u="none" strike="noStrike">
                          <a:solidFill>
                            <a:srgbClr val="000000"/>
                          </a:solidFill>
                          <a:effectLst/>
                          <a:latin typeface="+mn-lt"/>
                        </a:rPr>
                        <a:t>Delivered in every Sub</a:t>
                      </a:r>
                      <a:endParaRPr lang="en-US" sz="1100" b="0" i="0" u="none" strike="noStrike">
                        <a:solidFill>
                          <a:srgbClr val="000000"/>
                        </a:solidFill>
                        <a:effectLst/>
                        <a:latin typeface="+mn-lt"/>
                      </a:endParaRPr>
                    </a:p>
                  </a:txBody>
                  <a:tcPr marL="9525" marR="9525" marT="9525" marB="0" anchor="ctr"/>
                </a:tc>
                <a:extLst>
                  <a:ext uri="{0D108BD9-81ED-4DB2-BD59-A6C34878D82A}">
                    <a16:rowId xmlns:a16="http://schemas.microsoft.com/office/drawing/2014/main" val="29931670"/>
                  </a:ext>
                </a:extLst>
              </a:tr>
            </a:tbl>
          </a:graphicData>
        </a:graphic>
      </p:graphicFrame>
      <p:graphicFrame>
        <p:nvGraphicFramePr>
          <p:cNvPr id="20" name="Table 19"/>
          <p:cNvGraphicFramePr>
            <a:graphicFrameLocks noGrp="1"/>
          </p:cNvGraphicFramePr>
          <p:nvPr>
            <p:extLst>
              <p:ext uri="{D42A27DB-BD31-4B8C-83A1-F6EECF244321}">
                <p14:modId xmlns:p14="http://schemas.microsoft.com/office/powerpoint/2010/main" val="3205200262"/>
              </p:ext>
            </p:extLst>
          </p:nvPr>
        </p:nvGraphicFramePr>
        <p:xfrm>
          <a:off x="6299421" y="4709359"/>
          <a:ext cx="5722568" cy="1848856"/>
        </p:xfrm>
        <a:graphic>
          <a:graphicData uri="http://schemas.openxmlformats.org/drawingml/2006/table">
            <a:tbl>
              <a:tblPr>
                <a:tableStyleId>{616DA210-FB5B-4158-B5E0-FEB733F419BA}</a:tableStyleId>
              </a:tblPr>
              <a:tblGrid>
                <a:gridCol w="3334148">
                  <a:extLst>
                    <a:ext uri="{9D8B030D-6E8A-4147-A177-3AD203B41FA5}">
                      <a16:colId xmlns:a16="http://schemas.microsoft.com/office/drawing/2014/main" val="1773356748"/>
                    </a:ext>
                  </a:extLst>
                </a:gridCol>
                <a:gridCol w="685800">
                  <a:extLst>
                    <a:ext uri="{9D8B030D-6E8A-4147-A177-3AD203B41FA5}">
                      <a16:colId xmlns:a16="http://schemas.microsoft.com/office/drawing/2014/main" val="2041741173"/>
                    </a:ext>
                  </a:extLst>
                </a:gridCol>
                <a:gridCol w="1702620">
                  <a:extLst>
                    <a:ext uri="{9D8B030D-6E8A-4147-A177-3AD203B41FA5}">
                      <a16:colId xmlns:a16="http://schemas.microsoft.com/office/drawing/2014/main" val="207247418"/>
                    </a:ext>
                  </a:extLst>
                </a:gridCol>
              </a:tblGrid>
              <a:tr h="314901">
                <a:tc>
                  <a:txBody>
                    <a:bodyPr/>
                    <a:lstStyle/>
                    <a:p>
                      <a:pPr algn="ctr" fontAlgn="ctr"/>
                      <a:r>
                        <a:rPr lang="en-US" sz="1200" b="1" u="none" strike="noStrike">
                          <a:solidFill>
                            <a:schemeClr val="bg1"/>
                          </a:solidFill>
                          <a:effectLst/>
                          <a:latin typeface="+mn-lt"/>
                        </a:rPr>
                        <a:t>8. MS Investments /Incentives  </a:t>
                      </a:r>
                      <a:r>
                        <a:rPr lang="pl-PL" sz="1200" b="1" u="none" strike="noStrike">
                          <a:solidFill>
                            <a:schemeClr val="bg1"/>
                          </a:solidFill>
                          <a:effectLst/>
                          <a:latin typeface="+mn-lt"/>
                        </a:rPr>
                        <a:t>/ Asks</a:t>
                      </a:r>
                      <a:endParaRPr lang="en-US" sz="1200" b="1" i="0" u="none" strike="noStrike">
                        <a:solidFill>
                          <a:schemeClr val="bg1"/>
                        </a:solidFill>
                        <a:effectLst/>
                        <a:latin typeface="+mn-lt"/>
                      </a:endParaRPr>
                    </a:p>
                  </a:txBody>
                  <a:tcPr marL="9525" marR="9525" marT="9525" marB="0" anchor="ctr">
                    <a:solidFill>
                      <a:srgbClr val="008272"/>
                    </a:solidFill>
                  </a:tcPr>
                </a:tc>
                <a:tc>
                  <a:txBody>
                    <a:bodyPr/>
                    <a:lstStyle/>
                    <a:p>
                      <a:pPr algn="ctr" fontAlgn="ctr"/>
                      <a:r>
                        <a:rPr lang="en-US" sz="1200" b="1" u="none" strike="noStrike">
                          <a:solidFill>
                            <a:schemeClr val="bg1"/>
                          </a:solidFill>
                          <a:effectLst/>
                          <a:latin typeface="+mn-lt"/>
                        </a:rPr>
                        <a:t>Source</a:t>
                      </a:r>
                      <a:endParaRPr lang="en-US" sz="1200" b="1" i="0" u="none" strike="noStrike">
                        <a:solidFill>
                          <a:schemeClr val="bg1"/>
                        </a:solidFill>
                        <a:effectLst/>
                        <a:latin typeface="+mn-lt"/>
                      </a:endParaRPr>
                    </a:p>
                  </a:txBody>
                  <a:tcPr marL="9525" marR="9525" marT="9525" marB="0" anchor="ctr">
                    <a:solidFill>
                      <a:srgbClr val="008272"/>
                    </a:solidFill>
                  </a:tcPr>
                </a:tc>
                <a:tc>
                  <a:txBody>
                    <a:bodyPr/>
                    <a:lstStyle/>
                    <a:p>
                      <a:pPr algn="ctr" fontAlgn="ctr"/>
                      <a:r>
                        <a:rPr lang="pl-PL" sz="1200" b="1" i="0" u="none" strike="noStrike">
                          <a:solidFill>
                            <a:schemeClr val="bg1"/>
                          </a:solidFill>
                          <a:effectLst/>
                          <a:latin typeface="+mn-lt"/>
                        </a:rPr>
                        <a:t>Expected Outcome / Revenue</a:t>
                      </a:r>
                      <a:endParaRPr lang="en-US" sz="1200" b="1" i="0" u="none" strike="noStrike">
                        <a:solidFill>
                          <a:schemeClr val="bg1"/>
                        </a:solidFill>
                        <a:effectLst/>
                        <a:latin typeface="+mn-lt"/>
                      </a:endParaRPr>
                    </a:p>
                  </a:txBody>
                  <a:tcPr marL="9525" marR="9525" marT="9525" marB="0" anchor="ctr">
                    <a:solidFill>
                      <a:srgbClr val="008272"/>
                    </a:solidFill>
                  </a:tcPr>
                </a:tc>
                <a:extLst>
                  <a:ext uri="{0D108BD9-81ED-4DB2-BD59-A6C34878D82A}">
                    <a16:rowId xmlns:a16="http://schemas.microsoft.com/office/drawing/2014/main" val="1533761680"/>
                  </a:ext>
                </a:extLst>
              </a:tr>
              <a:tr h="377825">
                <a:tc>
                  <a:txBody>
                    <a:bodyPr/>
                    <a:lstStyle/>
                    <a:p>
                      <a:pPr algn="l" fontAlgn="ctr"/>
                      <a:r>
                        <a:rPr lang="pl-PL" sz="1100" b="1" u="none" strike="noStrike">
                          <a:solidFill>
                            <a:schemeClr val="tx1"/>
                          </a:solidFill>
                          <a:effectLst/>
                          <a:latin typeface="+mn-lt"/>
                        </a:rPr>
                        <a:t>200 K GTM </a:t>
                      </a:r>
                      <a:r>
                        <a:rPr lang="pl-PL" sz="1100" u="none" strike="noStrike">
                          <a:solidFill>
                            <a:schemeClr val="tx1"/>
                          </a:solidFill>
                          <a:effectLst/>
                          <a:latin typeface="+mn-lt"/>
                        </a:rPr>
                        <a:t>to drive up-sell and cross-sell to grow ARPU. </a:t>
                      </a:r>
                      <a:endParaRPr lang="en-US" sz="1100" b="0" i="0" u="none" strike="noStrike">
                        <a:solidFill>
                          <a:schemeClr val="tx1"/>
                        </a:solidFill>
                        <a:effectLst/>
                        <a:latin typeface="+mn-lt"/>
                      </a:endParaRPr>
                    </a:p>
                  </a:txBody>
                  <a:tcPr marL="9525" marR="9525" marT="9525" marB="0" anchor="ctr"/>
                </a:tc>
                <a:tc>
                  <a:txBody>
                    <a:bodyPr/>
                    <a:lstStyle/>
                    <a:p>
                      <a:pPr algn="ctr" fontAlgn="ctr"/>
                      <a:r>
                        <a:rPr lang="en-US" sz="1100" u="none" strike="noStrike">
                          <a:solidFill>
                            <a:schemeClr val="tx1"/>
                          </a:solidFill>
                          <a:effectLst/>
                          <a:latin typeface="+mn-lt"/>
                        </a:rPr>
                        <a:t>Corp </a:t>
                      </a:r>
                      <a:endParaRPr lang="en-US" sz="1100" b="0" i="0" u="none" strike="noStrike">
                        <a:solidFill>
                          <a:schemeClr val="tx1"/>
                        </a:solidFill>
                        <a:effectLst/>
                        <a:latin typeface="+mn-lt"/>
                      </a:endParaRPr>
                    </a:p>
                  </a:txBody>
                  <a:tcPr marL="9525" marR="9525" marT="9525" marB="0" anchor="ctr"/>
                </a:tc>
                <a:tc>
                  <a:txBody>
                    <a:bodyPr/>
                    <a:lstStyle/>
                    <a:p>
                      <a:pPr algn="ctr" fontAlgn="ctr"/>
                      <a:endParaRPr lang="pl-PL" sz="1100" b="0" u="none" strike="noStrike">
                        <a:solidFill>
                          <a:schemeClr val="tx1"/>
                        </a:solidFill>
                        <a:effectLst/>
                        <a:latin typeface="+mn-lt"/>
                      </a:endParaRPr>
                    </a:p>
                    <a:p>
                      <a:pPr algn="ctr" fontAlgn="ctr"/>
                      <a:r>
                        <a:rPr lang="en-US" sz="1100" b="0" u="none" strike="noStrike">
                          <a:solidFill>
                            <a:schemeClr val="tx1"/>
                          </a:solidFill>
                          <a:effectLst/>
                          <a:latin typeface="+mn-lt"/>
                        </a:rPr>
                        <a:t> </a:t>
                      </a:r>
                      <a:r>
                        <a:rPr lang="pl-PL" sz="1100" b="0" u="none" strike="noStrike">
                          <a:solidFill>
                            <a:schemeClr val="tx1"/>
                          </a:solidFill>
                          <a:effectLst/>
                          <a:latin typeface="+mn-lt"/>
                        </a:rPr>
                        <a:t>+ </a:t>
                      </a:r>
                      <a:r>
                        <a:rPr lang="en-US" sz="1100" b="0" i="0" u="none" strike="noStrike">
                          <a:solidFill>
                            <a:schemeClr val="tx1"/>
                          </a:solidFill>
                          <a:effectLst/>
                          <a:latin typeface="+mn-lt"/>
                        </a:rPr>
                        <a:t>$</a:t>
                      </a:r>
                      <a:r>
                        <a:rPr lang="pl-PL" sz="1100" b="0" u="none" strike="noStrike">
                          <a:solidFill>
                            <a:schemeClr val="tx1"/>
                          </a:solidFill>
                          <a:effectLst/>
                          <a:latin typeface="+mn-lt"/>
                        </a:rPr>
                        <a:t>1 M /</a:t>
                      </a:r>
                    </a:p>
                    <a:p>
                      <a:pPr algn="ctr" fontAlgn="ctr"/>
                      <a:r>
                        <a:rPr lang="pl-PL" sz="1100" b="0" u="none" strike="noStrike">
                          <a:solidFill>
                            <a:schemeClr val="tx1"/>
                          </a:solidFill>
                          <a:effectLst/>
                          <a:latin typeface="+mn-lt"/>
                        </a:rPr>
                        <a:t>ARPU at + 10 % vs. </a:t>
                      </a:r>
                      <a:r>
                        <a:rPr lang="pl-PL" sz="1100" b="0" u="none" strike="noStrike" err="1">
                          <a:solidFill>
                            <a:schemeClr val="tx1"/>
                          </a:solidFill>
                          <a:effectLst/>
                          <a:latin typeface="+mn-lt"/>
                        </a:rPr>
                        <a:t>Baseline</a:t>
                      </a:r>
                      <a:endParaRPr lang="pl-PL" sz="1100" b="0" u="none" strike="noStrike">
                        <a:solidFill>
                          <a:schemeClr val="tx1"/>
                        </a:solidFill>
                        <a:effectLst/>
                        <a:latin typeface="+mn-lt"/>
                      </a:endParaRPr>
                    </a:p>
                  </a:txBody>
                  <a:tcPr marL="9525" marR="9525" marT="9525" marB="0" anchor="ctr"/>
                </a:tc>
                <a:extLst>
                  <a:ext uri="{0D108BD9-81ED-4DB2-BD59-A6C34878D82A}">
                    <a16:rowId xmlns:a16="http://schemas.microsoft.com/office/drawing/2014/main" val="1616642769"/>
                  </a:ext>
                </a:extLst>
              </a:tr>
              <a:tr h="205476">
                <a:tc>
                  <a:txBody>
                    <a:bodyPr/>
                    <a:lstStyle/>
                    <a:p>
                      <a:pPr algn="l" fontAlgn="ctr"/>
                      <a:r>
                        <a:rPr lang="pl-PL" sz="1100" b="1" i="0" u="none" strike="noStrike">
                          <a:solidFill>
                            <a:schemeClr val="tx1"/>
                          </a:solidFill>
                          <a:effectLst/>
                          <a:latin typeface="+mn-lt"/>
                        </a:rPr>
                        <a:t>300 K GTM </a:t>
                      </a:r>
                      <a:r>
                        <a:rPr lang="pl-PL" sz="1100" b="0" i="0" u="none" strike="noStrike">
                          <a:solidFill>
                            <a:schemeClr val="tx1"/>
                          </a:solidFill>
                          <a:effectLst/>
                          <a:latin typeface="+mn-lt"/>
                        </a:rPr>
                        <a:t>to drive scale O365 through </a:t>
                      </a:r>
                      <a:r>
                        <a:rPr lang="en-US" sz="1100" b="0" i="0" u="none" strike="noStrike">
                          <a:solidFill>
                            <a:schemeClr val="tx1"/>
                          </a:solidFill>
                          <a:effectLst/>
                          <a:latin typeface="+mn-lt"/>
                        </a:rPr>
                        <a:t>Market Makers</a:t>
                      </a:r>
                      <a:r>
                        <a:rPr lang="pl-PL" sz="1100" b="0" i="0" u="none" strike="noStrike">
                          <a:solidFill>
                            <a:schemeClr val="tx1"/>
                          </a:solidFill>
                          <a:effectLst/>
                          <a:latin typeface="+mn-lt"/>
                        </a:rPr>
                        <a:t>. </a:t>
                      </a:r>
                      <a:endParaRPr lang="en-US" sz="1100" b="0" i="0" u="none" strike="noStrike">
                        <a:solidFill>
                          <a:schemeClr val="tx1"/>
                        </a:solidFill>
                        <a:effectLst/>
                        <a:latin typeface="+mn-lt"/>
                      </a:endParaRPr>
                    </a:p>
                  </a:txBody>
                  <a:tcPr marL="9525" marR="9525" marT="9525" marB="0" anchor="ctr"/>
                </a:tc>
                <a:tc>
                  <a:txBody>
                    <a:bodyPr/>
                    <a:lstStyle/>
                    <a:p>
                      <a:pPr algn="ctr" fontAlgn="ctr"/>
                      <a:r>
                        <a:rPr lang="en-US" sz="1100" u="none" strike="noStrike">
                          <a:solidFill>
                            <a:schemeClr val="tx1"/>
                          </a:solidFill>
                          <a:effectLst/>
                          <a:latin typeface="+mn-lt"/>
                        </a:rPr>
                        <a:t>Corp</a:t>
                      </a:r>
                      <a:endParaRPr lang="en-US" sz="1100" b="0" i="0" u="none" strike="noStrike">
                        <a:solidFill>
                          <a:schemeClr val="tx1"/>
                        </a:solidFill>
                        <a:effectLst/>
                        <a:latin typeface="+mn-lt"/>
                      </a:endParaRPr>
                    </a:p>
                  </a:txBody>
                  <a:tcPr marL="9525" marR="9525" marT="9525" marB="0" anchor="ctr"/>
                </a:tc>
                <a:tc>
                  <a:txBody>
                    <a:bodyPr/>
                    <a:lstStyle/>
                    <a:p>
                      <a:pPr algn="ctr" fontAlgn="ctr"/>
                      <a:r>
                        <a:rPr lang="en-US" sz="1100" b="0" i="0" u="none" strike="noStrike">
                          <a:solidFill>
                            <a:schemeClr val="tx1"/>
                          </a:solidFill>
                          <a:effectLst/>
                          <a:latin typeface="+mn-lt"/>
                        </a:rPr>
                        <a:t> </a:t>
                      </a:r>
                      <a:r>
                        <a:rPr lang="pl-PL" sz="1100" b="0" i="0" u="none" strike="noStrike">
                          <a:solidFill>
                            <a:schemeClr val="tx1"/>
                          </a:solidFill>
                          <a:effectLst/>
                          <a:latin typeface="+mn-lt"/>
                        </a:rPr>
                        <a:t>+ </a:t>
                      </a:r>
                      <a:r>
                        <a:rPr lang="en-US" sz="1100" b="0" i="0" u="none" strike="noStrike">
                          <a:solidFill>
                            <a:schemeClr val="tx1"/>
                          </a:solidFill>
                          <a:effectLst/>
                          <a:latin typeface="+mn-lt"/>
                        </a:rPr>
                        <a:t>$</a:t>
                      </a:r>
                      <a:r>
                        <a:rPr lang="pl-PL" sz="1100" b="0" i="0" u="none" strike="noStrike">
                          <a:solidFill>
                            <a:schemeClr val="tx1"/>
                          </a:solidFill>
                          <a:effectLst/>
                          <a:latin typeface="+mn-lt"/>
                        </a:rPr>
                        <a:t>1.5 </a:t>
                      </a:r>
                      <a:r>
                        <a:rPr lang="en-US" sz="1100" b="0" i="0" u="none" strike="noStrike">
                          <a:solidFill>
                            <a:schemeClr val="tx1"/>
                          </a:solidFill>
                          <a:effectLst/>
                          <a:latin typeface="+mn-lt"/>
                        </a:rPr>
                        <a:t>M</a:t>
                      </a:r>
                      <a:endParaRPr lang="pl-PL" sz="1100" b="0" i="0" u="none" strike="noStrike">
                        <a:solidFill>
                          <a:schemeClr val="tx1"/>
                        </a:solidFill>
                        <a:effectLst/>
                        <a:latin typeface="+mn-lt"/>
                      </a:endParaRPr>
                    </a:p>
                  </a:txBody>
                  <a:tcPr marL="9525" marR="9525" marT="9525" marB="0" anchor="ctr"/>
                </a:tc>
                <a:extLst>
                  <a:ext uri="{0D108BD9-81ED-4DB2-BD59-A6C34878D82A}">
                    <a16:rowId xmlns:a16="http://schemas.microsoft.com/office/drawing/2014/main" val="1269099920"/>
                  </a:ext>
                </a:extLst>
              </a:tr>
              <a:tr h="377825">
                <a:tc>
                  <a:txBody>
                    <a:bodyPr/>
                    <a:lstStyle/>
                    <a:p>
                      <a:pPr algn="l" fontAlgn="ctr"/>
                      <a:r>
                        <a:rPr lang="pl-PL" sz="1100" b="1" i="0" u="none" strike="noStrike">
                          <a:solidFill>
                            <a:schemeClr val="tx1"/>
                          </a:solidFill>
                          <a:effectLst/>
                          <a:latin typeface="+mn-lt"/>
                        </a:rPr>
                        <a:t>50 K </a:t>
                      </a:r>
                      <a:r>
                        <a:rPr lang="pl-PL" sz="1100" b="0" i="0" u="none" strike="noStrike">
                          <a:solidFill>
                            <a:schemeClr val="tx1"/>
                          </a:solidFill>
                          <a:effectLst/>
                          <a:latin typeface="+mn-lt"/>
                        </a:rPr>
                        <a:t>to drive Maximize and GTM workshops  </a:t>
                      </a:r>
                      <a:endParaRPr lang="en-US" sz="1100" b="0" i="0" u="none" strike="noStrike">
                        <a:solidFill>
                          <a:schemeClr val="tx1"/>
                        </a:solidFill>
                        <a:effectLst/>
                        <a:latin typeface="+mn-lt"/>
                      </a:endParaRPr>
                    </a:p>
                  </a:txBody>
                  <a:tcPr marL="9525" marR="9525" marT="9525" marB="0" anchor="ctr"/>
                </a:tc>
                <a:tc>
                  <a:txBody>
                    <a:bodyPr/>
                    <a:lstStyle/>
                    <a:p>
                      <a:pPr algn="ctr" fontAlgn="ctr"/>
                      <a:r>
                        <a:rPr lang="pl-PL" sz="1100" b="0" i="0" u="none" strike="noStrike">
                          <a:solidFill>
                            <a:schemeClr val="tx1"/>
                          </a:solidFill>
                          <a:effectLst/>
                          <a:latin typeface="+mn-lt"/>
                        </a:rPr>
                        <a:t>Corp / Local</a:t>
                      </a:r>
                      <a:endParaRPr lang="en-US" sz="1100" b="0" i="0" u="none" strike="noStrike">
                        <a:solidFill>
                          <a:schemeClr val="tx1"/>
                        </a:solidFill>
                        <a:effectLst/>
                        <a:latin typeface="+mn-lt"/>
                      </a:endParaRPr>
                    </a:p>
                  </a:txBody>
                  <a:tcPr marL="9525" marR="9525" marT="9525" marB="0" anchor="ctr"/>
                </a:tc>
                <a:tc>
                  <a:txBody>
                    <a:bodyPr/>
                    <a:lstStyle/>
                    <a:p>
                      <a:pPr algn="ctr" fontAlgn="ctr"/>
                      <a:r>
                        <a:rPr lang="pl-PL" sz="1100" b="0" i="0" u="none" strike="noStrike">
                          <a:solidFill>
                            <a:schemeClr val="tx1"/>
                          </a:solidFill>
                          <a:effectLst/>
                          <a:latin typeface="+mn-lt"/>
                        </a:rPr>
                        <a:t>+ 0.5 MLN </a:t>
                      </a:r>
                      <a:endParaRPr lang="en-US" sz="1100" b="0" i="0" u="none" strike="noStrike">
                        <a:solidFill>
                          <a:schemeClr val="tx1"/>
                        </a:solidFill>
                        <a:effectLst/>
                        <a:latin typeface="+mn-lt"/>
                      </a:endParaRPr>
                    </a:p>
                  </a:txBody>
                  <a:tcPr marL="9525" marR="9525" marT="9525" marB="0" anchor="ctr"/>
                </a:tc>
                <a:extLst>
                  <a:ext uri="{0D108BD9-81ED-4DB2-BD59-A6C34878D82A}">
                    <a16:rowId xmlns:a16="http://schemas.microsoft.com/office/drawing/2014/main" val="811638378"/>
                  </a:ext>
                </a:extLst>
              </a:tr>
              <a:tr h="377825">
                <a:tc>
                  <a:txBody>
                    <a:bodyPr/>
                    <a:lstStyle/>
                    <a:p>
                      <a:pPr algn="l" fontAlgn="ctr"/>
                      <a:r>
                        <a:rPr lang="pl-PL" sz="1100" b="1" u="none" strike="noStrike">
                          <a:solidFill>
                            <a:schemeClr val="tx1"/>
                          </a:solidFill>
                          <a:effectLst/>
                          <a:latin typeface="+mn-lt"/>
                        </a:rPr>
                        <a:t>50 K I</a:t>
                      </a:r>
                      <a:r>
                        <a:rPr lang="en-US" sz="1100" b="1" u="none" strike="noStrike" err="1">
                          <a:solidFill>
                            <a:schemeClr val="tx1"/>
                          </a:solidFill>
                          <a:effectLst/>
                          <a:latin typeface="+mn-lt"/>
                        </a:rPr>
                        <a:t>ncentive</a:t>
                      </a:r>
                      <a:r>
                        <a:rPr lang="en-US" sz="1100" b="1" u="none" strike="noStrike">
                          <a:solidFill>
                            <a:schemeClr val="tx1"/>
                          </a:solidFill>
                          <a:effectLst/>
                          <a:latin typeface="+mn-lt"/>
                        </a:rPr>
                        <a:t> </a:t>
                      </a:r>
                      <a:r>
                        <a:rPr lang="pl-PL" sz="1100" b="1" u="none" strike="noStrike">
                          <a:solidFill>
                            <a:schemeClr val="tx1"/>
                          </a:solidFill>
                          <a:effectLst/>
                          <a:latin typeface="+mn-lt"/>
                        </a:rPr>
                        <a:t>/ SPIFF </a:t>
                      </a:r>
                      <a:r>
                        <a:rPr lang="en-US" sz="1100" u="none" strike="noStrike">
                          <a:solidFill>
                            <a:schemeClr val="tx1"/>
                          </a:solidFill>
                          <a:effectLst/>
                          <a:latin typeface="+mn-lt"/>
                        </a:rPr>
                        <a:t>to drive consumption</a:t>
                      </a:r>
                      <a:r>
                        <a:rPr lang="pl-PL" sz="1100" u="none" strike="noStrike">
                          <a:solidFill>
                            <a:schemeClr val="tx1"/>
                          </a:solidFill>
                          <a:effectLst/>
                          <a:latin typeface="+mn-lt"/>
                        </a:rPr>
                        <a:t> and usage. </a:t>
                      </a:r>
                      <a:endParaRPr lang="en-US" sz="1100" b="0" i="0" u="none" strike="noStrike">
                        <a:solidFill>
                          <a:schemeClr val="tx1"/>
                        </a:solidFill>
                        <a:effectLst/>
                        <a:latin typeface="+mn-lt"/>
                      </a:endParaRPr>
                    </a:p>
                  </a:txBody>
                  <a:tcPr marL="9525" marR="9525" marT="9525" marB="0" anchor="ctr"/>
                </a:tc>
                <a:tc>
                  <a:txBody>
                    <a:bodyPr/>
                    <a:lstStyle/>
                    <a:p>
                      <a:pPr algn="ctr" fontAlgn="ctr"/>
                      <a:r>
                        <a:rPr lang="en-US" sz="1100" u="none" strike="noStrike">
                          <a:solidFill>
                            <a:schemeClr val="tx1"/>
                          </a:solidFill>
                          <a:effectLst/>
                          <a:latin typeface="+mn-lt"/>
                        </a:rPr>
                        <a:t> Corp/Local</a:t>
                      </a:r>
                      <a:endParaRPr lang="en-US" sz="1100" b="0" i="0" u="none" strike="noStrike">
                        <a:solidFill>
                          <a:schemeClr val="tx1"/>
                        </a:solidFill>
                        <a:effectLst/>
                        <a:latin typeface="+mn-lt"/>
                      </a:endParaRPr>
                    </a:p>
                  </a:txBody>
                  <a:tcPr marL="9525" marR="9525" marT="9525" marB="0" anchor="ctr"/>
                </a:tc>
                <a:tc>
                  <a:txBody>
                    <a:bodyPr/>
                    <a:lstStyle/>
                    <a:p>
                      <a:pPr algn="ctr" fontAlgn="ctr"/>
                      <a:r>
                        <a:rPr lang="pl-PL" sz="1100" b="0" i="0" u="none" strike="noStrike">
                          <a:solidFill>
                            <a:schemeClr val="tx1"/>
                          </a:solidFill>
                          <a:effectLst/>
                          <a:latin typeface="+mn-lt"/>
                        </a:rPr>
                        <a:t>Usage + 10 pps. vs. baseline. </a:t>
                      </a:r>
                      <a:endParaRPr lang="en-US" sz="1100" b="0" i="0" u="none" strike="noStrike">
                        <a:solidFill>
                          <a:schemeClr val="tx1"/>
                        </a:solidFill>
                        <a:effectLst/>
                        <a:latin typeface="+mn-lt"/>
                      </a:endParaRPr>
                    </a:p>
                  </a:txBody>
                  <a:tcPr marL="9525" marR="9525" marT="9525" marB="0" anchor="ctr"/>
                </a:tc>
                <a:extLst>
                  <a:ext uri="{0D108BD9-81ED-4DB2-BD59-A6C34878D82A}">
                    <a16:rowId xmlns:a16="http://schemas.microsoft.com/office/drawing/2014/main" val="2034854719"/>
                  </a:ext>
                </a:extLst>
              </a:tr>
            </a:tbl>
          </a:graphicData>
        </a:graphic>
      </p:graphicFrame>
      <p:sp>
        <p:nvSpPr>
          <p:cNvPr id="7" name="Rectangle 6"/>
          <p:cNvSpPr/>
          <p:nvPr/>
        </p:nvSpPr>
        <p:spPr>
          <a:xfrm>
            <a:off x="8461332" y="880949"/>
            <a:ext cx="3591520" cy="771003"/>
          </a:xfrm>
          <a:prstGeom prst="rect">
            <a:avLst/>
          </a:prstGeom>
          <a:no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Calibri" panose="020F0502020204030204"/>
                <a:ea typeface="+mn-ea"/>
                <a:cs typeface="+mn-cs"/>
              </a:rPr>
              <a:t>3. Risks</a:t>
            </a:r>
            <a:r>
              <a:rPr kumimoji="0" lang="en-US" sz="1100" b="1" i="0" u="none" strike="noStrike" kern="1200" cap="none" spc="0" normalizeH="0" baseline="0" noProof="0">
                <a:ln>
                  <a:noFill/>
                </a:ln>
                <a:solidFill>
                  <a:prstClr val="black">
                    <a:lumMod val="75000"/>
                    <a:lumOff val="25000"/>
                  </a:prstClr>
                </a:solidFill>
                <a:effectLst/>
                <a:uLnTx/>
                <a:uFillTx/>
                <a:latin typeface="Calibri" panose="020F0502020204030204"/>
                <a:ea typeface="+mn-ea"/>
                <a:cs typeface="+mn-cs"/>
              </a:rPr>
              <a:t> and Key Assumptions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Partner ability to execute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Partners </a:t>
            </a:r>
            <a:r>
              <a:rPr kumimoji="0" lang="pl-PL" sz="1100" b="0" i="0" u="none" strike="noStrike" kern="1200" cap="none" spc="0" normalizeH="0" baseline="0" noProof="0">
                <a:ln>
                  <a:noFill/>
                </a:ln>
                <a:solidFill>
                  <a:prstClr val="black"/>
                </a:solidFill>
                <a:effectLst/>
                <a:uLnTx/>
                <a:uFillTx/>
                <a:latin typeface="Calibri" panose="020F0502020204030204"/>
                <a:ea typeface="+mn-ea"/>
                <a:cs typeface="+mn-cs"/>
              </a:rPr>
              <a:t>commitment to </a:t>
            </a: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drive consumption</a:t>
            </a:r>
            <a:r>
              <a:rPr kumimoji="0" lang="pl-PL" sz="1100" b="0" i="0" u="none" strike="noStrike" kern="1200" cap="none" spc="0" normalizeH="0" baseline="0" noProof="0">
                <a:ln>
                  <a:noFill/>
                </a:ln>
                <a:solidFill>
                  <a:prstClr val="black"/>
                </a:solidFill>
                <a:effectLst/>
                <a:uLnTx/>
                <a:uFillTx/>
                <a:latin typeface="Calibri" panose="020F0502020204030204"/>
                <a:ea typeface="+mn-ea"/>
                <a:cs typeface="+mn-cs"/>
              </a:rPr>
              <a:t> and ARPU. </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prstClr val="black">
                  <a:lumMod val="75000"/>
                  <a:lumOff val="25000"/>
                </a:prstClr>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AF77D741-1EDE-49D1-A294-184BF6C88D76}"/>
              </a:ext>
            </a:extLst>
          </p:cNvPr>
          <p:cNvSpPr/>
          <p:nvPr/>
        </p:nvSpPr>
        <p:spPr>
          <a:xfrm>
            <a:off x="152016" y="2786159"/>
            <a:ext cx="6030420" cy="2976530"/>
          </a:xfrm>
          <a:prstGeom prst="rect">
            <a:avLst/>
          </a:prstGeom>
          <a:noFill/>
          <a:ln w="5080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896214" rtl="0" eaLnBrk="1" fontAlgn="auto" latinLnBrk="0" hangingPunct="1">
              <a:lnSpc>
                <a:spcPct val="100000"/>
              </a:lnSpc>
              <a:spcBef>
                <a:spcPts val="0"/>
              </a:spcBef>
              <a:spcAft>
                <a:spcPts val="0"/>
              </a:spcAft>
              <a:buClrTx/>
              <a:buSzTx/>
              <a:buFontTx/>
              <a:buNone/>
              <a:tabLst/>
              <a:defRPr/>
            </a:pPr>
            <a:r>
              <a:rPr lang="en-GB" sz="1371" b="1" kern="0">
                <a:solidFill>
                  <a:prstClr val="black">
                    <a:lumMod val="75000"/>
                    <a:lumOff val="25000"/>
                  </a:prstClr>
                </a:solidFill>
                <a:latin typeface="Calibri Light" panose="020F0302020204030204"/>
              </a:rPr>
              <a:t>5. Partner </a:t>
            </a:r>
            <a:r>
              <a:rPr lang="pl-PL" sz="1371" b="1" kern="0">
                <a:solidFill>
                  <a:prstClr val="black">
                    <a:lumMod val="75000"/>
                    <a:lumOff val="25000"/>
                  </a:prstClr>
                </a:solidFill>
                <a:latin typeface="Calibri Light" panose="020F0302020204030204"/>
              </a:rPr>
              <a:t>Value Proposition / </a:t>
            </a:r>
            <a:r>
              <a:rPr lang="en-GB" sz="1371" b="1" kern="0">
                <a:solidFill>
                  <a:prstClr val="black">
                    <a:lumMod val="75000"/>
                    <a:lumOff val="25000"/>
                  </a:prstClr>
                </a:solidFill>
                <a:latin typeface="Calibri Light" panose="020F0302020204030204"/>
              </a:rPr>
              <a:t>Solution/Plays and Selection Criteria:</a:t>
            </a:r>
          </a:p>
          <a:p>
            <a:pPr marL="171450" marR="0" lvl="0" indent="-171450" algn="l" defTabSz="8962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l-PL" sz="1100" b="1" i="0" u="none" strike="noStrike" kern="0" cap="none" spc="0" normalizeH="0" baseline="0" noProof="0">
                <a:ln>
                  <a:noFill/>
                </a:ln>
                <a:solidFill>
                  <a:prstClr val="black"/>
                </a:solidFill>
                <a:effectLst/>
                <a:uLnTx/>
                <a:uFillTx/>
                <a:ea typeface="+mn-ea"/>
                <a:cs typeface="+mn-cs"/>
              </a:rPr>
              <a:t>Partner Value Proposition: </a:t>
            </a:r>
          </a:p>
          <a:p>
            <a:pPr marL="628650" lvl="1" indent="-171450" defTabSz="896214">
              <a:buFont typeface="Arial" panose="020B0604020202020204" pitchFamily="34" charset="0"/>
              <a:buChar char="•"/>
              <a:defRPr/>
            </a:pPr>
            <a:r>
              <a:rPr lang="pl-PL" sz="1100" kern="0">
                <a:solidFill>
                  <a:prstClr val="black"/>
                </a:solidFill>
              </a:rPr>
              <a:t>Sales and Customer </a:t>
            </a:r>
            <a:r>
              <a:rPr lang="pl-PL" sz="1100" kern="0" err="1">
                <a:solidFill>
                  <a:prstClr val="black"/>
                </a:solidFill>
              </a:rPr>
              <a:t>journey</a:t>
            </a:r>
            <a:r>
              <a:rPr lang="pl-PL" sz="1100" kern="0">
                <a:solidFill>
                  <a:prstClr val="black"/>
                </a:solidFill>
              </a:rPr>
              <a:t> </a:t>
            </a:r>
            <a:r>
              <a:rPr lang="pl-PL" sz="1100" kern="0" err="1">
                <a:solidFill>
                  <a:prstClr val="black"/>
                </a:solidFill>
              </a:rPr>
              <a:t>improvement</a:t>
            </a:r>
            <a:r>
              <a:rPr lang="pl-PL" sz="1100" kern="0">
                <a:solidFill>
                  <a:prstClr val="black"/>
                </a:solidFill>
              </a:rPr>
              <a:t>: </a:t>
            </a:r>
            <a:r>
              <a:rPr lang="en-US" sz="1100" kern="0">
                <a:solidFill>
                  <a:prstClr val="black"/>
                </a:solidFill>
              </a:rPr>
              <a:t>Maximize, Sales Experts, </a:t>
            </a:r>
            <a:r>
              <a:rPr lang="pl-PL" sz="1100" kern="0" err="1">
                <a:solidFill>
                  <a:prstClr val="black"/>
                </a:solidFill>
              </a:rPr>
              <a:t>Optimize</a:t>
            </a:r>
            <a:r>
              <a:rPr lang="en-US" sz="1100" kern="0">
                <a:solidFill>
                  <a:prstClr val="black"/>
                </a:solidFill>
              </a:rPr>
              <a:t>, </a:t>
            </a:r>
            <a:r>
              <a:rPr lang="en-US" sz="1100" kern="0" err="1">
                <a:solidFill>
                  <a:prstClr val="black"/>
                </a:solidFill>
              </a:rPr>
              <a:t>FastStart</a:t>
            </a:r>
            <a:r>
              <a:rPr lang="pl-PL" sz="1100" kern="0">
                <a:solidFill>
                  <a:prstClr val="black"/>
                </a:solidFill>
              </a:rPr>
              <a:t>. </a:t>
            </a:r>
            <a:endParaRPr lang="en-US" sz="1100" kern="0">
              <a:solidFill>
                <a:prstClr val="black"/>
              </a:solidFill>
            </a:endParaRPr>
          </a:p>
          <a:p>
            <a:pPr marL="628650" lvl="1" indent="-171450" defTabSz="896214">
              <a:buFont typeface="Arial" panose="020B0604020202020204" pitchFamily="34" charset="0"/>
              <a:buChar char="•"/>
              <a:defRPr/>
            </a:pPr>
            <a:r>
              <a:rPr lang="en-US" sz="1100" kern="0">
                <a:solidFill>
                  <a:prstClr val="black"/>
                </a:solidFill>
              </a:rPr>
              <a:t>Co-investments: Amplify, SPIFF aligned with Usage, Incentives/Rebates, Consumption</a:t>
            </a:r>
            <a:endParaRPr lang="pl-PL" sz="1100" b="1" kern="0">
              <a:solidFill>
                <a:prstClr val="black"/>
              </a:solidFill>
            </a:endParaRPr>
          </a:p>
          <a:p>
            <a:pPr marL="628650" lvl="1" indent="-171450" defTabSz="896214">
              <a:buFont typeface="Arial" panose="020B0604020202020204" pitchFamily="34" charset="0"/>
              <a:buChar char="•"/>
              <a:defRPr/>
            </a:pPr>
            <a:r>
              <a:rPr lang="pl-PL" sz="1100" kern="0">
                <a:solidFill>
                  <a:prstClr val="black"/>
                </a:solidFill>
              </a:rPr>
              <a:t>Modern </a:t>
            </a:r>
            <a:r>
              <a:rPr lang="pl-PL" sz="1100" kern="0" err="1">
                <a:solidFill>
                  <a:prstClr val="black"/>
                </a:solidFill>
              </a:rPr>
              <a:t>meetings</a:t>
            </a:r>
            <a:r>
              <a:rPr lang="pl-PL" sz="1100" kern="0">
                <a:solidFill>
                  <a:prstClr val="black"/>
                </a:solidFill>
              </a:rPr>
              <a:t> for non-</a:t>
            </a:r>
            <a:r>
              <a:rPr lang="pl-PL" sz="1100" kern="0" err="1">
                <a:solidFill>
                  <a:prstClr val="black"/>
                </a:solidFill>
              </a:rPr>
              <a:t>telco</a:t>
            </a:r>
            <a:r>
              <a:rPr lang="pl-PL" sz="1100" kern="0">
                <a:solidFill>
                  <a:prstClr val="black"/>
                </a:solidFill>
              </a:rPr>
              <a:t> and </a:t>
            </a:r>
            <a:r>
              <a:rPr lang="pl-PL" sz="1100" kern="0" err="1">
                <a:solidFill>
                  <a:prstClr val="black"/>
                </a:solidFill>
              </a:rPr>
              <a:t>hybrid</a:t>
            </a:r>
            <a:r>
              <a:rPr lang="pl-PL" sz="1100" kern="0">
                <a:solidFill>
                  <a:prstClr val="black"/>
                </a:solidFill>
              </a:rPr>
              <a:t> </a:t>
            </a:r>
            <a:r>
              <a:rPr lang="pl-PL" sz="1100" kern="0" err="1">
                <a:solidFill>
                  <a:prstClr val="black"/>
                </a:solidFill>
              </a:rPr>
              <a:t>voice</a:t>
            </a:r>
            <a:r>
              <a:rPr lang="pl-PL" sz="1100" kern="0">
                <a:solidFill>
                  <a:prstClr val="black"/>
                </a:solidFill>
              </a:rPr>
              <a:t> for </a:t>
            </a:r>
            <a:r>
              <a:rPr lang="pl-PL" sz="1100" kern="0" err="1">
                <a:solidFill>
                  <a:prstClr val="black"/>
                </a:solidFill>
              </a:rPr>
              <a:t>telco</a:t>
            </a:r>
            <a:r>
              <a:rPr lang="pl-PL" sz="1100" kern="0">
                <a:solidFill>
                  <a:prstClr val="black"/>
                </a:solidFill>
              </a:rPr>
              <a:t>: E1/E3 + Cloud PBX + Services.</a:t>
            </a:r>
          </a:p>
          <a:p>
            <a:pPr marL="628650" lvl="1" indent="-171450" defTabSz="896214">
              <a:buFont typeface="Arial" panose="020B0604020202020204" pitchFamily="34" charset="0"/>
              <a:buChar char="•"/>
              <a:defRPr/>
            </a:pPr>
            <a:r>
              <a:rPr lang="pl-PL" sz="1100" kern="0">
                <a:solidFill>
                  <a:prstClr val="black"/>
                </a:solidFill>
              </a:rPr>
              <a:t>CSP </a:t>
            </a:r>
            <a:r>
              <a:rPr lang="pl-PL" sz="1100" kern="0" err="1">
                <a:solidFill>
                  <a:prstClr val="black"/>
                </a:solidFill>
              </a:rPr>
              <a:t>rabates</a:t>
            </a:r>
            <a:r>
              <a:rPr lang="pl-PL" sz="1100" kern="0">
                <a:solidFill>
                  <a:prstClr val="black"/>
                </a:solidFill>
              </a:rPr>
              <a:t>, O365 Solution Page,  </a:t>
            </a:r>
            <a:r>
              <a:rPr kumimoji="0" lang="pl-PL" sz="1100" b="0" i="0" u="none" strike="noStrike" kern="0" cap="none" spc="0" normalizeH="0" baseline="0" noProof="0" err="1">
                <a:ln>
                  <a:noFill/>
                </a:ln>
                <a:solidFill>
                  <a:prstClr val="black"/>
                </a:solidFill>
                <a:effectLst/>
                <a:uLnTx/>
                <a:uFillTx/>
                <a:ea typeface="+mn-ea"/>
                <a:cs typeface="+mn-cs"/>
              </a:rPr>
              <a:t>Transformation</a:t>
            </a:r>
            <a:r>
              <a:rPr kumimoji="0" lang="pl-PL" sz="1100" b="0" i="0" u="none" strike="noStrike" kern="0" cap="none" spc="0" normalizeH="0" baseline="0" noProof="0">
                <a:ln>
                  <a:noFill/>
                </a:ln>
                <a:solidFill>
                  <a:prstClr val="black"/>
                </a:solidFill>
                <a:effectLst/>
                <a:uLnTx/>
                <a:uFillTx/>
                <a:ea typeface="+mn-ea"/>
                <a:cs typeface="+mn-cs"/>
              </a:rPr>
              <a:t> Framework, HEX Migration program. </a:t>
            </a:r>
          </a:p>
          <a:p>
            <a:pPr marL="628650" lvl="1" indent="-171450" defTabSz="896214">
              <a:buFont typeface="Arial" panose="020B0604020202020204" pitchFamily="34" charset="0"/>
              <a:buChar char="•"/>
              <a:defRPr/>
            </a:pPr>
            <a:r>
              <a:rPr lang="en-GB" sz="1100" b="1" kern="0">
                <a:solidFill>
                  <a:prstClr val="black"/>
                </a:solidFill>
                <a:latin typeface="Segoe UI Light" panose="020B0502040204020203" pitchFamily="34" charset="0"/>
                <a:cs typeface="Segoe UI Light" panose="020B0502040204020203" pitchFamily="34" charset="0"/>
                <a:hlinkClick r:id="rId3"/>
              </a:rPr>
              <a:t>aka.ms/</a:t>
            </a:r>
            <a:r>
              <a:rPr lang="en-GB" sz="1100" b="1" kern="0" err="1">
                <a:solidFill>
                  <a:prstClr val="black"/>
                </a:solidFill>
                <a:latin typeface="Segoe UI Light" panose="020B0502040204020203" pitchFamily="34" charset="0"/>
                <a:cs typeface="Segoe UI Light" panose="020B0502040204020203" pitchFamily="34" charset="0"/>
                <a:hlinkClick r:id="rId3"/>
              </a:rPr>
              <a:t>SkypeforSMB</a:t>
            </a:r>
            <a:endParaRPr kumimoji="0" lang="en-US" sz="1100" b="0" i="0" u="none" strike="noStrike" kern="0" cap="none" spc="0" normalizeH="0" baseline="0" noProof="0">
              <a:ln>
                <a:noFill/>
              </a:ln>
              <a:solidFill>
                <a:prstClr val="black"/>
              </a:solidFill>
              <a:effectLst/>
              <a:uLnTx/>
              <a:uFillTx/>
              <a:ea typeface="+mn-ea"/>
              <a:cs typeface="+mn-cs"/>
            </a:endParaRPr>
          </a:p>
          <a:p>
            <a:pPr marL="171450" marR="0" lvl="0" indent="-171450" algn="l" defTabSz="8962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1" i="0" u="none" strike="noStrike" kern="0" cap="none" spc="0" normalizeH="0" baseline="0" noProof="0">
                <a:ln>
                  <a:noFill/>
                </a:ln>
                <a:solidFill>
                  <a:prstClr val="black"/>
                </a:solidFill>
                <a:effectLst/>
                <a:uLnTx/>
                <a:uFillTx/>
                <a:ea typeface="+mn-ea"/>
                <a:cs typeface="+mn-cs"/>
              </a:rPr>
              <a:t>Partner Solutions/Plays: </a:t>
            </a:r>
          </a:p>
          <a:p>
            <a:pPr marL="628650" lvl="1" indent="-171450" defTabSz="896214">
              <a:buFont typeface="Arial" panose="020B0604020202020204" pitchFamily="34" charset="0"/>
              <a:buChar char="•"/>
              <a:defRPr/>
            </a:pPr>
            <a:r>
              <a:rPr lang="en-US" sz="1100" b="1" kern="0">
                <a:solidFill>
                  <a:prstClr val="black"/>
                </a:solidFill>
              </a:rPr>
              <a:t>Entry offers: </a:t>
            </a:r>
            <a:r>
              <a:rPr lang="pl-PL" sz="1100" kern="0">
                <a:solidFill>
                  <a:prstClr val="black"/>
                </a:solidFill>
              </a:rPr>
              <a:t>Business, Business Essentials, Business Premium</a:t>
            </a:r>
            <a:r>
              <a:rPr lang="en-US" sz="1100" kern="0">
                <a:solidFill>
                  <a:prstClr val="black"/>
                </a:solidFill>
              </a:rPr>
              <a:t>, </a:t>
            </a:r>
            <a:r>
              <a:rPr lang="pl-PL" sz="1100" kern="0">
                <a:solidFill>
                  <a:prstClr val="black"/>
                </a:solidFill>
              </a:rPr>
              <a:t>E1-E5, Pro Plus, ATP, AID. </a:t>
            </a:r>
            <a:endParaRPr lang="en-US" sz="1100" kern="0">
              <a:solidFill>
                <a:prstClr val="black"/>
              </a:solidFill>
            </a:endParaRPr>
          </a:p>
          <a:p>
            <a:pPr marL="628650" lvl="1" indent="-171450" defTabSz="896214">
              <a:buFont typeface="Arial" panose="020B0604020202020204" pitchFamily="34" charset="0"/>
              <a:buChar char="•"/>
              <a:defRPr/>
            </a:pPr>
            <a:r>
              <a:rPr lang="en-US" sz="1100" b="1" kern="0">
                <a:solidFill>
                  <a:prstClr val="black"/>
                </a:solidFill>
              </a:rPr>
              <a:t>Upsell/Cross-sell offers: </a:t>
            </a:r>
            <a:r>
              <a:rPr lang="pl-PL" sz="1100" kern="0">
                <a:solidFill>
                  <a:prstClr val="black"/>
                </a:solidFill>
              </a:rPr>
              <a:t>O365 to Suite, </a:t>
            </a:r>
            <a:r>
              <a:rPr lang="en-US" sz="1100" kern="0">
                <a:solidFill>
                  <a:prstClr val="black"/>
                </a:solidFill>
              </a:rPr>
              <a:t>Security, SPE, Windows, Dynamics, S4B</a:t>
            </a:r>
            <a:r>
              <a:rPr lang="pl-PL" sz="1100" kern="0">
                <a:solidFill>
                  <a:prstClr val="black"/>
                </a:solidFill>
              </a:rPr>
              <a:t>. </a:t>
            </a:r>
            <a:endParaRPr lang="en-US" sz="1100" kern="0">
              <a:solidFill>
                <a:prstClr val="black"/>
              </a:solidFill>
            </a:endParaRPr>
          </a:p>
          <a:p>
            <a:pPr marL="628650" lvl="1" indent="-171450" defTabSz="896214">
              <a:buFont typeface="Arial" panose="020B0604020202020204" pitchFamily="34" charset="0"/>
              <a:buChar char="•"/>
              <a:defRPr/>
            </a:pPr>
            <a:r>
              <a:rPr lang="pl-PL" sz="1100" b="1" kern="0">
                <a:solidFill>
                  <a:prstClr val="black"/>
                </a:solidFill>
              </a:rPr>
              <a:t>Modern </a:t>
            </a:r>
            <a:r>
              <a:rPr lang="pl-PL" sz="1100" b="1" kern="0" err="1">
                <a:solidFill>
                  <a:prstClr val="black"/>
                </a:solidFill>
              </a:rPr>
              <a:t>Meetings</a:t>
            </a:r>
            <a:r>
              <a:rPr lang="pl-PL" sz="1100" b="1" kern="0">
                <a:solidFill>
                  <a:prstClr val="black"/>
                </a:solidFill>
              </a:rPr>
              <a:t>: </a:t>
            </a:r>
            <a:r>
              <a:rPr lang="pl-PL" sz="1100" kern="0">
                <a:solidFill>
                  <a:prstClr val="black"/>
                </a:solidFill>
              </a:rPr>
              <a:t>E1/E3 + Cloud PBX + PSTN Conferencing </a:t>
            </a:r>
            <a:r>
              <a:rPr lang="pl-PL" sz="1100" kern="0" err="1">
                <a:solidFill>
                  <a:prstClr val="black"/>
                </a:solidFill>
              </a:rPr>
              <a:t>Add-on</a:t>
            </a:r>
            <a:r>
              <a:rPr lang="pl-PL" sz="1100" kern="0">
                <a:solidFill>
                  <a:prstClr val="black"/>
                </a:solidFill>
              </a:rPr>
              <a:t>. </a:t>
            </a:r>
          </a:p>
          <a:p>
            <a:pPr marL="628650" marR="0" lvl="1" indent="-171450" algn="l" defTabSz="89621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l-PL" sz="1100" b="1" kern="0">
                <a:solidFill>
                  <a:prstClr val="black"/>
                </a:solidFill>
              </a:rPr>
              <a:t>Modern Voice: </a:t>
            </a:r>
            <a:r>
              <a:rPr lang="pl-PL" sz="1100" kern="0">
                <a:solidFill>
                  <a:prstClr val="black"/>
                </a:solidFill>
              </a:rPr>
              <a:t>E1/E3 + Cloud PBX + PSTN </a:t>
            </a:r>
            <a:r>
              <a:rPr lang="pl-PL" sz="1100" kern="0" err="1">
                <a:solidFill>
                  <a:prstClr val="black"/>
                </a:solidFill>
              </a:rPr>
              <a:t>calling</a:t>
            </a:r>
            <a:r>
              <a:rPr lang="pl-PL" sz="1100" kern="0">
                <a:solidFill>
                  <a:prstClr val="black"/>
                </a:solidFill>
              </a:rPr>
              <a:t> </a:t>
            </a:r>
            <a:r>
              <a:rPr lang="pl-PL" sz="1100" kern="0" err="1">
                <a:solidFill>
                  <a:prstClr val="black"/>
                </a:solidFill>
              </a:rPr>
              <a:t>Plans</a:t>
            </a:r>
            <a:r>
              <a:rPr lang="pl-PL" sz="1100" kern="0">
                <a:solidFill>
                  <a:prstClr val="black"/>
                </a:solidFill>
              </a:rPr>
              <a:t>. </a:t>
            </a:r>
          </a:p>
          <a:p>
            <a:pPr marL="628650" marR="0" lvl="1" indent="-171450" algn="l" defTabSz="89621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l-PL" sz="1100" b="1" kern="0">
                <a:solidFill>
                  <a:prstClr val="black"/>
                </a:solidFill>
              </a:rPr>
              <a:t>Hybrid Voice: </a:t>
            </a:r>
            <a:r>
              <a:rPr lang="pl-PL" sz="1100" kern="0">
                <a:solidFill>
                  <a:prstClr val="black"/>
                </a:solidFill>
              </a:rPr>
              <a:t>E1/E3+Cloud </a:t>
            </a:r>
            <a:r>
              <a:rPr lang="pl-PL" sz="1100" kern="0" err="1">
                <a:solidFill>
                  <a:prstClr val="black"/>
                </a:solidFill>
              </a:rPr>
              <a:t>PBX+Telco</a:t>
            </a:r>
            <a:r>
              <a:rPr lang="pl-PL" sz="1100" kern="0">
                <a:solidFill>
                  <a:prstClr val="black"/>
                </a:solidFill>
              </a:rPr>
              <a:t> Services (Connector+ </a:t>
            </a:r>
            <a:r>
              <a:rPr lang="pl-PL" sz="1100" kern="0" err="1">
                <a:solidFill>
                  <a:prstClr val="black"/>
                </a:solidFill>
              </a:rPr>
              <a:t>Telco</a:t>
            </a:r>
            <a:r>
              <a:rPr lang="pl-PL" sz="1100" kern="0">
                <a:solidFill>
                  <a:prstClr val="black"/>
                </a:solidFill>
              </a:rPr>
              <a:t> Plan + Managed Services) </a:t>
            </a:r>
          </a:p>
          <a:p>
            <a:pPr marL="171450" marR="0" lvl="0" indent="-171450" algn="l" defTabSz="8962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1" i="0" u="none" strike="noStrike" kern="0" cap="none" spc="0" normalizeH="0" baseline="0" noProof="0">
                <a:ln>
                  <a:noFill/>
                </a:ln>
                <a:solidFill>
                  <a:prstClr val="black"/>
                </a:solidFill>
                <a:effectLst/>
                <a:uLnTx/>
                <a:uFillTx/>
                <a:ea typeface="+mn-ea"/>
                <a:cs typeface="+mn-cs"/>
              </a:rPr>
              <a:t>Partner Selection Criteria: </a:t>
            </a:r>
          </a:p>
          <a:p>
            <a:pPr marL="628650" lvl="1" indent="-171450" defTabSz="896214">
              <a:buFont typeface="Arial" panose="020B0604020202020204" pitchFamily="34" charset="0"/>
              <a:buChar char="•"/>
              <a:defRPr/>
            </a:pPr>
            <a:r>
              <a:rPr kumimoji="0" lang="en-US" sz="1100" b="0" i="0" u="none" strike="noStrike" kern="0" cap="none" spc="0" normalizeH="0" baseline="0" noProof="0">
                <a:ln>
                  <a:noFill/>
                </a:ln>
                <a:solidFill>
                  <a:prstClr val="black"/>
                </a:solidFill>
                <a:effectLst/>
                <a:uLnTx/>
                <a:uFillTx/>
                <a:ea typeface="+mn-ea"/>
                <a:cs typeface="+mn-cs"/>
              </a:rPr>
              <a:t>M</a:t>
            </a:r>
            <a:r>
              <a:rPr kumimoji="0" lang="pl-PL" sz="1100" b="0" i="0" u="none" strike="noStrike" kern="0" cap="none" spc="0" normalizeH="0" baseline="0" noProof="0" err="1">
                <a:ln>
                  <a:noFill/>
                </a:ln>
                <a:solidFill>
                  <a:prstClr val="black"/>
                </a:solidFill>
                <a:effectLst/>
                <a:uLnTx/>
                <a:uFillTx/>
                <a:ea typeface="+mn-ea"/>
                <a:cs typeface="+mn-cs"/>
              </a:rPr>
              <a:t>arket</a:t>
            </a:r>
            <a:r>
              <a:rPr kumimoji="0" lang="pl-PL" sz="1100" b="0" i="0" u="none" strike="noStrike" kern="0" cap="none" spc="0" normalizeH="0" baseline="0" noProof="0">
                <a:ln>
                  <a:noFill/>
                </a:ln>
                <a:solidFill>
                  <a:prstClr val="black"/>
                </a:solidFill>
                <a:effectLst/>
                <a:uLnTx/>
                <a:uFillTx/>
                <a:ea typeface="+mn-ea"/>
                <a:cs typeface="+mn-cs"/>
              </a:rPr>
              <a:t> </a:t>
            </a:r>
            <a:r>
              <a:rPr kumimoji="0" lang="en-US" sz="1100" b="0" i="0" u="none" strike="noStrike" kern="0" cap="none" spc="0" normalizeH="0" baseline="0" noProof="0">
                <a:ln>
                  <a:noFill/>
                </a:ln>
                <a:solidFill>
                  <a:prstClr val="black"/>
                </a:solidFill>
                <a:effectLst/>
                <a:uLnTx/>
                <a:uFillTx/>
                <a:ea typeface="+mn-ea"/>
                <a:cs typeface="+mn-cs"/>
              </a:rPr>
              <a:t>M</a:t>
            </a:r>
            <a:r>
              <a:rPr kumimoji="0" lang="pl-PL" sz="1100" b="0" i="0" u="none" strike="noStrike" kern="0" cap="none" spc="0" normalizeH="0" baseline="0" noProof="0" err="1">
                <a:ln>
                  <a:noFill/>
                </a:ln>
                <a:solidFill>
                  <a:prstClr val="black"/>
                </a:solidFill>
                <a:effectLst/>
                <a:uLnTx/>
                <a:uFillTx/>
                <a:ea typeface="+mn-ea"/>
                <a:cs typeface="+mn-cs"/>
              </a:rPr>
              <a:t>akers</a:t>
            </a:r>
            <a:r>
              <a:rPr kumimoji="0" lang="en-US" sz="1100" b="0" i="0" u="none" strike="noStrike" kern="0" cap="none" spc="0" normalizeH="0" baseline="0" noProof="0">
                <a:ln>
                  <a:noFill/>
                </a:ln>
                <a:solidFill>
                  <a:prstClr val="black"/>
                </a:solidFill>
                <a:effectLst/>
                <a:uLnTx/>
                <a:uFillTx/>
                <a:ea typeface="+mn-ea"/>
                <a:cs typeface="+mn-cs"/>
              </a:rPr>
              <a:t>: partner</a:t>
            </a:r>
            <a:r>
              <a:rPr kumimoji="0" lang="pl-PL" sz="1100" b="0" i="0" u="none" strike="noStrike" kern="0" cap="none" spc="0" normalizeH="0" baseline="0" noProof="0">
                <a:ln>
                  <a:noFill/>
                </a:ln>
                <a:solidFill>
                  <a:prstClr val="black"/>
                </a:solidFill>
                <a:effectLst/>
                <a:uLnTx/>
                <a:uFillTx/>
                <a:ea typeface="+mn-ea"/>
                <a:cs typeface="+mn-cs"/>
              </a:rPr>
              <a:t>s</a:t>
            </a:r>
            <a:r>
              <a:rPr kumimoji="0" lang="en-US" sz="1100" b="0" i="0" u="none" strike="noStrike" kern="0" cap="none" spc="0" normalizeH="0" baseline="0" noProof="0">
                <a:ln>
                  <a:noFill/>
                </a:ln>
                <a:solidFill>
                  <a:prstClr val="black"/>
                </a:solidFill>
                <a:effectLst/>
                <a:uLnTx/>
                <a:uFillTx/>
                <a:ea typeface="+mn-ea"/>
                <a:cs typeface="+mn-cs"/>
              </a:rPr>
              <a:t> commitment</a:t>
            </a:r>
            <a:r>
              <a:rPr kumimoji="0" lang="pl-PL" sz="1100" b="0" i="0" u="none" strike="noStrike" kern="0" cap="none" spc="0" normalizeH="0" baseline="0" noProof="0">
                <a:ln>
                  <a:noFill/>
                </a:ln>
                <a:solidFill>
                  <a:prstClr val="black"/>
                </a:solidFill>
                <a:effectLst/>
                <a:uLnTx/>
                <a:uFillTx/>
                <a:ea typeface="+mn-ea"/>
                <a:cs typeface="+mn-cs"/>
              </a:rPr>
              <a:t> to </a:t>
            </a:r>
            <a:r>
              <a:rPr kumimoji="0" lang="pl-PL" sz="1100" b="0" i="0" u="none" strike="noStrike" kern="0" cap="none" spc="0" normalizeH="0" baseline="0" noProof="0" err="1">
                <a:ln>
                  <a:noFill/>
                </a:ln>
                <a:solidFill>
                  <a:prstClr val="black"/>
                </a:solidFill>
                <a:effectLst/>
                <a:uLnTx/>
                <a:uFillTx/>
                <a:ea typeface="+mn-ea"/>
                <a:cs typeface="+mn-cs"/>
              </a:rPr>
              <a:t>deliver</a:t>
            </a:r>
            <a:r>
              <a:rPr kumimoji="0" lang="pl-PL" sz="1100" b="0" i="0" u="none" strike="noStrike" kern="0" cap="none" spc="0" normalizeH="0" baseline="0" noProof="0">
                <a:ln>
                  <a:noFill/>
                </a:ln>
                <a:solidFill>
                  <a:prstClr val="black"/>
                </a:solidFill>
                <a:effectLst/>
                <a:uLnTx/>
                <a:uFillTx/>
                <a:ea typeface="+mn-ea"/>
                <a:cs typeface="+mn-cs"/>
              </a:rPr>
              <a:t> </a:t>
            </a:r>
            <a:r>
              <a:rPr kumimoji="0" lang="pl-PL" sz="1100" b="0" i="0" u="none" strike="noStrike" kern="0" cap="none" spc="0" normalizeH="0" baseline="0" noProof="0" err="1">
                <a:ln>
                  <a:noFill/>
                </a:ln>
                <a:solidFill>
                  <a:prstClr val="black"/>
                </a:solidFill>
                <a:effectLst/>
                <a:uLnTx/>
                <a:uFillTx/>
                <a:ea typeface="+mn-ea"/>
                <a:cs typeface="+mn-cs"/>
              </a:rPr>
              <a:t>scale</a:t>
            </a:r>
            <a:r>
              <a:rPr kumimoji="0" lang="pl-PL" sz="1100" b="0" i="0" u="none" strike="noStrike" kern="0" cap="none" spc="0" normalizeH="0" baseline="0" noProof="0">
                <a:ln>
                  <a:noFill/>
                </a:ln>
                <a:solidFill>
                  <a:prstClr val="black"/>
                </a:solidFill>
                <a:effectLst/>
                <a:uLnTx/>
                <a:uFillTx/>
                <a:ea typeface="+mn-ea"/>
                <a:cs typeface="+mn-cs"/>
              </a:rPr>
              <a:t> in O365</a:t>
            </a:r>
            <a:r>
              <a:rPr kumimoji="0" lang="en-US" sz="1100" b="0" i="0" u="none" strike="noStrike" kern="0" cap="none" spc="0" normalizeH="0" baseline="0" noProof="0">
                <a:ln>
                  <a:noFill/>
                </a:ln>
                <a:solidFill>
                  <a:prstClr val="black"/>
                </a:solidFill>
                <a:effectLst/>
                <a:uLnTx/>
                <a:uFillTx/>
                <a:ea typeface="+mn-ea"/>
                <a:cs typeface="+mn-cs"/>
              </a:rPr>
              <a:t>, </a:t>
            </a:r>
            <a:r>
              <a:rPr kumimoji="0" lang="pl-PL" sz="1100" b="0" i="0" u="none" strike="noStrike" kern="0" cap="none" spc="0" normalizeH="0" baseline="0" noProof="0">
                <a:ln>
                  <a:noFill/>
                </a:ln>
                <a:solidFill>
                  <a:prstClr val="black"/>
                </a:solidFill>
                <a:effectLst/>
                <a:uLnTx/>
                <a:uFillTx/>
                <a:ea typeface="+mn-ea"/>
                <a:cs typeface="+mn-cs"/>
              </a:rPr>
              <a:t>business </a:t>
            </a:r>
            <a:r>
              <a:rPr kumimoji="0" lang="pl-PL" sz="1100" b="0" i="0" u="none" strike="noStrike" kern="0" cap="none" spc="0" normalizeH="0" baseline="0" noProof="0" err="1">
                <a:ln>
                  <a:noFill/>
                </a:ln>
                <a:solidFill>
                  <a:prstClr val="black"/>
                </a:solidFill>
                <a:effectLst/>
                <a:uLnTx/>
                <a:uFillTx/>
                <a:ea typeface="+mn-ea"/>
                <a:cs typeface="+mn-cs"/>
              </a:rPr>
              <a:t>plans</a:t>
            </a:r>
            <a:r>
              <a:rPr kumimoji="0" lang="pl-PL" sz="1100" b="0" i="0" u="none" strike="noStrike" kern="0" cap="none" spc="0" normalizeH="0" baseline="0" noProof="0">
                <a:ln>
                  <a:noFill/>
                </a:ln>
                <a:solidFill>
                  <a:prstClr val="black"/>
                </a:solidFill>
                <a:effectLst/>
                <a:uLnTx/>
                <a:uFillTx/>
                <a:ea typeface="+mn-ea"/>
                <a:cs typeface="+mn-cs"/>
              </a:rPr>
              <a:t>, </a:t>
            </a:r>
            <a:r>
              <a:rPr kumimoji="0" lang="en-US" sz="1100" b="0" i="0" u="none" strike="noStrike" kern="0" cap="none" spc="0" normalizeH="0" baseline="0" noProof="0">
                <a:ln>
                  <a:noFill/>
                </a:ln>
                <a:solidFill>
                  <a:prstClr val="black"/>
                </a:solidFill>
                <a:effectLst/>
                <a:uLnTx/>
                <a:uFillTx/>
                <a:ea typeface="+mn-ea"/>
                <a:cs typeface="+mn-cs"/>
              </a:rPr>
              <a:t>internal compensation and targets, executive involvement and governance processes in place</a:t>
            </a:r>
            <a:r>
              <a:rPr kumimoji="0" lang="pl-PL" sz="1100" b="0" i="0" u="none" strike="noStrike" kern="0" cap="none" spc="0" normalizeH="0" baseline="0" noProof="0">
                <a:ln>
                  <a:noFill/>
                </a:ln>
                <a:solidFill>
                  <a:prstClr val="black"/>
                </a:solidFill>
                <a:effectLst/>
                <a:uLnTx/>
                <a:uFillTx/>
                <a:ea typeface="+mn-ea"/>
                <a:cs typeface="+mn-cs"/>
              </a:rPr>
              <a:t>. </a:t>
            </a:r>
            <a:endParaRPr kumimoji="0" lang="en-US" sz="1100" b="0" i="0" u="none" strike="noStrike" kern="0" cap="none" spc="0" normalizeH="0" baseline="0" noProof="0">
              <a:ln>
                <a:noFill/>
              </a:ln>
              <a:solidFill>
                <a:prstClr val="black"/>
              </a:solidFill>
              <a:effectLst/>
              <a:uLnTx/>
              <a:uFillTx/>
              <a:ea typeface="+mn-ea"/>
              <a:cs typeface="+mn-cs"/>
            </a:endParaRPr>
          </a:p>
          <a:p>
            <a:pPr marL="628650" lvl="1" indent="-171450" defTabSz="896214">
              <a:buFont typeface="Arial" panose="020B0604020202020204" pitchFamily="34" charset="0"/>
              <a:buChar char="•"/>
              <a:defRPr/>
            </a:pPr>
            <a:r>
              <a:rPr lang="en-US" sz="1100" kern="0">
                <a:solidFill>
                  <a:prstClr val="black"/>
                </a:solidFill>
              </a:rPr>
              <a:t>New partners: proven digital success/expertise, cloud-like/MSP-like core business model</a:t>
            </a:r>
            <a:r>
              <a:rPr lang="pl-PL" sz="1100" kern="0">
                <a:solidFill>
                  <a:prstClr val="black"/>
                </a:solidFill>
              </a:rPr>
              <a:t>. </a:t>
            </a:r>
            <a:endParaRPr kumimoji="0" lang="en-US" sz="1100" b="0" i="0" u="none" strike="noStrike" kern="0" cap="none" spc="0" normalizeH="0" baseline="0" noProof="0">
              <a:ln>
                <a:noFill/>
              </a:ln>
              <a:solidFill>
                <a:prstClr val="black"/>
              </a:solidFill>
              <a:effectLst/>
              <a:uLnTx/>
              <a:uFillTx/>
              <a:ea typeface="+mn-ea"/>
              <a:cs typeface="+mn-cs"/>
            </a:endParaRPr>
          </a:p>
          <a:p>
            <a:pPr marL="742950" marR="0" lvl="1" indent="-285750" algn="l" defTabSz="89621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100" b="0" i="0" u="none" strike="noStrike" kern="0" cap="none" spc="0" normalizeH="0" baseline="0" noProof="0">
              <a:ln>
                <a:noFill/>
              </a:ln>
              <a:solidFill>
                <a:prstClr val="black"/>
              </a:solidFill>
              <a:effectLst/>
              <a:uLnTx/>
              <a:uFillTx/>
              <a:latin typeface="Calibri" panose="020F0502020204030204"/>
              <a:ea typeface="+mn-ea"/>
              <a:cs typeface="+mn-cs"/>
            </a:endParaRPr>
          </a:p>
          <a:p>
            <a:pPr marL="0" marR="0" lvl="0" indent="0" algn="l" defTabSz="896214" rtl="0" eaLnBrk="1" fontAlgn="auto" latinLnBrk="0" hangingPunct="1">
              <a:lnSpc>
                <a:spcPct val="100000"/>
              </a:lnSpc>
              <a:spcBef>
                <a:spcPts val="0"/>
              </a:spcBef>
              <a:spcAft>
                <a:spcPts val="0"/>
              </a:spcAft>
              <a:buClrTx/>
              <a:buSzTx/>
              <a:buFontTx/>
              <a:buNone/>
              <a:tabLst/>
              <a:defRPr/>
            </a:pPr>
            <a:endParaRPr kumimoji="0" lang="en-GB" sz="1100" b="1" i="0" u="none" strike="noStrike" kern="0" cap="none" spc="0" normalizeH="0" baseline="0" noProof="0">
              <a:ln>
                <a:noFill/>
              </a:ln>
              <a:solidFill>
                <a:prstClr val="black">
                  <a:lumMod val="75000"/>
                  <a:lumOff val="25000"/>
                </a:prst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116111731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9448800" y="6300788"/>
            <a:ext cx="2743200" cy="365125"/>
          </a:xfrm>
          <a:prstGeom prst="rect">
            <a:avLst/>
          </a:prstGeom>
        </p:spPr>
        <p:txBody>
          <a:bodyPr/>
          <a:lstStyle/>
          <a:p>
            <a:fld id="{24E1F60D-77CA-4F03-8D91-C8D8059E76F1}" type="slidenum">
              <a:rPr lang="en-US" smtClean="0"/>
              <a:t>8</a:t>
            </a:fld>
            <a:endParaRPr lang="en-US"/>
          </a:p>
        </p:txBody>
      </p:sp>
      <p:grpSp>
        <p:nvGrpSpPr>
          <p:cNvPr id="28" name="Group 27"/>
          <p:cNvGrpSpPr/>
          <p:nvPr/>
        </p:nvGrpSpPr>
        <p:grpSpPr>
          <a:xfrm>
            <a:off x="0" y="-3863"/>
            <a:ext cx="12191999" cy="6714376"/>
            <a:chOff x="-504561" y="-2030"/>
            <a:chExt cx="12191999" cy="6522667"/>
          </a:xfrm>
        </p:grpSpPr>
        <p:grpSp>
          <p:nvGrpSpPr>
            <p:cNvPr id="4" name="Group 3"/>
            <p:cNvGrpSpPr/>
            <p:nvPr/>
          </p:nvGrpSpPr>
          <p:grpSpPr>
            <a:xfrm>
              <a:off x="-504561" y="-2030"/>
              <a:ext cx="12191999" cy="1618454"/>
              <a:chOff x="-473793" y="-73945"/>
              <a:chExt cx="12161778" cy="1618454"/>
            </a:xfrm>
          </p:grpSpPr>
          <p:sp>
            <p:nvSpPr>
              <p:cNvPr id="5" name="Title 13"/>
              <p:cNvSpPr txBox="1">
                <a:spLocks/>
              </p:cNvSpPr>
              <p:nvPr/>
            </p:nvSpPr>
            <p:spPr>
              <a:xfrm>
                <a:off x="-473793" y="-73945"/>
                <a:ext cx="12161778" cy="785147"/>
              </a:xfrm>
              <a:prstGeom prst="rect">
                <a:avLst/>
              </a:prstGeom>
              <a:solidFill>
                <a:srgbClr val="00188F">
                  <a:alpha val="80000"/>
                </a:srgbClr>
              </a:solidFill>
              <a:ln w="6350" cap="flat" cmpd="sng" algn="ctr">
                <a:solidFill>
                  <a:srgbClr val="7F7F7F"/>
                </a:solidFill>
                <a:prstDash val="solid"/>
                <a:miter lim="800000"/>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3" rIns="182828" bIns="146263"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defTabSz="932114" fontAlgn="base">
                  <a:spcAft>
                    <a:spcPct val="0"/>
                  </a:spcAft>
                </a:pPr>
                <a:r>
                  <a:rPr lang="en-US" sz="3600" kern="0">
                    <a:gradFill>
                      <a:gsLst>
                        <a:gs pos="0">
                          <a:srgbClr val="FFFFFF"/>
                        </a:gs>
                        <a:gs pos="100000">
                          <a:srgbClr val="FFFFFF"/>
                        </a:gs>
                      </a:gsLst>
                      <a:lin ang="5400000" scaled="0"/>
                    </a:gradFill>
                    <a:ea typeface="Segoe UI" pitchFamily="34" charset="0"/>
                  </a:rPr>
                  <a:t>Play </a:t>
                </a:r>
                <a:r>
                  <a:rPr lang="pl-PL" sz="3600" kern="0">
                    <a:gradFill>
                      <a:gsLst>
                        <a:gs pos="0">
                          <a:srgbClr val="FFFFFF"/>
                        </a:gs>
                        <a:gs pos="100000">
                          <a:srgbClr val="FFFFFF"/>
                        </a:gs>
                      </a:gsLst>
                      <a:lin ang="5400000" scaled="0"/>
                    </a:gradFill>
                    <a:ea typeface="Segoe UI" pitchFamily="34" charset="0"/>
                  </a:rPr>
                  <a:t># 4:</a:t>
                </a:r>
                <a:r>
                  <a:rPr lang="en-US" sz="3600" kern="0">
                    <a:gradFill>
                      <a:gsLst>
                        <a:gs pos="0">
                          <a:srgbClr val="FFFFFF"/>
                        </a:gs>
                        <a:gs pos="100000">
                          <a:srgbClr val="FFFFFF"/>
                        </a:gs>
                      </a:gsLst>
                      <a:lin ang="5400000" scaled="0"/>
                    </a:gradFill>
                    <a:ea typeface="Segoe UI" pitchFamily="34" charset="0"/>
                  </a:rPr>
                  <a:t> </a:t>
                </a:r>
                <a:r>
                  <a:rPr lang="pl-PL" sz="3600" kern="0">
                    <a:gradFill>
                      <a:gsLst>
                        <a:gs pos="0">
                          <a:srgbClr val="FFFFFF"/>
                        </a:gs>
                        <a:gs pos="100000">
                          <a:srgbClr val="FFFFFF"/>
                        </a:gs>
                      </a:gsLst>
                      <a:lin ang="5400000" scaled="0"/>
                    </a:gradFill>
                    <a:ea typeface="Segoe UI" pitchFamily="34" charset="0"/>
                  </a:rPr>
                  <a:t>Cloud Infrastructure &amp; Mgmt</a:t>
                </a:r>
                <a:endParaRPr lang="en-US" sz="3600" kern="0">
                  <a:solidFill>
                    <a:srgbClr val="FF0000"/>
                  </a:solidFill>
                  <a:ea typeface="Segoe UI" pitchFamily="34" charset="0"/>
                </a:endParaRPr>
              </a:p>
            </p:txBody>
          </p:sp>
          <p:sp>
            <p:nvSpPr>
              <p:cNvPr id="6" name="TextBox 5"/>
              <p:cNvSpPr txBox="1"/>
              <p:nvPr/>
            </p:nvSpPr>
            <p:spPr>
              <a:xfrm>
                <a:off x="-411603" y="711202"/>
                <a:ext cx="4429375" cy="832684"/>
              </a:xfrm>
              <a:prstGeom prst="rect">
                <a:avLst/>
              </a:prstGeom>
              <a:noFill/>
              <a:ln>
                <a:solidFill>
                  <a:srgbClr val="7F7F7F"/>
                </a:solidFill>
              </a:ln>
            </p:spPr>
            <p:txBody>
              <a:bodyPr wrap="square" rtlCol="0">
                <a:spAutoFit/>
              </a:bodyPr>
              <a:lstStyle/>
              <a:p>
                <a:r>
                  <a:rPr lang="en-US" sz="1370" b="1"/>
                  <a:t>1. Market Insights – Why this is important in my Area</a:t>
                </a:r>
                <a:endParaRPr lang="en-US" sz="1400" b="1"/>
              </a:p>
              <a:p>
                <a:pPr marL="117475" indent="-117475">
                  <a:buFont typeface="Arial" panose="020B0604020202020204" pitchFamily="34" charset="0"/>
                  <a:buChar char="•"/>
                </a:pPr>
                <a:r>
                  <a:rPr lang="pl-PL" sz="1200"/>
                  <a:t>Hybrid </a:t>
                </a:r>
                <a:r>
                  <a:rPr lang="pl-PL" sz="1200" err="1"/>
                  <a:t>scenarios</a:t>
                </a:r>
                <a:r>
                  <a:rPr lang="pl-PL" sz="1200"/>
                  <a:t> on Azure and Azure </a:t>
                </a:r>
                <a:r>
                  <a:rPr lang="pl-PL" sz="1200" err="1"/>
                  <a:t>Stack</a:t>
                </a:r>
                <a:r>
                  <a:rPr lang="pl-PL" sz="1200"/>
                  <a:t> as </a:t>
                </a:r>
                <a:r>
                  <a:rPr lang="pl-PL" sz="1200" err="1"/>
                  <a:t>differentiation</a:t>
                </a:r>
                <a:r>
                  <a:rPr lang="pl-PL" sz="1200"/>
                  <a:t>. </a:t>
                </a:r>
                <a:r>
                  <a:rPr lang="en-US" sz="1200"/>
                  <a:t> </a:t>
                </a:r>
                <a:endParaRPr lang="pl-PL" sz="1200"/>
              </a:p>
              <a:p>
                <a:pPr marL="117475" indent="-117475">
                  <a:buFont typeface="Arial" panose="020B0604020202020204" pitchFamily="34" charset="0"/>
                  <a:buChar char="•"/>
                </a:pPr>
                <a:r>
                  <a:rPr lang="pl-PL" sz="1200" err="1"/>
                  <a:t>Visible</a:t>
                </a:r>
                <a:r>
                  <a:rPr lang="pl-PL" sz="1200"/>
                  <a:t> </a:t>
                </a:r>
                <a:r>
                  <a:rPr lang="pl-PL" sz="1200" err="1"/>
                  <a:t>demand</a:t>
                </a:r>
                <a:r>
                  <a:rPr lang="pl-PL" sz="1200"/>
                  <a:t> on </a:t>
                </a:r>
                <a:r>
                  <a:rPr lang="pl-PL" sz="1200" err="1"/>
                  <a:t>customer</a:t>
                </a:r>
                <a:r>
                  <a:rPr lang="pl-PL" sz="1200"/>
                  <a:t> w</a:t>
                </a:r>
                <a:r>
                  <a:rPr lang="en-US" sz="1200" err="1"/>
                  <a:t>orkloads</a:t>
                </a:r>
                <a:r>
                  <a:rPr lang="en-US" sz="1200"/>
                  <a:t> migration to Azure</a:t>
                </a:r>
                <a:r>
                  <a:rPr lang="pl-PL" sz="1200"/>
                  <a:t>.</a:t>
                </a:r>
              </a:p>
              <a:p>
                <a:pPr marL="117475" indent="-117475">
                  <a:buFont typeface="Arial" panose="020B0604020202020204" pitchFamily="34" charset="0"/>
                  <a:buChar char="•"/>
                </a:pPr>
                <a:r>
                  <a:rPr lang="pl-PL" sz="1200" err="1"/>
                  <a:t>Traditional</a:t>
                </a:r>
                <a:r>
                  <a:rPr lang="pl-PL" sz="1200"/>
                  <a:t> </a:t>
                </a:r>
                <a:r>
                  <a:rPr lang="pl-PL" sz="1200" err="1"/>
                  <a:t>local</a:t>
                </a:r>
                <a:r>
                  <a:rPr lang="pl-PL" sz="1200"/>
                  <a:t> </a:t>
                </a:r>
                <a:r>
                  <a:rPr lang="pl-PL" sz="1200" err="1"/>
                  <a:t>hosters</a:t>
                </a:r>
                <a:r>
                  <a:rPr lang="pl-PL" sz="1200"/>
                  <a:t> market with </a:t>
                </a:r>
                <a:r>
                  <a:rPr lang="pl-PL" sz="1200" err="1"/>
                  <a:t>competitive</a:t>
                </a:r>
                <a:r>
                  <a:rPr lang="pl-PL" sz="1200"/>
                  <a:t> </a:t>
                </a:r>
                <a:r>
                  <a:rPr lang="pl-PL" sz="1200" err="1"/>
                  <a:t>offer</a:t>
                </a:r>
                <a:r>
                  <a:rPr lang="pl-PL" sz="1200"/>
                  <a:t>.  </a:t>
                </a:r>
              </a:p>
            </p:txBody>
          </p:sp>
          <p:sp>
            <p:nvSpPr>
              <p:cNvPr id="9" name="TextBox 8">
                <a:extLst>
                  <a:ext uri="{FF2B5EF4-FFF2-40B4-BE49-F238E27FC236}">
                    <a16:creationId xmlns:a16="http://schemas.microsoft.com/office/drawing/2014/main" id="{6B5CC616-ED81-47CD-B387-3BA27AA0726B}"/>
                  </a:ext>
                </a:extLst>
              </p:cNvPr>
              <p:cNvSpPr txBox="1"/>
              <p:nvPr/>
            </p:nvSpPr>
            <p:spPr>
              <a:xfrm>
                <a:off x="4017773" y="711202"/>
                <a:ext cx="3740589" cy="833307"/>
              </a:xfrm>
              <a:prstGeom prst="rect">
                <a:avLst/>
              </a:prstGeom>
              <a:noFill/>
              <a:ln>
                <a:solidFill>
                  <a:srgbClr val="7F7F7F"/>
                </a:solidFill>
              </a:ln>
            </p:spPr>
            <p:txBody>
              <a:bodyPr wrap="square" rtlCol="0">
                <a:spAutoFit/>
              </a:bodyPr>
              <a:lstStyle/>
              <a:p>
                <a:r>
                  <a:rPr lang="en-US" sz="1374" b="1">
                    <a:solidFill>
                      <a:schemeClr val="tx1">
                        <a:lumMod val="75000"/>
                        <a:lumOff val="25000"/>
                      </a:schemeClr>
                    </a:solidFill>
                  </a:rPr>
                  <a:t>2. Dependencies/Blockers in my Area</a:t>
                </a:r>
              </a:p>
              <a:p>
                <a:pPr marL="117475" indent="-117475">
                  <a:buFont typeface="Arial" panose="020B0604020202020204" pitchFamily="34" charset="0"/>
                  <a:buChar char="•"/>
                </a:pPr>
                <a:r>
                  <a:rPr lang="pl-PL" sz="1200"/>
                  <a:t>P</a:t>
                </a:r>
                <a:r>
                  <a:rPr lang="en-US" sz="1200" err="1"/>
                  <a:t>enetration</a:t>
                </a:r>
                <a:r>
                  <a:rPr lang="en-US" sz="1200"/>
                  <a:t> of Open source </a:t>
                </a:r>
                <a:r>
                  <a:rPr lang="pl-PL" sz="1200"/>
                  <a:t>management </a:t>
                </a:r>
                <a:r>
                  <a:rPr lang="en-US" sz="1200"/>
                  <a:t>solutions</a:t>
                </a:r>
                <a:r>
                  <a:rPr lang="pl-PL" sz="1200"/>
                  <a:t>. </a:t>
                </a:r>
                <a:endParaRPr lang="en-US" sz="1200"/>
              </a:p>
              <a:p>
                <a:pPr marL="117475" indent="-117475">
                  <a:buFont typeface="Arial" panose="020B0604020202020204" pitchFamily="34" charset="0"/>
                  <a:buChar char="•"/>
                </a:pPr>
                <a:r>
                  <a:rPr lang="en-US" sz="1200"/>
                  <a:t>Availability of Azure </a:t>
                </a:r>
                <a:r>
                  <a:rPr lang="pl-PL" sz="1200"/>
                  <a:t>S</a:t>
                </a:r>
                <a:r>
                  <a:rPr lang="en-US" sz="1200"/>
                  <a:t>tack</a:t>
                </a:r>
              </a:p>
              <a:p>
                <a:pPr marL="117475" indent="-117475">
                  <a:buFont typeface="Arial" panose="020B0604020202020204" pitchFamily="34" charset="0"/>
                  <a:buChar char="•"/>
                </a:pPr>
                <a:r>
                  <a:rPr lang="en-US" sz="1200"/>
                  <a:t>Partner readiness </a:t>
                </a:r>
                <a:endParaRPr lang="en-US" sz="1400"/>
              </a:p>
            </p:txBody>
          </p:sp>
        </p:grpSp>
        <p:sp>
          <p:nvSpPr>
            <p:cNvPr id="11" name="Rectangle 10">
              <a:extLst>
                <a:ext uri="{FF2B5EF4-FFF2-40B4-BE49-F238E27FC236}">
                  <a16:creationId xmlns:a16="http://schemas.microsoft.com/office/drawing/2014/main" id="{C58E8F76-C2EF-4403-9F8D-3518DE3FD32C}"/>
                </a:ext>
              </a:extLst>
            </p:cNvPr>
            <p:cNvSpPr/>
            <p:nvPr/>
          </p:nvSpPr>
          <p:spPr>
            <a:xfrm>
              <a:off x="-356431" y="1741962"/>
              <a:ext cx="5876248" cy="984782"/>
            </a:xfrm>
            <a:prstGeom prst="rect">
              <a:avLst/>
            </a:prstGeom>
            <a:noFill/>
            <a:ln w="5080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896214">
                <a:defRPr/>
              </a:pPr>
              <a:r>
                <a:rPr lang="en-GB" sz="1371" kern="0">
                  <a:solidFill>
                    <a:schemeClr val="tx1"/>
                  </a:solidFill>
                </a:rPr>
                <a:t>4. LOCAL BUSINESS OBJECTIVES + </a:t>
              </a:r>
              <a:r>
                <a:rPr lang="en-GB" sz="1371" b="1" kern="0">
                  <a:solidFill>
                    <a:schemeClr val="tx1"/>
                  </a:solidFill>
                  <a:latin typeface="+mj-lt"/>
                </a:rPr>
                <a:t>TARGET OUTCOMES:</a:t>
              </a:r>
              <a:endParaRPr lang="en-US" sz="1371" b="1" kern="0">
                <a:solidFill>
                  <a:schemeClr val="tx1"/>
                </a:solidFill>
                <a:latin typeface="+mj-lt"/>
              </a:endParaRPr>
            </a:p>
            <a:p>
              <a:pPr marL="285750" indent="-285750" defTabSz="896214">
                <a:buFont typeface="Arial" panose="020B0604020202020204" pitchFamily="34" charset="0"/>
                <a:buChar char="•"/>
                <a:defRPr/>
              </a:pPr>
              <a:r>
                <a:rPr lang="en-US" sz="1200" b="1" kern="0">
                  <a:solidFill>
                    <a:schemeClr val="tx1"/>
                  </a:solidFill>
                  <a:latin typeface="+mj-lt"/>
                </a:rPr>
                <a:t>5 Azure </a:t>
              </a:r>
              <a:r>
                <a:rPr lang="pl-PL" sz="1200" b="1" kern="0">
                  <a:solidFill>
                    <a:schemeClr val="tx1"/>
                  </a:solidFill>
                  <a:latin typeface="+mj-lt"/>
                </a:rPr>
                <a:t>S</a:t>
              </a:r>
              <a:r>
                <a:rPr lang="en-US" sz="1200" b="1" kern="0">
                  <a:solidFill>
                    <a:schemeClr val="tx1"/>
                  </a:solidFill>
                  <a:latin typeface="+mj-lt"/>
                </a:rPr>
                <a:t>tack </a:t>
              </a:r>
              <a:r>
                <a:rPr lang="en-US" sz="1200" kern="0">
                  <a:solidFill>
                    <a:schemeClr val="tx1"/>
                  </a:solidFill>
                  <a:latin typeface="+mj-lt"/>
                </a:rPr>
                <a:t>deployments, in case of availability in </a:t>
              </a:r>
              <a:r>
                <a:rPr lang="pl-PL" sz="1200" kern="0">
                  <a:solidFill>
                    <a:schemeClr val="tx1"/>
                  </a:solidFill>
                  <a:latin typeface="+mj-lt"/>
                </a:rPr>
                <a:t>RU/</a:t>
              </a:r>
              <a:r>
                <a:rPr lang="en-US" sz="1200" kern="0">
                  <a:solidFill>
                    <a:schemeClr val="tx1"/>
                  </a:solidFill>
                  <a:latin typeface="+mj-lt"/>
                </a:rPr>
                <a:t>PL/CZ/HU/Baltics</a:t>
              </a:r>
            </a:p>
            <a:p>
              <a:pPr marL="285750" indent="-285750" defTabSz="896214">
                <a:buFont typeface="Arial" panose="020B0604020202020204" pitchFamily="34" charset="0"/>
                <a:buChar char="•"/>
                <a:defRPr/>
              </a:pPr>
              <a:r>
                <a:rPr lang="pl-PL" sz="1200" b="1" kern="0">
                  <a:solidFill>
                    <a:schemeClr val="tx1"/>
                  </a:solidFill>
                  <a:latin typeface="+mj-lt"/>
                </a:rPr>
                <a:t>10</a:t>
              </a:r>
              <a:r>
                <a:rPr lang="en-US" sz="1200" b="1" kern="0">
                  <a:solidFill>
                    <a:schemeClr val="tx1"/>
                  </a:solidFill>
                  <a:latin typeface="+mj-lt"/>
                </a:rPr>
                <a:t> Azure CSP Hi</a:t>
              </a:r>
              <a:r>
                <a:rPr lang="pl-PL" sz="1200" b="1" kern="0">
                  <a:solidFill>
                    <a:schemeClr val="tx1"/>
                  </a:solidFill>
                  <a:latin typeface="+mj-lt"/>
                </a:rPr>
                <a:t>P</a:t>
              </a:r>
              <a:r>
                <a:rPr lang="en-US" sz="1200" b="1" kern="0">
                  <a:solidFill>
                    <a:schemeClr val="tx1"/>
                  </a:solidFill>
                  <a:latin typeface="+mj-lt"/>
                </a:rPr>
                <a:t>o</a:t>
              </a:r>
              <a:r>
                <a:rPr lang="pl-PL" sz="1200" b="1" kern="0">
                  <a:solidFill>
                    <a:schemeClr val="tx1"/>
                  </a:solidFill>
                  <a:latin typeface="+mj-lt"/>
                </a:rPr>
                <a:t> from MPL with 0.5 M revenue: &gt; 15 customers and &gt; 5 K Azure RR. </a:t>
              </a:r>
              <a:endParaRPr lang="en-US" sz="1200" b="1" kern="0">
                <a:solidFill>
                  <a:schemeClr val="tx1"/>
                </a:solidFill>
                <a:latin typeface="+mj-lt"/>
              </a:endParaRPr>
            </a:p>
            <a:p>
              <a:pPr marL="285750" indent="-285750" defTabSz="896214">
                <a:buFont typeface="Arial" panose="020B0604020202020204" pitchFamily="34" charset="0"/>
                <a:buChar char="•"/>
                <a:defRPr/>
              </a:pPr>
              <a:r>
                <a:rPr lang="pl-PL" sz="1200" b="1" kern="0">
                  <a:solidFill>
                    <a:schemeClr val="tx1"/>
                  </a:solidFill>
                  <a:latin typeface="+mj-lt"/>
                </a:rPr>
                <a:t>0.8 </a:t>
              </a:r>
              <a:r>
                <a:rPr lang="en-US" sz="1200" b="1" kern="0">
                  <a:solidFill>
                    <a:schemeClr val="tx1"/>
                  </a:solidFill>
                  <a:latin typeface="+mj-lt"/>
                </a:rPr>
                <a:t>M Azure </a:t>
              </a:r>
              <a:r>
                <a:rPr lang="en-US" sz="1200" kern="0">
                  <a:solidFill>
                    <a:schemeClr val="tx1"/>
                  </a:solidFill>
                  <a:latin typeface="+mj-lt"/>
                </a:rPr>
                <a:t>consumed revenue from </a:t>
              </a:r>
              <a:r>
                <a:rPr lang="pl-PL" sz="1200" kern="0">
                  <a:solidFill>
                    <a:schemeClr val="tx1"/>
                  </a:solidFill>
                  <a:latin typeface="+mj-lt"/>
                </a:rPr>
                <a:t>customers workloads migrations</a:t>
              </a:r>
              <a:r>
                <a:rPr lang="en-US" sz="1200" kern="0">
                  <a:solidFill>
                    <a:schemeClr val="tx1"/>
                  </a:solidFill>
                  <a:latin typeface="+mj-lt"/>
                </a:rPr>
                <a:t>.</a:t>
              </a:r>
            </a:p>
            <a:p>
              <a:pPr marL="285750" indent="-285750" defTabSz="896214">
                <a:buFont typeface="Arial" panose="020B0604020202020204" pitchFamily="34" charset="0"/>
                <a:buChar char="•"/>
                <a:defRPr/>
              </a:pPr>
              <a:r>
                <a:rPr lang="pl-PL" sz="1200" b="1" kern="0">
                  <a:solidFill>
                    <a:schemeClr val="tx1"/>
                  </a:solidFill>
                  <a:latin typeface="+mj-lt"/>
                </a:rPr>
                <a:t>5</a:t>
              </a:r>
              <a:r>
                <a:rPr lang="en-US" sz="1200" b="1" kern="0">
                  <a:solidFill>
                    <a:schemeClr val="tx1"/>
                  </a:solidFill>
                  <a:latin typeface="+mj-lt"/>
                </a:rPr>
                <a:t> </a:t>
              </a:r>
              <a:r>
                <a:rPr lang="pl-PL" sz="1200" b="1" kern="0">
                  <a:solidFill>
                    <a:schemeClr val="tx1"/>
                  </a:solidFill>
                  <a:latin typeface="+mj-lt"/>
                </a:rPr>
                <a:t>x </a:t>
              </a:r>
              <a:r>
                <a:rPr lang="en-US" sz="1200" b="1" kern="0" err="1">
                  <a:solidFill>
                    <a:schemeClr val="tx1"/>
                  </a:solidFill>
                  <a:latin typeface="+mj-lt"/>
                </a:rPr>
                <a:t>Hosters</a:t>
              </a:r>
              <a:r>
                <a:rPr lang="en-US" sz="1200" b="1" kern="0">
                  <a:solidFill>
                    <a:schemeClr val="tx1"/>
                  </a:solidFill>
                  <a:latin typeface="+mj-lt"/>
                </a:rPr>
                <a:t> </a:t>
              </a:r>
              <a:r>
                <a:rPr lang="pl-PL" sz="1200" b="1" kern="0">
                  <a:solidFill>
                    <a:schemeClr val="tx1"/>
                  </a:solidFill>
                  <a:latin typeface="+mj-lt"/>
                </a:rPr>
                <a:t>DC </a:t>
              </a:r>
              <a:r>
                <a:rPr lang="en-US" sz="1200" b="1" kern="0">
                  <a:solidFill>
                    <a:schemeClr val="tx1"/>
                  </a:solidFill>
                  <a:latin typeface="+mj-lt"/>
                </a:rPr>
                <a:t>optimized</a:t>
              </a:r>
              <a:r>
                <a:rPr lang="pl-PL" sz="1200" kern="0">
                  <a:solidFill>
                    <a:schemeClr val="tx1"/>
                  </a:solidFill>
                  <a:latin typeface="+mj-lt"/>
                </a:rPr>
                <a:t>. </a:t>
              </a:r>
              <a:endParaRPr lang="en-US" sz="1200" kern="0">
                <a:solidFill>
                  <a:schemeClr val="tx1"/>
                </a:solidFill>
                <a:latin typeface="+mj-lt"/>
              </a:endParaRPr>
            </a:p>
            <a:p>
              <a:pPr marL="285750" indent="-285750" defTabSz="896214">
                <a:buFont typeface="Arial" panose="020B0604020202020204" pitchFamily="34" charset="0"/>
                <a:buChar char="•"/>
                <a:defRPr/>
              </a:pPr>
              <a:endParaRPr lang="en-US" sz="1371" b="1" kern="0">
                <a:solidFill>
                  <a:schemeClr val="tx1"/>
                </a:solidFill>
                <a:latin typeface="+mj-lt"/>
              </a:endParaRPr>
            </a:p>
            <a:p>
              <a:pPr defTabSz="896214">
                <a:defRPr/>
              </a:pPr>
              <a:endParaRPr lang="en-US" sz="1371" b="1" kern="0">
                <a:solidFill>
                  <a:schemeClr val="tx1"/>
                </a:solidFill>
                <a:latin typeface="+mj-lt"/>
              </a:endParaRPr>
            </a:p>
            <a:p>
              <a:pPr defTabSz="896214">
                <a:defRPr/>
              </a:pPr>
              <a:endParaRPr lang="en-US" sz="1371" b="1" kern="0">
                <a:solidFill>
                  <a:schemeClr val="tx1"/>
                </a:solidFill>
                <a:latin typeface="+mj-lt"/>
              </a:endParaRPr>
            </a:p>
            <a:p>
              <a:pPr defTabSz="896214">
                <a:defRPr/>
              </a:pPr>
              <a:endParaRPr lang="en-US" sz="1371" b="1" kern="0">
                <a:solidFill>
                  <a:schemeClr val="tx1"/>
                </a:solidFill>
                <a:latin typeface="+mj-lt"/>
              </a:endParaRPr>
            </a:p>
          </p:txBody>
        </p:sp>
        <p:sp>
          <p:nvSpPr>
            <p:cNvPr id="13" name="Rectangle 12">
              <a:extLst>
                <a:ext uri="{FF2B5EF4-FFF2-40B4-BE49-F238E27FC236}">
                  <a16:creationId xmlns:a16="http://schemas.microsoft.com/office/drawing/2014/main" id="{22B2E1A9-5568-4E79-A7F2-77D0927AD691}"/>
                </a:ext>
              </a:extLst>
            </p:cNvPr>
            <p:cNvSpPr/>
            <p:nvPr/>
          </p:nvSpPr>
          <p:spPr>
            <a:xfrm>
              <a:off x="-356431" y="5075210"/>
              <a:ext cx="5876249" cy="1445427"/>
            </a:xfrm>
            <a:prstGeom prst="rect">
              <a:avLst/>
            </a:prstGeom>
            <a:noFill/>
            <a:ln w="5080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896214">
                <a:defRPr/>
              </a:pPr>
              <a:r>
                <a:rPr lang="pl-PL" sz="1371" b="1" kern="0">
                  <a:solidFill>
                    <a:schemeClr val="tx1">
                      <a:lumMod val="75000"/>
                      <a:lumOff val="25000"/>
                    </a:schemeClr>
                  </a:solidFill>
                  <a:latin typeface="+mj-lt"/>
                </a:rPr>
                <a:t>6</a:t>
              </a:r>
              <a:r>
                <a:rPr lang="en-GB" sz="1371" b="1" kern="0">
                  <a:solidFill>
                    <a:schemeClr val="tx1">
                      <a:lumMod val="75000"/>
                      <a:lumOff val="25000"/>
                    </a:schemeClr>
                  </a:solidFill>
                  <a:latin typeface="+mj-lt"/>
                </a:rPr>
                <a:t>. </a:t>
              </a:r>
              <a:r>
                <a:rPr lang="pl-PL" sz="1371" b="1" kern="0">
                  <a:solidFill>
                    <a:schemeClr val="tx1">
                      <a:lumMod val="75000"/>
                      <a:lumOff val="25000"/>
                    </a:schemeClr>
                  </a:solidFill>
                  <a:latin typeface="+mj-lt"/>
                </a:rPr>
                <a:t>Top </a:t>
              </a:r>
              <a:r>
                <a:rPr lang="pl-PL" sz="1371" b="1" kern="0" err="1">
                  <a:solidFill>
                    <a:schemeClr val="tx1">
                      <a:lumMod val="75000"/>
                      <a:lumOff val="25000"/>
                    </a:schemeClr>
                  </a:solidFill>
                  <a:latin typeface="+mj-lt"/>
                </a:rPr>
                <a:t>partners</a:t>
              </a:r>
              <a:r>
                <a:rPr lang="pl-PL" sz="1371" b="1" kern="0">
                  <a:solidFill>
                    <a:schemeClr val="tx1">
                      <a:lumMod val="75000"/>
                      <a:lumOff val="25000"/>
                    </a:schemeClr>
                  </a:solidFill>
                  <a:latin typeface="+mj-lt"/>
                </a:rPr>
                <a:t> and expected outcome:</a:t>
              </a:r>
              <a:endParaRPr lang="en-US" sz="1371" b="1" kern="0">
                <a:solidFill>
                  <a:schemeClr val="tx1">
                    <a:lumMod val="75000"/>
                    <a:lumOff val="25000"/>
                  </a:schemeClr>
                </a:solidFill>
                <a:latin typeface="+mj-lt"/>
              </a:endParaRPr>
            </a:p>
            <a:p>
              <a:pPr defTabSz="896214">
                <a:defRPr/>
              </a:pPr>
              <a:r>
                <a:rPr lang="pl-PL" sz="1200" b="1" kern="0">
                  <a:solidFill>
                    <a:schemeClr val="tx1"/>
                  </a:solidFill>
                </a:rPr>
                <a:t>Partners: </a:t>
              </a:r>
            </a:p>
            <a:p>
              <a:pPr marL="171450" indent="-171450" defTabSz="896214">
                <a:buFont typeface="Arial" panose="020B0604020202020204" pitchFamily="34" charset="0"/>
                <a:buChar char="•"/>
                <a:defRPr/>
              </a:pPr>
              <a:r>
                <a:rPr lang="en-US" sz="1100" b="1" kern="0">
                  <a:solidFill>
                    <a:schemeClr val="tx1"/>
                  </a:solidFill>
                </a:rPr>
                <a:t>Azure Stack: </a:t>
              </a:r>
              <a:r>
                <a:rPr lang="en-US" sz="1100" kern="0">
                  <a:solidFill>
                    <a:schemeClr val="tx1"/>
                  </a:solidFill>
                </a:rPr>
                <a:t>Beyond; T-Systems; </a:t>
              </a:r>
              <a:r>
                <a:rPr lang="en-US" sz="1100" kern="0" err="1">
                  <a:solidFill>
                    <a:schemeClr val="tx1"/>
                  </a:solidFill>
                </a:rPr>
                <a:t>Telia</a:t>
              </a:r>
              <a:r>
                <a:rPr lang="en-US" sz="1100" kern="0">
                  <a:solidFill>
                    <a:schemeClr val="tx1"/>
                  </a:solidFill>
                </a:rPr>
                <a:t> </a:t>
              </a:r>
              <a:r>
                <a:rPr lang="en-US" sz="1100" kern="0" err="1">
                  <a:solidFill>
                    <a:schemeClr val="tx1"/>
                  </a:solidFill>
                </a:rPr>
                <a:t>Eesti</a:t>
              </a:r>
              <a:r>
                <a:rPr lang="en-US" sz="1100" kern="0">
                  <a:solidFill>
                    <a:schemeClr val="tx1"/>
                  </a:solidFill>
                </a:rPr>
                <a:t>;</a:t>
              </a:r>
              <a:r>
                <a:rPr lang="pl-PL" sz="1100" kern="0">
                  <a:solidFill>
                    <a:schemeClr val="tx1"/>
                  </a:solidFill>
                </a:rPr>
                <a:t> EAI Partners. </a:t>
              </a:r>
              <a:endParaRPr lang="en-US" sz="1100" kern="0">
                <a:solidFill>
                  <a:schemeClr val="tx1"/>
                </a:solidFill>
              </a:endParaRPr>
            </a:p>
            <a:p>
              <a:pPr marL="171450" indent="-171450" defTabSz="896214">
                <a:buFont typeface="Arial" panose="020B0604020202020204" pitchFamily="34" charset="0"/>
                <a:buChar char="•"/>
                <a:defRPr/>
              </a:pPr>
              <a:r>
                <a:rPr lang="en-US" sz="1100" b="1" kern="0">
                  <a:solidFill>
                    <a:schemeClr val="tx1"/>
                  </a:solidFill>
                </a:rPr>
                <a:t>DC </a:t>
              </a:r>
              <a:r>
                <a:rPr lang="pl-PL" sz="1100" b="1" kern="0" err="1">
                  <a:solidFill>
                    <a:schemeClr val="tx1"/>
                  </a:solidFill>
                </a:rPr>
                <a:t>Optimization</a:t>
              </a:r>
              <a:r>
                <a:rPr lang="pl-PL" sz="1100" b="1" kern="0">
                  <a:solidFill>
                    <a:schemeClr val="tx1"/>
                  </a:solidFill>
                </a:rPr>
                <a:t>: </a:t>
              </a:r>
              <a:r>
                <a:rPr lang="en-US" sz="1100" kern="0" err="1">
                  <a:solidFill>
                    <a:schemeClr val="tx1"/>
                  </a:solidFill>
                </a:rPr>
                <a:t>Wizrom</a:t>
              </a:r>
              <a:r>
                <a:rPr lang="en-US" sz="1100" kern="0">
                  <a:solidFill>
                    <a:schemeClr val="tx1"/>
                  </a:solidFill>
                </a:rPr>
                <a:t>; Home.PL</a:t>
              </a:r>
              <a:r>
                <a:rPr lang="pl-PL" sz="1100" kern="0">
                  <a:solidFill>
                    <a:schemeClr val="tx1"/>
                  </a:solidFill>
                </a:rPr>
                <a:t> and </a:t>
              </a:r>
              <a:r>
                <a:rPr lang="pl-PL" sz="1100" kern="0" err="1">
                  <a:solidFill>
                    <a:schemeClr val="tx1"/>
                  </a:solidFill>
                </a:rPr>
                <a:t>Asset</a:t>
              </a:r>
              <a:r>
                <a:rPr lang="pl-PL" sz="1100" kern="0">
                  <a:solidFill>
                    <a:schemeClr val="tx1"/>
                  </a:solidFill>
                </a:rPr>
                <a:t> Heavy Partners</a:t>
              </a:r>
            </a:p>
            <a:p>
              <a:pPr marL="171450" indent="-171450" defTabSz="896214">
                <a:buFont typeface="Arial" panose="020B0604020202020204" pitchFamily="34" charset="0"/>
                <a:buChar char="•"/>
                <a:defRPr/>
              </a:pPr>
              <a:r>
                <a:rPr lang="en-US" sz="1100" b="1" kern="0">
                  <a:solidFill>
                    <a:schemeClr val="tx1"/>
                  </a:solidFill>
                </a:rPr>
                <a:t>Migration</a:t>
              </a:r>
              <a:r>
                <a:rPr lang="pl-PL" sz="1100" b="1" kern="0">
                  <a:solidFill>
                    <a:schemeClr val="tx1"/>
                  </a:solidFill>
                </a:rPr>
                <a:t> and </a:t>
              </a:r>
              <a:r>
                <a:rPr lang="en-US" sz="1100" b="1" kern="0">
                  <a:solidFill>
                    <a:schemeClr val="tx1"/>
                  </a:solidFill>
                </a:rPr>
                <a:t>Azure</a:t>
              </a:r>
              <a:r>
                <a:rPr lang="pl-PL" sz="1100" kern="0">
                  <a:solidFill>
                    <a:schemeClr val="tx1"/>
                  </a:solidFill>
                </a:rPr>
                <a:t>: </a:t>
              </a:r>
              <a:r>
                <a:rPr lang="pl-PL" sz="1100" kern="0" err="1">
                  <a:solidFill>
                    <a:schemeClr val="tx1"/>
                  </a:solidFill>
                </a:rPr>
                <a:t>Syntegra</a:t>
              </a:r>
              <a:r>
                <a:rPr lang="pl-PL" sz="1100" kern="0">
                  <a:solidFill>
                    <a:schemeClr val="tx1"/>
                  </a:solidFill>
                </a:rPr>
                <a:t>, </a:t>
              </a:r>
              <a:r>
                <a:rPr lang="pl-PL" sz="1100" kern="0" err="1">
                  <a:solidFill>
                    <a:schemeClr val="tx1"/>
                  </a:solidFill>
                </a:rPr>
                <a:t>Tcomtech</a:t>
              </a:r>
              <a:r>
                <a:rPr lang="pl-PL" sz="1100" kern="0">
                  <a:solidFill>
                    <a:schemeClr val="tx1"/>
                  </a:solidFill>
                </a:rPr>
                <a:t>, AVIS, </a:t>
              </a:r>
              <a:r>
                <a:rPr lang="pl-PL" sz="1100" kern="0" err="1">
                  <a:solidFill>
                    <a:schemeClr val="tx1"/>
                  </a:solidFill>
                </a:rPr>
                <a:t>Datagroup</a:t>
              </a:r>
              <a:r>
                <a:rPr lang="pl-PL" sz="1100" kern="0">
                  <a:solidFill>
                    <a:schemeClr val="tx1"/>
                  </a:solidFill>
                </a:rPr>
                <a:t>, Cloud4Com, </a:t>
              </a:r>
              <a:r>
                <a:rPr lang="pl-PL" sz="1100" kern="0" err="1">
                  <a:solidFill>
                    <a:schemeClr val="tx1"/>
                  </a:solidFill>
                </a:rPr>
                <a:t>Computime</a:t>
              </a:r>
              <a:r>
                <a:rPr lang="pl-PL" sz="1100" kern="0">
                  <a:solidFill>
                    <a:schemeClr val="tx1"/>
                  </a:solidFill>
                </a:rPr>
                <a:t> </a:t>
              </a:r>
            </a:p>
            <a:p>
              <a:pPr defTabSz="896214">
                <a:defRPr/>
              </a:pPr>
              <a:r>
                <a:rPr lang="en-US" sz="1200" b="1" kern="0">
                  <a:solidFill>
                    <a:schemeClr val="tx1"/>
                  </a:solidFill>
                </a:rPr>
                <a:t>Revenue</a:t>
              </a:r>
              <a:r>
                <a:rPr lang="pl-PL" sz="1200" b="1" kern="0">
                  <a:solidFill>
                    <a:schemeClr val="tx1"/>
                  </a:solidFill>
                </a:rPr>
                <a:t>:</a:t>
              </a:r>
              <a:r>
                <a:rPr lang="en-US" sz="1200" b="1" kern="0">
                  <a:solidFill>
                    <a:schemeClr val="tx1"/>
                  </a:solidFill>
                </a:rPr>
                <a:t> </a:t>
              </a:r>
              <a:endParaRPr lang="pl-PL" sz="1200" b="1" kern="0">
                <a:solidFill>
                  <a:schemeClr val="tx1"/>
                </a:solidFill>
              </a:endParaRPr>
            </a:p>
            <a:p>
              <a:pPr marL="171450" indent="-171450" defTabSz="896214">
                <a:buFont typeface="Arial" panose="020B0604020202020204" pitchFamily="34" charset="0"/>
                <a:buChar char="•"/>
                <a:defRPr/>
              </a:pPr>
              <a:r>
                <a:rPr lang="pl-PL" sz="1100" kern="0">
                  <a:solidFill>
                    <a:schemeClr val="tx1"/>
                  </a:solidFill>
                </a:rPr>
                <a:t>0.8 </a:t>
              </a:r>
              <a:r>
                <a:rPr lang="en-US" sz="1100" kern="0">
                  <a:solidFill>
                    <a:schemeClr val="tx1"/>
                  </a:solidFill>
                </a:rPr>
                <a:t>M </a:t>
              </a:r>
              <a:r>
                <a:rPr lang="pl-PL" sz="1100" kern="0">
                  <a:solidFill>
                    <a:schemeClr val="tx1"/>
                  </a:solidFill>
                </a:rPr>
                <a:t>from c</a:t>
              </a:r>
              <a:r>
                <a:rPr lang="en-US" sz="1100" kern="0" err="1">
                  <a:solidFill>
                    <a:schemeClr val="tx1"/>
                  </a:solidFill>
                </a:rPr>
                <a:t>ustomer</a:t>
              </a:r>
              <a:r>
                <a:rPr lang="pl-PL" sz="1100" kern="0">
                  <a:solidFill>
                    <a:schemeClr val="tx1"/>
                  </a:solidFill>
                </a:rPr>
                <a:t>s </a:t>
              </a:r>
              <a:r>
                <a:rPr lang="pl-PL" sz="1100" kern="0" err="1">
                  <a:solidFill>
                    <a:schemeClr val="tx1"/>
                  </a:solidFill>
                </a:rPr>
                <a:t>workloads</a:t>
              </a:r>
              <a:r>
                <a:rPr lang="pl-PL" sz="1100" kern="0">
                  <a:solidFill>
                    <a:schemeClr val="tx1"/>
                  </a:solidFill>
                </a:rPr>
                <a:t> m</a:t>
              </a:r>
              <a:r>
                <a:rPr lang="en-US" sz="1100" kern="0" err="1">
                  <a:solidFill>
                    <a:schemeClr val="tx1"/>
                  </a:solidFill>
                </a:rPr>
                <a:t>igration</a:t>
              </a:r>
              <a:r>
                <a:rPr lang="pl-PL" sz="1100" kern="0">
                  <a:solidFill>
                    <a:schemeClr val="tx1"/>
                  </a:solidFill>
                </a:rPr>
                <a:t> to Azure (Oracle/</a:t>
              </a:r>
              <a:r>
                <a:rPr lang="pl-PL" sz="1100" kern="0" err="1">
                  <a:solidFill>
                    <a:schemeClr val="tx1"/>
                  </a:solidFill>
                </a:rPr>
                <a:t>Sysbase</a:t>
              </a:r>
              <a:r>
                <a:rPr lang="pl-PL" sz="1100" kern="0">
                  <a:solidFill>
                    <a:schemeClr val="tx1"/>
                  </a:solidFill>
                </a:rPr>
                <a:t>/MySQL to SQL 2017) </a:t>
              </a:r>
            </a:p>
            <a:p>
              <a:pPr marL="171450" indent="-171450" defTabSz="896214">
                <a:buFont typeface="Arial" panose="020B0604020202020204" pitchFamily="34" charset="0"/>
                <a:buChar char="•"/>
                <a:defRPr/>
              </a:pPr>
              <a:r>
                <a:rPr lang="en-US" sz="1100" kern="0">
                  <a:solidFill>
                    <a:schemeClr val="tx1"/>
                  </a:solidFill>
                </a:rPr>
                <a:t>0.</a:t>
              </a:r>
              <a:r>
                <a:rPr lang="pl-PL" sz="1100" kern="0">
                  <a:solidFill>
                    <a:schemeClr val="tx1"/>
                  </a:solidFill>
                </a:rPr>
                <a:t>4</a:t>
              </a:r>
              <a:r>
                <a:rPr lang="en-US" sz="1100" kern="0">
                  <a:solidFill>
                    <a:schemeClr val="tx1"/>
                  </a:solidFill>
                </a:rPr>
                <a:t> </a:t>
              </a:r>
              <a:r>
                <a:rPr lang="pl-PL" sz="1100" kern="0">
                  <a:solidFill>
                    <a:schemeClr val="tx1"/>
                  </a:solidFill>
                </a:rPr>
                <a:t>M from MSP </a:t>
              </a:r>
              <a:r>
                <a:rPr lang="pl-PL" sz="1100" kern="0" err="1">
                  <a:solidFill>
                    <a:schemeClr val="tx1"/>
                  </a:solidFill>
                </a:rPr>
                <a:t>HiPo</a:t>
              </a:r>
              <a:r>
                <a:rPr lang="pl-PL" sz="1100" kern="0">
                  <a:solidFill>
                    <a:schemeClr val="tx1"/>
                  </a:solidFill>
                </a:rPr>
                <a:t> </a:t>
              </a:r>
              <a:r>
                <a:rPr lang="pl-PL" sz="1100" kern="0" err="1">
                  <a:solidFill>
                    <a:schemeClr val="tx1"/>
                  </a:solidFill>
                </a:rPr>
                <a:t>demand</a:t>
              </a:r>
              <a:r>
                <a:rPr lang="pl-PL" sz="1100" kern="0">
                  <a:solidFill>
                    <a:schemeClr val="tx1"/>
                  </a:solidFill>
                </a:rPr>
                <a:t> </a:t>
              </a:r>
              <a:r>
                <a:rPr lang="pl-PL" sz="1100" kern="0" err="1">
                  <a:solidFill>
                    <a:schemeClr val="tx1"/>
                  </a:solidFill>
                </a:rPr>
                <a:t>generation</a:t>
              </a:r>
              <a:r>
                <a:rPr lang="pl-PL" sz="1100" kern="0">
                  <a:solidFill>
                    <a:schemeClr val="tx1"/>
                  </a:solidFill>
                </a:rPr>
                <a:t> </a:t>
              </a:r>
              <a:r>
                <a:rPr lang="pl-PL" sz="1100" kern="0" err="1">
                  <a:solidFill>
                    <a:schemeClr val="tx1"/>
                  </a:solidFill>
                </a:rPr>
                <a:t>campaigns</a:t>
              </a:r>
              <a:r>
                <a:rPr lang="pl-PL" sz="1100" kern="0">
                  <a:solidFill>
                    <a:schemeClr val="tx1"/>
                  </a:solidFill>
                </a:rPr>
                <a:t>. </a:t>
              </a:r>
              <a:endParaRPr lang="en-US" sz="1100" kern="0">
                <a:solidFill>
                  <a:schemeClr val="tx1"/>
                </a:solidFill>
              </a:endParaRPr>
            </a:p>
            <a:p>
              <a:pPr defTabSz="896214">
                <a:defRPr/>
              </a:pPr>
              <a:r>
                <a:rPr lang="pl-PL" sz="1000" kern="0">
                  <a:solidFill>
                    <a:schemeClr val="tx1"/>
                  </a:solidFill>
                </a:rPr>
                <a:t>.  </a:t>
              </a:r>
              <a:r>
                <a:rPr lang="en-US" sz="1000" kern="0">
                  <a:solidFill>
                    <a:schemeClr val="tx1"/>
                  </a:solidFill>
                </a:rPr>
                <a:t> </a:t>
              </a:r>
              <a:endParaRPr lang="en-US" sz="1371" b="1" kern="0">
                <a:solidFill>
                  <a:schemeClr val="tx1"/>
                </a:solidFill>
                <a:latin typeface="+mj-lt"/>
              </a:endParaRPr>
            </a:p>
            <a:p>
              <a:pPr defTabSz="896214">
                <a:defRPr/>
              </a:pPr>
              <a:endParaRPr lang="en-US" sz="1371" b="1" kern="0">
                <a:solidFill>
                  <a:schemeClr val="tx1"/>
                </a:solidFill>
                <a:latin typeface="+mj-lt"/>
              </a:endParaRPr>
            </a:p>
          </p:txBody>
        </p:sp>
      </p:grpSp>
      <p:graphicFrame>
        <p:nvGraphicFramePr>
          <p:cNvPr id="16" name="Table 15"/>
          <p:cNvGraphicFramePr>
            <a:graphicFrameLocks noGrp="1"/>
          </p:cNvGraphicFramePr>
          <p:nvPr>
            <p:extLst>
              <p:ext uri="{D42A27DB-BD31-4B8C-83A1-F6EECF244321}">
                <p14:modId xmlns:p14="http://schemas.microsoft.com/office/powerpoint/2010/main" val="866301862"/>
              </p:ext>
            </p:extLst>
          </p:nvPr>
        </p:nvGraphicFramePr>
        <p:xfrm>
          <a:off x="6305772" y="1791387"/>
          <a:ext cx="5602208" cy="2465305"/>
        </p:xfrm>
        <a:graphic>
          <a:graphicData uri="http://schemas.openxmlformats.org/drawingml/2006/table">
            <a:tbl>
              <a:tblPr>
                <a:tableStyleId>{616DA210-FB5B-4158-B5E0-FEB733F419BA}</a:tableStyleId>
              </a:tblPr>
              <a:tblGrid>
                <a:gridCol w="219719">
                  <a:extLst>
                    <a:ext uri="{9D8B030D-6E8A-4147-A177-3AD203B41FA5}">
                      <a16:colId xmlns:a16="http://schemas.microsoft.com/office/drawing/2014/main" val="1206727105"/>
                    </a:ext>
                  </a:extLst>
                </a:gridCol>
                <a:gridCol w="2001653">
                  <a:extLst>
                    <a:ext uri="{9D8B030D-6E8A-4147-A177-3AD203B41FA5}">
                      <a16:colId xmlns:a16="http://schemas.microsoft.com/office/drawing/2014/main" val="245940988"/>
                    </a:ext>
                  </a:extLst>
                </a:gridCol>
                <a:gridCol w="863600">
                  <a:extLst>
                    <a:ext uri="{9D8B030D-6E8A-4147-A177-3AD203B41FA5}">
                      <a16:colId xmlns:a16="http://schemas.microsoft.com/office/drawing/2014/main" val="3430624284"/>
                    </a:ext>
                  </a:extLst>
                </a:gridCol>
                <a:gridCol w="619165">
                  <a:extLst>
                    <a:ext uri="{9D8B030D-6E8A-4147-A177-3AD203B41FA5}">
                      <a16:colId xmlns:a16="http://schemas.microsoft.com/office/drawing/2014/main" val="4027886329"/>
                    </a:ext>
                  </a:extLst>
                </a:gridCol>
                <a:gridCol w="1898071">
                  <a:extLst>
                    <a:ext uri="{9D8B030D-6E8A-4147-A177-3AD203B41FA5}">
                      <a16:colId xmlns:a16="http://schemas.microsoft.com/office/drawing/2014/main" val="3505313657"/>
                    </a:ext>
                  </a:extLst>
                </a:gridCol>
              </a:tblGrid>
              <a:tr h="316852">
                <a:tc gridSpan="4">
                  <a:txBody>
                    <a:bodyPr/>
                    <a:lstStyle/>
                    <a:p>
                      <a:pPr algn="ctr" fontAlgn="ctr"/>
                      <a:r>
                        <a:rPr lang="en-US" sz="1400" b="1" u="none" strike="noStrike">
                          <a:solidFill>
                            <a:schemeClr val="bg1"/>
                          </a:solidFill>
                          <a:effectLst/>
                        </a:rPr>
                        <a:t>7. MS Tactics and Field</a:t>
                      </a:r>
                      <a:r>
                        <a:rPr lang="en-US" sz="1400" b="1" u="none" strike="noStrike" baseline="0">
                          <a:solidFill>
                            <a:schemeClr val="bg1"/>
                          </a:solidFill>
                          <a:effectLst/>
                        </a:rPr>
                        <a:t> Go Do’s</a:t>
                      </a:r>
                      <a:endParaRPr lang="en-US" sz="1400" b="1" i="0" u="none" strike="noStrike">
                        <a:solidFill>
                          <a:schemeClr val="bg1"/>
                        </a:solidFill>
                        <a:effectLst/>
                        <a:latin typeface="+mj-lt"/>
                      </a:endParaRPr>
                    </a:p>
                  </a:txBody>
                  <a:tcPr marL="9525" marR="9525" marT="9525" marB="0" anchor="ctr">
                    <a:solidFill>
                      <a:srgbClr val="7F7F7F"/>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endParaRPr lang="en-US" sz="1400" b="1" i="0" u="none" strike="noStrike">
                        <a:solidFill>
                          <a:schemeClr val="bg1"/>
                        </a:solidFill>
                        <a:effectLst/>
                        <a:latin typeface="+mj-lt"/>
                      </a:endParaRPr>
                    </a:p>
                  </a:txBody>
                  <a:tcPr marL="9525" marR="9525" marT="9525" marB="0" anchor="ctr">
                    <a:solidFill>
                      <a:srgbClr val="7F7F7F"/>
                    </a:solidFill>
                  </a:tcPr>
                </a:tc>
                <a:extLst>
                  <a:ext uri="{0D108BD9-81ED-4DB2-BD59-A6C34878D82A}">
                    <a16:rowId xmlns:a16="http://schemas.microsoft.com/office/drawing/2014/main" val="2576622483"/>
                  </a:ext>
                </a:extLst>
              </a:tr>
              <a:tr h="321026">
                <a:tc>
                  <a:txBody>
                    <a:bodyPr/>
                    <a:lstStyle/>
                    <a:p>
                      <a:pPr algn="ctr" fontAlgn="ctr"/>
                      <a:endParaRPr lang="en-US" sz="2000" b="0" i="0" u="none" strike="noStrike">
                        <a:solidFill>
                          <a:schemeClr val="bg1"/>
                        </a:solidFill>
                        <a:effectLst/>
                        <a:latin typeface="+mj-lt"/>
                      </a:endParaRPr>
                    </a:p>
                  </a:txBody>
                  <a:tcPr marL="9525" marR="9525" marT="9525" marB="0" anchor="ctr">
                    <a:solidFill>
                      <a:srgbClr val="008272"/>
                    </a:solidFill>
                  </a:tcPr>
                </a:tc>
                <a:tc>
                  <a:txBody>
                    <a:bodyPr/>
                    <a:lstStyle/>
                    <a:p>
                      <a:pPr algn="ctr" fontAlgn="ctr"/>
                      <a:r>
                        <a:rPr lang="en-US" sz="1370" b="1" u="none" strike="noStrike">
                          <a:solidFill>
                            <a:schemeClr val="bg1"/>
                          </a:solidFill>
                          <a:effectLst/>
                        </a:rPr>
                        <a:t>What    </a:t>
                      </a:r>
                      <a:endParaRPr lang="en-US" sz="1370" b="1" i="0" u="none" strike="noStrike">
                        <a:solidFill>
                          <a:schemeClr val="bg1"/>
                        </a:solidFill>
                        <a:effectLst/>
                        <a:latin typeface="+mj-lt"/>
                      </a:endParaRPr>
                    </a:p>
                  </a:txBody>
                  <a:tcPr marL="9525" marR="9525" marT="9525" marB="0" anchor="ctr">
                    <a:solidFill>
                      <a:srgbClr val="008272"/>
                    </a:solidFill>
                  </a:tcPr>
                </a:tc>
                <a:tc>
                  <a:txBody>
                    <a:bodyPr/>
                    <a:lstStyle/>
                    <a:p>
                      <a:pPr algn="ctr" fontAlgn="ctr"/>
                      <a:r>
                        <a:rPr lang="en-US" sz="1370" b="1" u="none" strike="noStrike">
                          <a:solidFill>
                            <a:schemeClr val="bg1"/>
                          </a:solidFill>
                          <a:effectLst/>
                        </a:rPr>
                        <a:t>Who </a:t>
                      </a:r>
                      <a:endParaRPr lang="en-US" sz="1370" b="1" i="0" u="none" strike="noStrike">
                        <a:solidFill>
                          <a:schemeClr val="bg1"/>
                        </a:solidFill>
                        <a:effectLst/>
                        <a:latin typeface="+mj-lt"/>
                      </a:endParaRPr>
                    </a:p>
                  </a:txBody>
                  <a:tcPr marL="9525" marR="9525" marT="9525" marB="0" anchor="ctr">
                    <a:solidFill>
                      <a:srgbClr val="008272"/>
                    </a:solidFill>
                  </a:tcPr>
                </a:tc>
                <a:tc>
                  <a:txBody>
                    <a:bodyPr/>
                    <a:lstStyle/>
                    <a:p>
                      <a:pPr algn="ctr" fontAlgn="ctr"/>
                      <a:r>
                        <a:rPr lang="en-US" sz="1370" b="1" u="none" strike="noStrike">
                          <a:solidFill>
                            <a:schemeClr val="bg1"/>
                          </a:solidFill>
                          <a:effectLst/>
                        </a:rPr>
                        <a:t>When</a:t>
                      </a:r>
                      <a:endParaRPr lang="en-US" sz="1370" b="1" i="0" u="none" strike="noStrike">
                        <a:solidFill>
                          <a:schemeClr val="bg1"/>
                        </a:solidFill>
                        <a:effectLst/>
                        <a:latin typeface="+mj-lt"/>
                      </a:endParaRPr>
                    </a:p>
                  </a:txBody>
                  <a:tcPr marL="9525" marR="9525" marT="9525" marB="0" anchor="ctr">
                    <a:solidFill>
                      <a:srgbClr val="00827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l-PL" sz="1370" b="1" i="0" u="none" strike="noStrike">
                          <a:solidFill>
                            <a:schemeClr val="bg1"/>
                          </a:solidFill>
                          <a:effectLst/>
                          <a:latin typeface="Calibri Light" panose="020F0302020204030204" pitchFamily="34" charset="0"/>
                        </a:rPr>
                        <a:t>Expected Outcome / Revenue</a:t>
                      </a:r>
                      <a:endParaRPr lang="en-US" sz="1370" b="1" i="0" u="none" strike="noStrike">
                        <a:solidFill>
                          <a:schemeClr val="bg1"/>
                        </a:solidFill>
                        <a:effectLst/>
                        <a:latin typeface="Calibri Light" panose="020F0302020204030204" pitchFamily="34" charset="0"/>
                      </a:endParaRPr>
                    </a:p>
                  </a:txBody>
                  <a:tcPr marL="9525" marR="9525" marT="9525" marB="0" anchor="ctr">
                    <a:solidFill>
                      <a:srgbClr val="008272"/>
                    </a:solidFill>
                  </a:tcPr>
                </a:tc>
                <a:extLst>
                  <a:ext uri="{0D108BD9-81ED-4DB2-BD59-A6C34878D82A}">
                    <a16:rowId xmlns:a16="http://schemas.microsoft.com/office/drawing/2014/main" val="3347755063"/>
                  </a:ext>
                </a:extLst>
              </a:tr>
              <a:tr h="385174">
                <a:tc>
                  <a:txBody>
                    <a:bodyPr/>
                    <a:lstStyle/>
                    <a:p>
                      <a:pPr algn="ctr" fontAlgn="ctr"/>
                      <a:r>
                        <a:rPr lang="en-US" sz="1100" u="none" strike="noStrike">
                          <a:effectLst/>
                          <a:latin typeface="+mj-lt"/>
                        </a:rPr>
                        <a:t>1</a:t>
                      </a:r>
                      <a:endParaRPr lang="en-US" sz="1100" b="0" i="0" u="none" strike="noStrike">
                        <a:solidFill>
                          <a:srgbClr val="000000"/>
                        </a:solidFill>
                        <a:effectLst/>
                        <a:latin typeface="+mj-lt"/>
                      </a:endParaRPr>
                    </a:p>
                  </a:txBody>
                  <a:tcPr marL="9525" marR="9525" marT="9525" marB="0" anchor="ctr"/>
                </a:tc>
                <a:tc>
                  <a:txBody>
                    <a:bodyPr/>
                    <a:lstStyle/>
                    <a:p>
                      <a:pPr algn="l" fontAlgn="ctr"/>
                      <a:r>
                        <a:rPr lang="pl-PL" sz="1100" b="0" i="0" u="none" strike="noStrike">
                          <a:solidFill>
                            <a:srgbClr val="000000"/>
                          </a:solidFill>
                          <a:effectLst/>
                          <a:latin typeface="+mj-lt"/>
                        </a:rPr>
                        <a:t>Deploy Azure Stack on availability</a:t>
                      </a:r>
                      <a:endParaRPr lang="en-US" sz="1100" b="0" i="0" u="none" strike="noStrike">
                        <a:solidFill>
                          <a:srgbClr val="000000"/>
                        </a:solidFill>
                        <a:effectLst/>
                        <a:latin typeface="+mj-lt"/>
                      </a:endParaRPr>
                    </a:p>
                  </a:txBody>
                  <a:tcPr marL="9525" marR="9525" marT="9525" marB="0" anchor="ctr"/>
                </a:tc>
                <a:tc>
                  <a:txBody>
                    <a:bodyPr/>
                    <a:lstStyle/>
                    <a:p>
                      <a:pPr algn="ctr" fontAlgn="ctr"/>
                      <a:r>
                        <a:rPr lang="pl-PL" sz="1100" b="0" i="0" u="none" strike="noStrike">
                          <a:solidFill>
                            <a:srgbClr val="000000"/>
                          </a:solidFill>
                          <a:effectLst/>
                          <a:latin typeface="+mj-lt"/>
                        </a:rPr>
                        <a:t>PDM + PTS</a:t>
                      </a:r>
                      <a:endParaRPr lang="en-US" sz="1100" b="0" i="0" u="none" strike="noStrike">
                        <a:solidFill>
                          <a:srgbClr val="000000"/>
                        </a:solidFill>
                        <a:effectLst/>
                        <a:latin typeface="+mj-lt"/>
                      </a:endParaRPr>
                    </a:p>
                  </a:txBody>
                  <a:tcPr marL="9525" marR="9525" marT="9525" marB="0" anchor="ctr"/>
                </a:tc>
                <a:tc>
                  <a:txBody>
                    <a:bodyPr/>
                    <a:lstStyle/>
                    <a:p>
                      <a:pPr algn="ctr" fontAlgn="ctr"/>
                      <a:r>
                        <a:rPr lang="pl-PL" sz="1100" b="0" i="0" u="none" strike="noStrike">
                          <a:solidFill>
                            <a:srgbClr val="000000"/>
                          </a:solidFill>
                          <a:effectLst/>
                          <a:latin typeface="+mj-lt"/>
                        </a:rPr>
                        <a:t>FY18</a:t>
                      </a:r>
                      <a:endParaRPr lang="en-US" sz="1100" b="0" i="0" u="none" strike="noStrike">
                        <a:solidFill>
                          <a:srgbClr val="000000"/>
                        </a:solidFill>
                        <a:effectLst/>
                        <a:latin typeface="+mj-lt"/>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l-PL" sz="1100" b="0" i="0" u="none" strike="noStrike" kern="1200">
                          <a:solidFill>
                            <a:srgbClr val="000000"/>
                          </a:solidFill>
                          <a:effectLst/>
                          <a:latin typeface="+mn-lt"/>
                          <a:ea typeface="+mn-ea"/>
                          <a:cs typeface="+mn-cs"/>
                        </a:rPr>
                        <a:t>5 AS Deployment</a:t>
                      </a:r>
                      <a:endParaRPr lang="pl-PL" sz="1100" b="0" i="0" u="none" strike="noStrike">
                        <a:solidFill>
                          <a:srgbClr val="000000"/>
                        </a:solidFill>
                        <a:effectLst/>
                        <a:latin typeface="+mj-lt"/>
                      </a:endParaRPr>
                    </a:p>
                  </a:txBody>
                  <a:tcPr marL="9525" marR="9525" marT="9525" marB="0" anchor="ctr"/>
                </a:tc>
                <a:extLst>
                  <a:ext uri="{0D108BD9-81ED-4DB2-BD59-A6C34878D82A}">
                    <a16:rowId xmlns:a16="http://schemas.microsoft.com/office/drawing/2014/main" val="3286352346"/>
                  </a:ext>
                </a:extLst>
              </a:tr>
              <a:tr h="216212">
                <a:tc>
                  <a:txBody>
                    <a:bodyPr/>
                    <a:lstStyle/>
                    <a:p>
                      <a:pPr algn="ctr" fontAlgn="ctr"/>
                      <a:r>
                        <a:rPr lang="en-US" sz="1100" u="none" strike="noStrike">
                          <a:effectLst/>
                          <a:latin typeface="+mj-lt"/>
                        </a:rPr>
                        <a:t>2</a:t>
                      </a:r>
                      <a:endParaRPr lang="en-US" sz="1100" b="0" i="0" u="none" strike="noStrike">
                        <a:solidFill>
                          <a:srgbClr val="000000"/>
                        </a:solidFill>
                        <a:effectLst/>
                        <a:latin typeface="+mj-lt"/>
                      </a:endParaRPr>
                    </a:p>
                  </a:txBody>
                  <a:tcPr marL="9525" marR="9525" marT="9525" marB="0" anchor="ctr"/>
                </a:tc>
                <a:tc>
                  <a:txBody>
                    <a:bodyPr/>
                    <a:lstStyle/>
                    <a:p>
                      <a:pPr algn="l" fontAlgn="ctr"/>
                      <a:r>
                        <a:rPr lang="pl-PL" sz="1100" b="0" i="0" u="none" strike="noStrike">
                          <a:solidFill>
                            <a:srgbClr val="000000"/>
                          </a:solidFill>
                          <a:effectLst/>
                          <a:latin typeface="+mj-lt"/>
                        </a:rPr>
                        <a:t>Drive programmatic c</a:t>
                      </a:r>
                      <a:r>
                        <a:rPr lang="en-US" sz="1100" b="0" i="0" u="none" strike="noStrike">
                          <a:solidFill>
                            <a:srgbClr val="000000"/>
                          </a:solidFill>
                          <a:effectLst/>
                          <a:latin typeface="+mj-lt"/>
                        </a:rPr>
                        <a:t>u</a:t>
                      </a:r>
                      <a:r>
                        <a:rPr lang="pl-PL" sz="1100" b="0" i="0" u="none" strike="noStrike">
                          <a:solidFill>
                            <a:srgbClr val="000000"/>
                          </a:solidFill>
                          <a:effectLst/>
                          <a:latin typeface="+mj-lt"/>
                        </a:rPr>
                        <a:t>stomer workloads migration to Azure </a:t>
                      </a:r>
                      <a:endParaRPr lang="en-US" sz="1100" b="0" i="0" u="none" strike="noStrike">
                        <a:solidFill>
                          <a:srgbClr val="000000"/>
                        </a:solidFill>
                        <a:effectLst/>
                        <a:latin typeface="+mj-lt"/>
                      </a:endParaRPr>
                    </a:p>
                  </a:txBody>
                  <a:tcPr marL="9525" marR="9525" marT="9525" marB="0" anchor="ctr"/>
                </a:tc>
                <a:tc>
                  <a:txBody>
                    <a:bodyPr/>
                    <a:lstStyle/>
                    <a:p>
                      <a:pPr algn="ctr" fontAlgn="ctr"/>
                      <a:r>
                        <a:rPr lang="pl-PL" sz="1100" b="0" i="0" u="none" strike="noStrike">
                          <a:solidFill>
                            <a:srgbClr val="000000"/>
                          </a:solidFill>
                          <a:effectLst/>
                          <a:latin typeface="+mj-lt"/>
                        </a:rPr>
                        <a:t>PDM + PTS</a:t>
                      </a:r>
                      <a:endParaRPr lang="en-US" sz="1100" b="0" i="0" u="none" strike="noStrike">
                        <a:solidFill>
                          <a:srgbClr val="000000"/>
                        </a:solidFill>
                        <a:effectLst/>
                        <a:latin typeface="+mj-lt"/>
                      </a:endParaRPr>
                    </a:p>
                  </a:txBody>
                  <a:tcPr marL="9525" marR="9525" marT="9525" marB="0" anchor="ctr"/>
                </a:tc>
                <a:tc>
                  <a:txBody>
                    <a:bodyPr/>
                    <a:lstStyle/>
                    <a:p>
                      <a:pPr algn="ctr" fontAlgn="ctr"/>
                      <a:r>
                        <a:rPr lang="pl-PL" sz="1100" b="0" i="0" u="none" strike="noStrike">
                          <a:solidFill>
                            <a:srgbClr val="000000"/>
                          </a:solidFill>
                          <a:effectLst/>
                          <a:latin typeface="+mj-lt"/>
                        </a:rPr>
                        <a:t>FY18</a:t>
                      </a:r>
                      <a:endParaRPr lang="en-US" sz="1100" b="0" i="0" u="none" strike="noStrike">
                        <a:solidFill>
                          <a:srgbClr val="000000"/>
                        </a:solidFill>
                        <a:effectLst/>
                        <a:latin typeface="+mj-lt"/>
                      </a:endParaRPr>
                    </a:p>
                  </a:txBody>
                  <a:tcPr marL="9525" marR="9525" marT="9525" marB="0" anchor="ctr"/>
                </a:tc>
                <a:tc>
                  <a:txBody>
                    <a:bodyPr/>
                    <a:lstStyle/>
                    <a:p>
                      <a:pPr algn="ctr" fontAlgn="ctr"/>
                      <a:r>
                        <a:rPr lang="pl-PL" sz="1100" b="0" i="0" u="none" strike="noStrike">
                          <a:solidFill>
                            <a:srgbClr val="000000"/>
                          </a:solidFill>
                          <a:effectLst/>
                          <a:latin typeface="+mj-lt"/>
                        </a:rPr>
                        <a:t>0.6 M; 60 workloads migarted</a:t>
                      </a:r>
                      <a:endParaRPr lang="en-US" sz="1100" b="0" i="0" u="none" strike="noStrike">
                        <a:solidFill>
                          <a:srgbClr val="000000"/>
                        </a:solidFill>
                        <a:effectLst/>
                        <a:latin typeface="+mj-lt"/>
                      </a:endParaRPr>
                    </a:p>
                  </a:txBody>
                  <a:tcPr marL="9525" marR="9525" marT="9525" marB="0" anchor="ctr"/>
                </a:tc>
                <a:extLst>
                  <a:ext uri="{0D108BD9-81ED-4DB2-BD59-A6C34878D82A}">
                    <a16:rowId xmlns:a16="http://schemas.microsoft.com/office/drawing/2014/main" val="1543900702"/>
                  </a:ext>
                </a:extLst>
              </a:tr>
              <a:tr h="216212">
                <a:tc>
                  <a:txBody>
                    <a:bodyPr/>
                    <a:lstStyle/>
                    <a:p>
                      <a:pPr algn="ctr" fontAlgn="ctr"/>
                      <a:r>
                        <a:rPr lang="en-US" sz="1100" u="none" strike="noStrike">
                          <a:effectLst/>
                          <a:latin typeface="+mj-lt"/>
                        </a:rPr>
                        <a:t>3</a:t>
                      </a:r>
                      <a:endParaRPr lang="en-US" sz="1100" b="0" i="0" u="none" strike="noStrike">
                        <a:solidFill>
                          <a:srgbClr val="000000"/>
                        </a:solidFill>
                        <a:effectLst/>
                        <a:latin typeface="+mj-lt"/>
                      </a:endParaRPr>
                    </a:p>
                  </a:txBody>
                  <a:tcPr marL="9525" marR="9525" marT="9525" marB="0" anchor="ctr"/>
                </a:tc>
                <a:tc>
                  <a:txBody>
                    <a:bodyPr/>
                    <a:lstStyle/>
                    <a:p>
                      <a:pPr algn="l" fontAlgn="ctr"/>
                      <a:r>
                        <a:rPr lang="pl-PL" sz="1100" b="0" i="0" u="none" strike="noStrike">
                          <a:solidFill>
                            <a:srgbClr val="000000"/>
                          </a:solidFill>
                          <a:effectLst/>
                          <a:latin typeface="+mj-lt"/>
                        </a:rPr>
                        <a:t>Land Azure CSP HiPo framework through top MSP’s</a:t>
                      </a:r>
                      <a:endParaRPr lang="en-US" sz="1100" b="0" i="0" u="none" strike="noStrike">
                        <a:solidFill>
                          <a:srgbClr val="000000"/>
                        </a:solidFill>
                        <a:effectLst/>
                        <a:latin typeface="+mj-lt"/>
                      </a:endParaRPr>
                    </a:p>
                  </a:txBody>
                  <a:tcPr marL="9525" marR="9525" marT="9525" marB="0" anchor="ctr"/>
                </a:tc>
                <a:tc>
                  <a:txBody>
                    <a:bodyPr/>
                    <a:lstStyle/>
                    <a:p>
                      <a:pPr algn="ctr" fontAlgn="ctr"/>
                      <a:r>
                        <a:rPr lang="pl-PL" sz="1100" b="0" i="0" u="none" strike="noStrike" kern="1200">
                          <a:solidFill>
                            <a:srgbClr val="000000"/>
                          </a:solidFill>
                          <a:effectLst/>
                          <a:latin typeface="+mn-lt"/>
                          <a:ea typeface="+mn-ea"/>
                          <a:cs typeface="+mn-cs"/>
                        </a:rPr>
                        <a:t>PDM + PTS</a:t>
                      </a:r>
                      <a:endParaRPr lang="en-US" sz="1100" b="0" i="0" u="none" strike="noStrike">
                        <a:solidFill>
                          <a:srgbClr val="000000"/>
                        </a:solidFill>
                        <a:effectLst/>
                        <a:latin typeface="+mj-lt"/>
                      </a:endParaRPr>
                    </a:p>
                  </a:txBody>
                  <a:tcPr marL="9525" marR="9525" marT="9525" marB="0" anchor="ctr"/>
                </a:tc>
                <a:tc>
                  <a:txBody>
                    <a:bodyPr/>
                    <a:lstStyle/>
                    <a:p>
                      <a:pPr algn="ctr" fontAlgn="ctr"/>
                      <a:r>
                        <a:rPr lang="pl-PL" sz="1100" b="0" i="0" u="none" strike="noStrike">
                          <a:solidFill>
                            <a:srgbClr val="000000"/>
                          </a:solidFill>
                          <a:effectLst/>
                          <a:latin typeface="+mj-lt"/>
                        </a:rPr>
                        <a:t>FY18</a:t>
                      </a:r>
                      <a:endParaRPr lang="en-US" sz="1100" b="0" i="0" u="none" strike="noStrike">
                        <a:solidFill>
                          <a:srgbClr val="000000"/>
                        </a:solidFill>
                        <a:effectLst/>
                        <a:latin typeface="+mj-lt"/>
                      </a:endParaRPr>
                    </a:p>
                  </a:txBody>
                  <a:tcPr marL="9525" marR="9525" marT="9525" marB="0" anchor="ctr"/>
                </a:tc>
                <a:tc>
                  <a:txBody>
                    <a:bodyPr/>
                    <a:lstStyle/>
                    <a:p>
                      <a:pPr algn="ctr" fontAlgn="ctr"/>
                      <a:r>
                        <a:rPr lang="pl-PL" sz="1100" b="0" i="0" u="none" strike="noStrike">
                          <a:solidFill>
                            <a:srgbClr val="000000"/>
                          </a:solidFill>
                          <a:effectLst/>
                          <a:latin typeface="+mj-lt"/>
                        </a:rPr>
                        <a:t>0.4 M</a:t>
                      </a:r>
                      <a:endParaRPr lang="en-US" sz="1100" b="0" i="0" u="none" strike="noStrike">
                        <a:solidFill>
                          <a:srgbClr val="000000"/>
                        </a:solidFill>
                        <a:effectLst/>
                        <a:latin typeface="+mj-lt"/>
                      </a:endParaRPr>
                    </a:p>
                  </a:txBody>
                  <a:tcPr marL="9525" marR="9525" marT="9525" marB="0" anchor="ctr"/>
                </a:tc>
                <a:extLst>
                  <a:ext uri="{0D108BD9-81ED-4DB2-BD59-A6C34878D82A}">
                    <a16:rowId xmlns:a16="http://schemas.microsoft.com/office/drawing/2014/main" val="878968974"/>
                  </a:ext>
                </a:extLst>
              </a:tr>
              <a:tr h="301763">
                <a:tc>
                  <a:txBody>
                    <a:bodyPr/>
                    <a:lstStyle/>
                    <a:p>
                      <a:pPr algn="ctr" fontAlgn="ctr"/>
                      <a:r>
                        <a:rPr lang="en-US" sz="1100" u="none" strike="noStrike">
                          <a:effectLst/>
                          <a:latin typeface="+mj-lt"/>
                        </a:rPr>
                        <a:t>4</a:t>
                      </a:r>
                      <a:endParaRPr lang="en-US" sz="1100" b="0" i="0" u="none" strike="noStrike">
                        <a:solidFill>
                          <a:srgbClr val="000000"/>
                        </a:solidFill>
                        <a:effectLst/>
                        <a:latin typeface="+mj-lt"/>
                      </a:endParaRPr>
                    </a:p>
                  </a:txBody>
                  <a:tcPr marL="9525" marR="9525" marT="9525" marB="0" anchor="ctr"/>
                </a:tc>
                <a:tc>
                  <a:txBody>
                    <a:bodyPr/>
                    <a:lstStyle/>
                    <a:p>
                      <a:pPr algn="l" fontAlgn="ctr"/>
                      <a:r>
                        <a:rPr lang="pl-PL" sz="1100" b="0" i="0" u="none" strike="noStrike">
                          <a:solidFill>
                            <a:srgbClr val="000000"/>
                          </a:solidFill>
                          <a:effectLst/>
                          <a:latin typeface="+mj-lt"/>
                        </a:rPr>
                        <a:t>Drive MSP DC optimization</a:t>
                      </a:r>
                      <a:endParaRPr lang="en-US" sz="1100" b="0" i="0" u="none" strike="noStrike">
                        <a:solidFill>
                          <a:srgbClr val="000000"/>
                        </a:solidFill>
                        <a:effectLst/>
                        <a:latin typeface="+mj-lt"/>
                      </a:endParaRPr>
                    </a:p>
                  </a:txBody>
                  <a:tcPr marL="9525" marR="9525" marT="9525" marB="0" anchor="ctr"/>
                </a:tc>
                <a:tc>
                  <a:txBody>
                    <a:bodyPr/>
                    <a:lstStyle/>
                    <a:p>
                      <a:pPr algn="ctr" fontAlgn="ctr"/>
                      <a:r>
                        <a:rPr lang="pl-PL" sz="1100" b="0" i="0" u="none" strike="noStrike" kern="1200">
                          <a:solidFill>
                            <a:srgbClr val="000000"/>
                          </a:solidFill>
                          <a:effectLst/>
                          <a:latin typeface="+mn-lt"/>
                          <a:ea typeface="+mn-ea"/>
                          <a:cs typeface="+mn-cs"/>
                        </a:rPr>
                        <a:t>PDM + PTS</a:t>
                      </a:r>
                      <a:endParaRPr lang="en-US" sz="1100" b="0" i="0" u="none" strike="noStrike">
                        <a:solidFill>
                          <a:srgbClr val="000000"/>
                        </a:solidFill>
                        <a:effectLst/>
                        <a:latin typeface="+mj-lt"/>
                      </a:endParaRPr>
                    </a:p>
                  </a:txBody>
                  <a:tcPr marL="9525" marR="9525" marT="9525" marB="0" anchor="ctr"/>
                </a:tc>
                <a:tc>
                  <a:txBody>
                    <a:bodyPr/>
                    <a:lstStyle/>
                    <a:p>
                      <a:pPr algn="ctr" fontAlgn="ctr"/>
                      <a:r>
                        <a:rPr lang="pl-PL" sz="1100" b="0" i="0" u="none" strike="noStrike">
                          <a:solidFill>
                            <a:srgbClr val="000000"/>
                          </a:solidFill>
                          <a:effectLst/>
                          <a:latin typeface="+mj-lt"/>
                        </a:rPr>
                        <a:t>FY18 </a:t>
                      </a:r>
                      <a:endParaRPr lang="en-US" sz="1100" b="0" i="0" u="none" strike="noStrike">
                        <a:solidFill>
                          <a:srgbClr val="000000"/>
                        </a:solidFill>
                        <a:effectLst/>
                        <a:latin typeface="+mj-lt"/>
                      </a:endParaRPr>
                    </a:p>
                  </a:txBody>
                  <a:tcPr marL="9525" marR="9525" marT="9525" marB="0" anchor="ctr"/>
                </a:tc>
                <a:tc>
                  <a:txBody>
                    <a:bodyPr/>
                    <a:lstStyle/>
                    <a:p>
                      <a:pPr algn="ctr" fontAlgn="ctr"/>
                      <a:r>
                        <a:rPr lang="pl-PL" sz="1100" b="0" i="0" u="none" strike="noStrike">
                          <a:solidFill>
                            <a:srgbClr val="000000"/>
                          </a:solidFill>
                          <a:effectLst/>
                          <a:latin typeface="+mj-lt"/>
                        </a:rPr>
                        <a:t>5 x DC optimized in CEE</a:t>
                      </a:r>
                    </a:p>
                    <a:p>
                      <a:pPr algn="ctr" fontAlgn="ctr"/>
                      <a:endParaRPr lang="en-US" sz="1100" b="0" i="0" u="none" strike="noStrike">
                        <a:solidFill>
                          <a:srgbClr val="000000"/>
                        </a:solidFill>
                        <a:effectLst/>
                        <a:latin typeface="+mj-lt"/>
                      </a:endParaRPr>
                    </a:p>
                  </a:txBody>
                  <a:tcPr marL="9525" marR="9525" marT="9525" marB="0" anchor="ctr"/>
                </a:tc>
                <a:extLst>
                  <a:ext uri="{0D108BD9-81ED-4DB2-BD59-A6C34878D82A}">
                    <a16:rowId xmlns:a16="http://schemas.microsoft.com/office/drawing/2014/main" val="3448877676"/>
                  </a:ext>
                </a:extLst>
              </a:tr>
              <a:tr h="301763">
                <a:tc>
                  <a:txBody>
                    <a:bodyPr/>
                    <a:lstStyle/>
                    <a:p>
                      <a:pPr marL="0" algn="ctr" defTabSz="914400" rtl="0" eaLnBrk="1" fontAlgn="ctr" latinLnBrk="0" hangingPunct="1"/>
                      <a:r>
                        <a:rPr lang="en-US" sz="1100" u="none" strike="noStrike" kern="1200">
                          <a:solidFill>
                            <a:schemeClr val="tx1"/>
                          </a:solidFill>
                          <a:effectLst/>
                          <a:latin typeface="+mj-lt"/>
                          <a:ea typeface="+mn-ea"/>
                          <a:cs typeface="+mn-cs"/>
                        </a:rPr>
                        <a:t>5</a:t>
                      </a:r>
                      <a:endParaRPr lang="lt-LT" sz="1100" u="none" strike="noStrike" kern="1200">
                        <a:solidFill>
                          <a:schemeClr val="tx1"/>
                        </a:solidFill>
                        <a:effectLst/>
                        <a:latin typeface="+mj-lt"/>
                        <a:ea typeface="+mn-ea"/>
                        <a:cs typeface="+mn-cs"/>
                      </a:endParaRPr>
                    </a:p>
                  </a:txBody>
                  <a:tcPr marL="9525" marR="9525" marT="9525" marB="0" anchor="ctr"/>
                </a:tc>
                <a:tc>
                  <a:txBody>
                    <a:bodyPr/>
                    <a:lstStyle/>
                    <a:p>
                      <a:pPr algn="l" fontAlgn="ctr"/>
                      <a:r>
                        <a:rPr lang="en-US" sz="1100" b="0" i="0" u="none" strike="noStrike">
                          <a:solidFill>
                            <a:srgbClr val="000000"/>
                          </a:solidFill>
                          <a:effectLst/>
                          <a:latin typeface="+mj-lt"/>
                        </a:rPr>
                        <a:t>M</a:t>
                      </a:r>
                      <a:r>
                        <a:rPr lang="pl-PL" sz="1100" b="0" i="0" u="none" strike="noStrike">
                          <a:solidFill>
                            <a:srgbClr val="000000"/>
                          </a:solidFill>
                          <a:effectLst/>
                          <a:latin typeface="+mj-lt"/>
                        </a:rPr>
                        <a:t>gM</a:t>
                      </a:r>
                      <a:r>
                        <a:rPr lang="en-US" sz="1100" b="0" i="0" u="none" strike="noStrike">
                          <a:solidFill>
                            <a:srgbClr val="000000"/>
                          </a:solidFill>
                          <a:effectLst/>
                          <a:latin typeface="+mj-lt"/>
                        </a:rPr>
                        <a:t> and DC security</a:t>
                      </a:r>
                      <a:r>
                        <a:rPr lang="pl-PL" sz="1100" b="0" i="0" u="none" strike="noStrike">
                          <a:solidFill>
                            <a:srgbClr val="000000"/>
                          </a:solidFill>
                          <a:effectLst/>
                          <a:latin typeface="+mj-lt"/>
                        </a:rPr>
                        <a:t> roadshow</a:t>
                      </a:r>
                      <a:endParaRPr lang="en-US" sz="1100" b="0" i="0" u="none" strike="noStrike">
                        <a:solidFill>
                          <a:srgbClr val="000000"/>
                        </a:solidFill>
                        <a:effectLst/>
                        <a:latin typeface="+mj-lt"/>
                      </a:endParaRPr>
                    </a:p>
                  </a:txBody>
                  <a:tcPr marL="9525" marR="9525" marT="9525" marB="0" anchor="ctr"/>
                </a:tc>
                <a:tc>
                  <a:txBody>
                    <a:bodyPr/>
                    <a:lstStyle/>
                    <a:p>
                      <a:pPr algn="ctr" fontAlgn="ctr"/>
                      <a:r>
                        <a:rPr lang="pl-PL" sz="1100" b="0" i="0" u="none" strike="noStrike">
                          <a:solidFill>
                            <a:srgbClr val="000000"/>
                          </a:solidFill>
                          <a:effectLst/>
                          <a:latin typeface="+mj-lt"/>
                        </a:rPr>
                        <a:t>PTS</a:t>
                      </a:r>
                      <a:endParaRPr lang="en-US" sz="1100" b="0" i="0" u="none" strike="noStrike">
                        <a:solidFill>
                          <a:srgbClr val="000000"/>
                        </a:solidFill>
                        <a:effectLst/>
                        <a:latin typeface="+mj-lt"/>
                      </a:endParaRPr>
                    </a:p>
                  </a:txBody>
                  <a:tcPr marL="9525" marR="9525" marT="9525" marB="0" anchor="ctr"/>
                </a:tc>
                <a:tc>
                  <a:txBody>
                    <a:bodyPr/>
                    <a:lstStyle/>
                    <a:p>
                      <a:pPr algn="ctr" fontAlgn="ctr"/>
                      <a:r>
                        <a:rPr lang="pl-PL" sz="1100" b="0" i="0" u="none" strike="noStrike">
                          <a:solidFill>
                            <a:srgbClr val="000000"/>
                          </a:solidFill>
                          <a:effectLst/>
                          <a:latin typeface="+mj-lt"/>
                        </a:rPr>
                        <a:t>H1</a:t>
                      </a:r>
                      <a:endParaRPr lang="en-US" sz="1100" b="0" i="0" u="none" strike="noStrike">
                        <a:solidFill>
                          <a:srgbClr val="000000"/>
                        </a:solidFill>
                        <a:effectLst/>
                        <a:latin typeface="+mj-lt"/>
                      </a:endParaRPr>
                    </a:p>
                  </a:txBody>
                  <a:tcPr marL="9525" marR="9525" marT="9525" marB="0" anchor="ctr"/>
                </a:tc>
                <a:tc>
                  <a:txBody>
                    <a:bodyPr/>
                    <a:lstStyle/>
                    <a:p>
                      <a:pPr algn="ctr" fontAlgn="ctr"/>
                      <a:r>
                        <a:rPr lang="pl-PL" sz="1100" b="0" i="0" u="none" strike="noStrike">
                          <a:solidFill>
                            <a:srgbClr val="000000"/>
                          </a:solidFill>
                          <a:effectLst/>
                          <a:latin typeface="+mj-lt"/>
                        </a:rPr>
                        <a:t>Delivered in every Sub </a:t>
                      </a:r>
                    </a:p>
                  </a:txBody>
                  <a:tcPr marL="9525" marR="9525" marT="9525" marB="0" anchor="ctr"/>
                </a:tc>
                <a:extLst>
                  <a:ext uri="{0D108BD9-81ED-4DB2-BD59-A6C34878D82A}">
                    <a16:rowId xmlns:a16="http://schemas.microsoft.com/office/drawing/2014/main" val="3934483899"/>
                  </a:ext>
                </a:extLst>
              </a:tr>
            </a:tbl>
          </a:graphicData>
        </a:graphic>
      </p:graphicFrame>
      <p:graphicFrame>
        <p:nvGraphicFramePr>
          <p:cNvPr id="20" name="Table 19"/>
          <p:cNvGraphicFramePr>
            <a:graphicFrameLocks noGrp="1"/>
          </p:cNvGraphicFramePr>
          <p:nvPr>
            <p:extLst>
              <p:ext uri="{D42A27DB-BD31-4B8C-83A1-F6EECF244321}">
                <p14:modId xmlns:p14="http://schemas.microsoft.com/office/powerpoint/2010/main" val="2382205960"/>
              </p:ext>
            </p:extLst>
          </p:nvPr>
        </p:nvGraphicFramePr>
        <p:xfrm>
          <a:off x="6305771" y="4515480"/>
          <a:ext cx="5602209" cy="2055258"/>
        </p:xfrm>
        <a:graphic>
          <a:graphicData uri="http://schemas.openxmlformats.org/drawingml/2006/table">
            <a:tbl>
              <a:tblPr>
                <a:tableStyleId>{616DA210-FB5B-4158-B5E0-FEB733F419BA}</a:tableStyleId>
              </a:tblPr>
              <a:tblGrid>
                <a:gridCol w="2904904">
                  <a:extLst>
                    <a:ext uri="{9D8B030D-6E8A-4147-A177-3AD203B41FA5}">
                      <a16:colId xmlns:a16="http://schemas.microsoft.com/office/drawing/2014/main" val="1773356748"/>
                    </a:ext>
                  </a:extLst>
                </a:gridCol>
                <a:gridCol w="1108981">
                  <a:extLst>
                    <a:ext uri="{9D8B030D-6E8A-4147-A177-3AD203B41FA5}">
                      <a16:colId xmlns:a16="http://schemas.microsoft.com/office/drawing/2014/main" val="2041741173"/>
                    </a:ext>
                  </a:extLst>
                </a:gridCol>
                <a:gridCol w="1588324">
                  <a:extLst>
                    <a:ext uri="{9D8B030D-6E8A-4147-A177-3AD203B41FA5}">
                      <a16:colId xmlns:a16="http://schemas.microsoft.com/office/drawing/2014/main" val="207247418"/>
                    </a:ext>
                  </a:extLst>
                </a:gridCol>
              </a:tblGrid>
              <a:tr h="420492">
                <a:tc>
                  <a:txBody>
                    <a:bodyPr/>
                    <a:lstStyle/>
                    <a:p>
                      <a:pPr algn="ctr" fontAlgn="ctr"/>
                      <a:r>
                        <a:rPr lang="en-US" sz="1370" b="1" u="none" strike="noStrike">
                          <a:solidFill>
                            <a:schemeClr val="bg1"/>
                          </a:solidFill>
                          <a:effectLst/>
                        </a:rPr>
                        <a:t>8. MS Investments /Incentives  </a:t>
                      </a:r>
                      <a:r>
                        <a:rPr lang="pl-PL" sz="1370" b="1" u="none" strike="noStrike">
                          <a:solidFill>
                            <a:schemeClr val="bg1"/>
                          </a:solidFill>
                          <a:effectLst/>
                        </a:rPr>
                        <a:t>/ Asks</a:t>
                      </a:r>
                      <a:endParaRPr lang="en-US" sz="1370" b="1" i="0" u="none" strike="noStrike">
                        <a:solidFill>
                          <a:schemeClr val="bg1"/>
                        </a:solidFill>
                        <a:effectLst/>
                        <a:latin typeface="Calibri Light" panose="020F0302020204030204" pitchFamily="34" charset="0"/>
                      </a:endParaRPr>
                    </a:p>
                  </a:txBody>
                  <a:tcPr marL="9525" marR="9525" marT="9525" marB="0" anchor="ctr">
                    <a:solidFill>
                      <a:srgbClr val="008272"/>
                    </a:solidFill>
                  </a:tcPr>
                </a:tc>
                <a:tc>
                  <a:txBody>
                    <a:bodyPr/>
                    <a:lstStyle/>
                    <a:p>
                      <a:pPr algn="ctr" fontAlgn="ctr"/>
                      <a:r>
                        <a:rPr lang="en-US" sz="1370" b="1" u="none" strike="noStrike">
                          <a:solidFill>
                            <a:schemeClr val="bg1"/>
                          </a:solidFill>
                          <a:effectLst/>
                        </a:rPr>
                        <a:t>Source</a:t>
                      </a:r>
                      <a:endParaRPr lang="en-US" sz="1370" b="1" i="0" u="none" strike="noStrike">
                        <a:solidFill>
                          <a:schemeClr val="bg1"/>
                        </a:solidFill>
                        <a:effectLst/>
                        <a:latin typeface="Calibri Light" panose="020F0302020204030204" pitchFamily="34" charset="0"/>
                      </a:endParaRPr>
                    </a:p>
                  </a:txBody>
                  <a:tcPr marL="9525" marR="9525" marT="9525" marB="0" anchor="ctr">
                    <a:solidFill>
                      <a:srgbClr val="008272"/>
                    </a:solidFill>
                  </a:tcPr>
                </a:tc>
                <a:tc>
                  <a:txBody>
                    <a:bodyPr/>
                    <a:lstStyle/>
                    <a:p>
                      <a:pPr algn="ctr" fontAlgn="ctr"/>
                      <a:r>
                        <a:rPr lang="pl-PL" sz="1370" b="1" i="0" u="none" strike="noStrike">
                          <a:solidFill>
                            <a:schemeClr val="bg1"/>
                          </a:solidFill>
                          <a:effectLst/>
                          <a:latin typeface="Calibri Light" panose="020F0302020204030204" pitchFamily="34" charset="0"/>
                        </a:rPr>
                        <a:t>Expected Outcome / Revenue</a:t>
                      </a:r>
                      <a:endParaRPr lang="en-US" sz="1370" b="1" i="0" u="none" strike="noStrike">
                        <a:solidFill>
                          <a:schemeClr val="bg1"/>
                        </a:solidFill>
                        <a:effectLst/>
                        <a:latin typeface="Calibri Light" panose="020F0302020204030204" pitchFamily="34" charset="0"/>
                      </a:endParaRPr>
                    </a:p>
                  </a:txBody>
                  <a:tcPr marL="9525" marR="9525" marT="9525" marB="0" anchor="ctr">
                    <a:solidFill>
                      <a:srgbClr val="008272"/>
                    </a:solidFill>
                  </a:tcPr>
                </a:tc>
                <a:extLst>
                  <a:ext uri="{0D108BD9-81ED-4DB2-BD59-A6C34878D82A}">
                    <a16:rowId xmlns:a16="http://schemas.microsoft.com/office/drawing/2014/main" val="1533761680"/>
                  </a:ext>
                </a:extLst>
              </a:tr>
              <a:tr h="128295">
                <a:tc>
                  <a:txBody>
                    <a:bodyPr/>
                    <a:lstStyle/>
                    <a:p>
                      <a:pPr algn="l" fontAlgn="ctr"/>
                      <a:r>
                        <a:rPr lang="pl-PL" sz="1100" b="1" u="none" strike="noStrike">
                          <a:solidFill>
                            <a:schemeClr val="tx1"/>
                          </a:solidFill>
                          <a:effectLst/>
                          <a:latin typeface="+mj-lt"/>
                        </a:rPr>
                        <a:t>200 K BIF / GTM  </a:t>
                      </a:r>
                      <a:r>
                        <a:rPr lang="pl-PL" sz="1100" u="none" strike="noStrike">
                          <a:solidFill>
                            <a:schemeClr val="tx1"/>
                          </a:solidFill>
                          <a:effectLst/>
                          <a:latin typeface="+mj-lt"/>
                        </a:rPr>
                        <a:t>for </a:t>
                      </a:r>
                      <a:r>
                        <a:rPr lang="en-US" sz="1100" u="none" strike="noStrike">
                          <a:solidFill>
                            <a:schemeClr val="tx1"/>
                          </a:solidFill>
                          <a:effectLst/>
                          <a:latin typeface="+mj-lt"/>
                        </a:rPr>
                        <a:t>MSP Azure migration program</a:t>
                      </a:r>
                      <a:endParaRPr lang="en-US" sz="1100" b="0" i="0" u="none" strike="noStrike">
                        <a:solidFill>
                          <a:schemeClr val="tx1"/>
                        </a:solidFill>
                        <a:effectLst/>
                        <a:latin typeface="+mj-lt"/>
                      </a:endParaRPr>
                    </a:p>
                  </a:txBody>
                  <a:tcPr marL="9525" marR="9525" marT="9525" marB="0" anchor="ctr"/>
                </a:tc>
                <a:tc>
                  <a:txBody>
                    <a:bodyPr/>
                    <a:lstStyle/>
                    <a:p>
                      <a:pPr algn="ctr" fontAlgn="ctr"/>
                      <a:r>
                        <a:rPr lang="en-US" sz="1100" u="none" strike="noStrike">
                          <a:solidFill>
                            <a:schemeClr val="tx1"/>
                          </a:solidFill>
                          <a:effectLst/>
                          <a:latin typeface="+mj-lt"/>
                        </a:rPr>
                        <a:t> Local</a:t>
                      </a:r>
                      <a:endParaRPr lang="en-US" sz="1100" b="0" i="0" u="none" strike="noStrike">
                        <a:solidFill>
                          <a:schemeClr val="tx1"/>
                        </a:solidFill>
                        <a:effectLst/>
                        <a:latin typeface="+mj-lt"/>
                      </a:endParaRPr>
                    </a:p>
                  </a:txBody>
                  <a:tcPr marL="9525" marR="9525" marT="9525" marB="0" anchor="ctr"/>
                </a:tc>
                <a:tc>
                  <a:txBody>
                    <a:bodyPr/>
                    <a:lstStyle/>
                    <a:p>
                      <a:pPr algn="ctr" fontAlgn="ctr"/>
                      <a:endParaRPr lang="pl-PL" sz="1100" b="1" u="none" strike="noStrike">
                        <a:solidFill>
                          <a:schemeClr val="tx1"/>
                        </a:solidFill>
                        <a:effectLst/>
                        <a:latin typeface="+mj-lt"/>
                      </a:endParaRPr>
                    </a:p>
                    <a:p>
                      <a:pPr algn="ctr" fontAlgn="ctr"/>
                      <a:r>
                        <a:rPr lang="en-US" sz="1100" b="1" u="none" strike="noStrike">
                          <a:solidFill>
                            <a:schemeClr val="tx1"/>
                          </a:solidFill>
                          <a:effectLst/>
                          <a:latin typeface="+mj-lt"/>
                        </a:rPr>
                        <a:t> </a:t>
                      </a:r>
                      <a:r>
                        <a:rPr lang="pl-PL" sz="1100" b="1" i="0" u="none" strike="noStrike" kern="1200">
                          <a:solidFill>
                            <a:srgbClr val="000000"/>
                          </a:solidFill>
                          <a:effectLst/>
                          <a:latin typeface="+mn-lt"/>
                          <a:ea typeface="+mn-ea"/>
                          <a:cs typeface="+mn-cs"/>
                        </a:rPr>
                        <a:t>0.6</a:t>
                      </a:r>
                      <a:r>
                        <a:rPr lang="en-US" sz="1100" b="1" i="0" u="none" strike="noStrike" kern="1200">
                          <a:solidFill>
                            <a:srgbClr val="000000"/>
                          </a:solidFill>
                          <a:effectLst/>
                          <a:latin typeface="+mn-lt"/>
                          <a:ea typeface="+mn-ea"/>
                          <a:cs typeface="+mn-cs"/>
                        </a:rPr>
                        <a:t> M</a:t>
                      </a:r>
                      <a:endParaRPr lang="en-US" sz="1100" b="1" i="0" u="none" strike="noStrike">
                        <a:solidFill>
                          <a:schemeClr val="tx1"/>
                        </a:solidFill>
                        <a:effectLst/>
                        <a:latin typeface="+mj-lt"/>
                      </a:endParaRPr>
                    </a:p>
                  </a:txBody>
                  <a:tcPr marL="9525" marR="9525" marT="9525" marB="0" anchor="ctr"/>
                </a:tc>
                <a:extLst>
                  <a:ext uri="{0D108BD9-81ED-4DB2-BD59-A6C34878D82A}">
                    <a16:rowId xmlns:a16="http://schemas.microsoft.com/office/drawing/2014/main" val="1616642769"/>
                  </a:ext>
                </a:extLst>
              </a:tr>
              <a:tr h="427784">
                <a:tc>
                  <a:txBody>
                    <a:bodyPr/>
                    <a:lstStyle/>
                    <a:p>
                      <a:pPr algn="l" fontAlgn="ctr"/>
                      <a:r>
                        <a:rPr lang="en-US" sz="1100" u="none" strike="noStrike">
                          <a:solidFill>
                            <a:schemeClr val="tx1"/>
                          </a:solidFill>
                          <a:effectLst/>
                          <a:latin typeface="+mj-lt"/>
                        </a:rPr>
                        <a:t> Azure </a:t>
                      </a:r>
                      <a:r>
                        <a:rPr lang="pl-PL" sz="1100" u="none" strike="noStrike">
                          <a:solidFill>
                            <a:schemeClr val="tx1"/>
                          </a:solidFill>
                          <a:effectLst/>
                          <a:latin typeface="+mj-lt"/>
                        </a:rPr>
                        <a:t>S</a:t>
                      </a:r>
                      <a:r>
                        <a:rPr lang="en-US" sz="1100" u="none" strike="noStrike">
                          <a:solidFill>
                            <a:schemeClr val="tx1"/>
                          </a:solidFill>
                          <a:effectLst/>
                          <a:latin typeface="+mj-lt"/>
                        </a:rPr>
                        <a:t>tack availability</a:t>
                      </a:r>
                      <a:endParaRPr lang="en-US" sz="1100" b="0" i="0" u="none" strike="noStrike">
                        <a:solidFill>
                          <a:schemeClr val="tx1"/>
                        </a:solidFill>
                        <a:effectLst/>
                        <a:latin typeface="+mj-lt"/>
                      </a:endParaRPr>
                    </a:p>
                  </a:txBody>
                  <a:tcPr marL="9525" marR="9525" marT="9525" marB="0" anchor="ctr"/>
                </a:tc>
                <a:tc>
                  <a:txBody>
                    <a:bodyPr/>
                    <a:lstStyle/>
                    <a:p>
                      <a:pPr algn="ctr" fontAlgn="ctr"/>
                      <a:r>
                        <a:rPr lang="en-US" sz="1100" u="none" strike="noStrike">
                          <a:solidFill>
                            <a:schemeClr val="tx1"/>
                          </a:solidFill>
                          <a:effectLst/>
                          <a:latin typeface="+mj-lt"/>
                        </a:rPr>
                        <a:t> BG/Local GM’s</a:t>
                      </a:r>
                      <a:endParaRPr lang="en-US" sz="1100" b="0" i="0" u="none" strike="noStrike">
                        <a:solidFill>
                          <a:schemeClr val="tx1"/>
                        </a:solidFill>
                        <a:effectLst/>
                        <a:latin typeface="+mj-lt"/>
                      </a:endParaRPr>
                    </a:p>
                  </a:txBody>
                  <a:tcPr marL="9525" marR="9525" marT="9525" marB="0" anchor="ctr"/>
                </a:tc>
                <a:tc>
                  <a:txBody>
                    <a:bodyPr/>
                    <a:lstStyle/>
                    <a:p>
                      <a:pPr algn="ctr" fontAlgn="ctr"/>
                      <a:r>
                        <a:rPr lang="pl-PL" sz="1100" b="1" i="0" u="none" strike="noStrike">
                          <a:solidFill>
                            <a:schemeClr val="tx1"/>
                          </a:solidFill>
                          <a:effectLst/>
                          <a:latin typeface="+mj-lt"/>
                        </a:rPr>
                        <a:t>5 x AS in CEE</a:t>
                      </a:r>
                      <a:endParaRPr lang="en-US" sz="1100" b="1" i="0" u="none" strike="noStrike">
                        <a:solidFill>
                          <a:schemeClr val="tx1"/>
                        </a:solidFill>
                        <a:effectLst/>
                        <a:latin typeface="+mj-lt"/>
                      </a:endParaRPr>
                    </a:p>
                  </a:txBody>
                  <a:tcPr marL="9525" marR="9525" marT="9525" marB="0" anchor="ctr"/>
                </a:tc>
                <a:extLst>
                  <a:ext uri="{0D108BD9-81ED-4DB2-BD59-A6C34878D82A}">
                    <a16:rowId xmlns:a16="http://schemas.microsoft.com/office/drawing/2014/main" val="1269099920"/>
                  </a:ext>
                </a:extLst>
              </a:tr>
              <a:tr h="427784">
                <a:tc>
                  <a:txBody>
                    <a:bodyPr/>
                    <a:lstStyle/>
                    <a:p>
                      <a:pPr algn="l" fontAlgn="ctr"/>
                      <a:r>
                        <a:rPr lang="pl-PL" sz="1100" b="1" i="0" u="none" strike="noStrike">
                          <a:solidFill>
                            <a:schemeClr val="tx1"/>
                          </a:solidFill>
                          <a:effectLst/>
                          <a:latin typeface="+mj-lt"/>
                        </a:rPr>
                        <a:t>100 K</a:t>
                      </a:r>
                      <a:r>
                        <a:rPr lang="pl-PL" sz="1100" b="0" i="0" u="none" strike="noStrike">
                          <a:solidFill>
                            <a:schemeClr val="tx1"/>
                          </a:solidFill>
                          <a:effectLst/>
                          <a:latin typeface="+mj-lt"/>
                        </a:rPr>
                        <a:t> GTM funds to drive Azure through HiPo CSP</a:t>
                      </a:r>
                      <a:endParaRPr lang="en-US" sz="1100" b="0" i="0" u="none" strike="noStrike">
                        <a:solidFill>
                          <a:schemeClr val="tx1"/>
                        </a:solidFill>
                        <a:effectLst/>
                        <a:latin typeface="+mj-lt"/>
                      </a:endParaRPr>
                    </a:p>
                  </a:txBody>
                  <a:tcPr marL="9525" marR="9525" marT="9525" marB="0" anchor="ctr"/>
                </a:tc>
                <a:tc>
                  <a:txBody>
                    <a:bodyPr/>
                    <a:lstStyle/>
                    <a:p>
                      <a:pPr algn="ctr" fontAlgn="ctr"/>
                      <a:r>
                        <a:rPr lang="pl-PL" sz="1100" b="0" i="0" u="none" strike="noStrike">
                          <a:solidFill>
                            <a:schemeClr val="tx1"/>
                          </a:solidFill>
                          <a:effectLst/>
                          <a:latin typeface="+mj-lt"/>
                        </a:rPr>
                        <a:t>Local </a:t>
                      </a:r>
                      <a:endParaRPr lang="en-US" sz="1100" b="0" i="0" u="none" strike="noStrike">
                        <a:solidFill>
                          <a:schemeClr val="tx1"/>
                        </a:solidFill>
                        <a:effectLst/>
                        <a:latin typeface="+mj-lt"/>
                      </a:endParaRPr>
                    </a:p>
                  </a:txBody>
                  <a:tcPr marL="9525" marR="9525" marT="9525" marB="0" anchor="ctr"/>
                </a:tc>
                <a:tc>
                  <a:txBody>
                    <a:bodyPr/>
                    <a:lstStyle/>
                    <a:p>
                      <a:pPr algn="ctr" fontAlgn="ctr"/>
                      <a:r>
                        <a:rPr lang="pl-PL" sz="1100" b="1" i="0" u="none" strike="noStrike">
                          <a:solidFill>
                            <a:schemeClr val="tx1"/>
                          </a:solidFill>
                          <a:effectLst/>
                          <a:latin typeface="+mj-lt"/>
                        </a:rPr>
                        <a:t>0.4 M</a:t>
                      </a:r>
                      <a:endParaRPr lang="en-US" sz="1100" b="1" i="0" u="none" strike="noStrike">
                        <a:solidFill>
                          <a:schemeClr val="tx1"/>
                        </a:solidFill>
                        <a:effectLst/>
                        <a:latin typeface="+mj-lt"/>
                      </a:endParaRPr>
                    </a:p>
                  </a:txBody>
                  <a:tcPr marL="9525" marR="9525" marT="9525" marB="0" anchor="ctr"/>
                </a:tc>
                <a:extLst>
                  <a:ext uri="{0D108BD9-81ED-4DB2-BD59-A6C34878D82A}">
                    <a16:rowId xmlns:a16="http://schemas.microsoft.com/office/drawing/2014/main" val="427860014"/>
                  </a:ext>
                </a:extLst>
              </a:tr>
              <a:tr h="427784">
                <a:tc>
                  <a:txBody>
                    <a:bodyPr/>
                    <a:lstStyle/>
                    <a:p>
                      <a:pPr algn="l" fontAlgn="ctr"/>
                      <a:r>
                        <a:rPr lang="pl-PL" sz="1100" b="1" i="0" u="none" strike="noStrike">
                          <a:solidFill>
                            <a:schemeClr val="tx1"/>
                          </a:solidFill>
                          <a:effectLst/>
                          <a:latin typeface="+mj-lt"/>
                        </a:rPr>
                        <a:t>15 K </a:t>
                      </a:r>
                      <a:r>
                        <a:rPr lang="pl-PL" sz="1100" b="0" i="0" u="none" strike="noStrike">
                          <a:solidFill>
                            <a:schemeClr val="tx1"/>
                          </a:solidFill>
                          <a:effectLst/>
                          <a:latin typeface="+mj-lt"/>
                        </a:rPr>
                        <a:t>GTM to land DC and MgM roadshow </a:t>
                      </a:r>
                      <a:endParaRPr lang="en-US" sz="1100" b="0" i="0" u="none" strike="noStrike">
                        <a:solidFill>
                          <a:schemeClr val="tx1"/>
                        </a:solidFill>
                        <a:effectLst/>
                        <a:latin typeface="+mj-lt"/>
                      </a:endParaRPr>
                    </a:p>
                  </a:txBody>
                  <a:tcPr marL="9525" marR="9525" marT="9525" marB="0" anchor="ctr"/>
                </a:tc>
                <a:tc>
                  <a:txBody>
                    <a:bodyPr/>
                    <a:lstStyle/>
                    <a:p>
                      <a:pPr algn="ctr" fontAlgn="ctr"/>
                      <a:r>
                        <a:rPr lang="pl-PL" sz="1100" b="0" i="0" u="none" strike="noStrike">
                          <a:solidFill>
                            <a:schemeClr val="tx1"/>
                          </a:solidFill>
                          <a:effectLst/>
                          <a:latin typeface="+mj-lt"/>
                        </a:rPr>
                        <a:t>Local </a:t>
                      </a:r>
                      <a:endParaRPr lang="en-US" sz="1100" b="0" i="0" u="none" strike="noStrike">
                        <a:solidFill>
                          <a:schemeClr val="tx1"/>
                        </a:solidFill>
                        <a:effectLst/>
                        <a:latin typeface="+mj-lt"/>
                      </a:endParaRPr>
                    </a:p>
                  </a:txBody>
                  <a:tcPr marL="9525" marR="9525" marT="9525" marB="0" anchor="ctr"/>
                </a:tc>
                <a:tc>
                  <a:txBody>
                    <a:bodyPr/>
                    <a:lstStyle/>
                    <a:p>
                      <a:pPr algn="ctr" fontAlgn="ctr"/>
                      <a:endParaRPr lang="en-US" sz="1100" b="1" i="0" u="none" strike="noStrike">
                        <a:solidFill>
                          <a:schemeClr val="tx1"/>
                        </a:solidFill>
                        <a:effectLst/>
                        <a:latin typeface="+mj-lt"/>
                      </a:endParaRPr>
                    </a:p>
                  </a:txBody>
                  <a:tcPr marL="9525" marR="9525" marT="9525" marB="0" anchor="ctr"/>
                </a:tc>
                <a:extLst>
                  <a:ext uri="{0D108BD9-81ED-4DB2-BD59-A6C34878D82A}">
                    <a16:rowId xmlns:a16="http://schemas.microsoft.com/office/drawing/2014/main" val="359473389"/>
                  </a:ext>
                </a:extLst>
              </a:tr>
            </a:tbl>
          </a:graphicData>
        </a:graphic>
      </p:graphicFrame>
      <p:sp>
        <p:nvSpPr>
          <p:cNvPr id="7" name="Rectangle 6"/>
          <p:cNvSpPr/>
          <p:nvPr/>
        </p:nvSpPr>
        <p:spPr>
          <a:xfrm>
            <a:off x="8252611" y="804362"/>
            <a:ext cx="3655369" cy="857798"/>
          </a:xfrm>
          <a:prstGeom prst="rect">
            <a:avLst/>
          </a:prstGeom>
          <a:no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370" b="1">
                <a:solidFill>
                  <a:schemeClr val="tx1"/>
                </a:solidFill>
              </a:rPr>
              <a:t>3. Risks</a:t>
            </a:r>
            <a:r>
              <a:rPr lang="en-US" sz="1370" b="1">
                <a:solidFill>
                  <a:schemeClr val="tx1">
                    <a:lumMod val="75000"/>
                    <a:lumOff val="25000"/>
                  </a:schemeClr>
                </a:solidFill>
              </a:rPr>
              <a:t> and Key Assumptions</a:t>
            </a:r>
          </a:p>
          <a:p>
            <a:pPr marL="171450" indent="-171450">
              <a:buFont typeface="Arial" panose="020B0604020202020204" pitchFamily="34" charset="0"/>
              <a:buChar char="•"/>
            </a:pPr>
            <a:r>
              <a:rPr lang="en-US" sz="1200">
                <a:solidFill>
                  <a:schemeClr val="tx1"/>
                </a:solidFill>
              </a:rPr>
              <a:t>Competition with other </a:t>
            </a:r>
            <a:r>
              <a:rPr lang="pl-PL" sz="1200">
                <a:solidFill>
                  <a:schemeClr val="tx1"/>
                </a:solidFill>
              </a:rPr>
              <a:t>cloud providers on migration</a:t>
            </a:r>
            <a:endParaRPr lang="en-US" sz="1200">
              <a:solidFill>
                <a:schemeClr val="tx1"/>
              </a:solidFill>
            </a:endParaRPr>
          </a:p>
          <a:p>
            <a:pPr marL="171450" indent="-171450">
              <a:buFont typeface="Arial" panose="020B0604020202020204" pitchFamily="34" charset="0"/>
              <a:buChar char="•"/>
            </a:pPr>
            <a:r>
              <a:rPr lang="en-US" sz="1200">
                <a:solidFill>
                  <a:schemeClr val="tx1"/>
                </a:solidFill>
              </a:rPr>
              <a:t>Cost and technical limitations of migration</a:t>
            </a:r>
            <a:r>
              <a:rPr lang="pl-PL" sz="1200">
                <a:solidFill>
                  <a:schemeClr val="tx1"/>
                </a:solidFill>
              </a:rPr>
              <a:t>s</a:t>
            </a:r>
            <a:endParaRPr lang="en-US" sz="1200">
              <a:solidFill>
                <a:schemeClr val="tx1"/>
              </a:solidFill>
            </a:endParaRPr>
          </a:p>
        </p:txBody>
      </p:sp>
      <p:sp>
        <p:nvSpPr>
          <p:cNvPr id="17" name="Rectangle 16">
            <a:extLst>
              <a:ext uri="{FF2B5EF4-FFF2-40B4-BE49-F238E27FC236}">
                <a16:creationId xmlns:a16="http://schemas.microsoft.com/office/drawing/2014/main" id="{AF77D741-1EDE-49D1-A294-184BF6C88D76}"/>
              </a:ext>
            </a:extLst>
          </p:cNvPr>
          <p:cNvSpPr/>
          <p:nvPr/>
        </p:nvSpPr>
        <p:spPr>
          <a:xfrm>
            <a:off x="148130" y="2800783"/>
            <a:ext cx="5876248" cy="2417532"/>
          </a:xfrm>
          <a:prstGeom prst="rect">
            <a:avLst/>
          </a:prstGeom>
          <a:noFill/>
          <a:ln w="5080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896214" rtl="0" eaLnBrk="1" fontAlgn="auto" latinLnBrk="0" hangingPunct="1">
              <a:lnSpc>
                <a:spcPct val="100000"/>
              </a:lnSpc>
              <a:spcBef>
                <a:spcPts val="0"/>
              </a:spcBef>
              <a:spcAft>
                <a:spcPts val="0"/>
              </a:spcAft>
              <a:buClrTx/>
              <a:buSzTx/>
              <a:buFontTx/>
              <a:buNone/>
              <a:tabLst/>
              <a:defRPr/>
            </a:pPr>
            <a:r>
              <a:rPr kumimoji="0" lang="en-GB" sz="1371" b="1" i="0" u="none" strike="noStrike" kern="0" cap="none" spc="0" normalizeH="0" baseline="0" noProof="0">
                <a:ln>
                  <a:noFill/>
                </a:ln>
                <a:solidFill>
                  <a:prstClr val="black">
                    <a:lumMod val="75000"/>
                    <a:lumOff val="25000"/>
                  </a:prstClr>
                </a:solidFill>
                <a:effectLst/>
                <a:uLnTx/>
                <a:uFillTx/>
                <a:latin typeface="Calibri Light" panose="020F0302020204030204"/>
                <a:ea typeface="+mn-ea"/>
                <a:cs typeface="+mn-cs"/>
              </a:rPr>
              <a:t>5. Partner </a:t>
            </a:r>
            <a:r>
              <a:rPr kumimoji="0" lang="pl-PL" sz="1371" b="1" i="0" u="none" strike="noStrike" kern="0" cap="none" spc="0" normalizeH="0" baseline="0" noProof="0">
                <a:ln>
                  <a:noFill/>
                </a:ln>
                <a:solidFill>
                  <a:prstClr val="black">
                    <a:lumMod val="75000"/>
                    <a:lumOff val="25000"/>
                  </a:prstClr>
                </a:solidFill>
                <a:effectLst/>
                <a:uLnTx/>
                <a:uFillTx/>
                <a:latin typeface="Calibri Light" panose="020F0302020204030204"/>
                <a:ea typeface="+mn-ea"/>
                <a:cs typeface="+mn-cs"/>
              </a:rPr>
              <a:t>Value Proposition / </a:t>
            </a:r>
            <a:r>
              <a:rPr kumimoji="0" lang="en-GB" sz="1371" b="1" i="0" u="none" strike="noStrike" kern="0" cap="none" spc="0" normalizeH="0" baseline="0" noProof="0">
                <a:ln>
                  <a:noFill/>
                </a:ln>
                <a:solidFill>
                  <a:prstClr val="black">
                    <a:lumMod val="75000"/>
                    <a:lumOff val="25000"/>
                  </a:prstClr>
                </a:solidFill>
                <a:effectLst/>
                <a:uLnTx/>
                <a:uFillTx/>
                <a:latin typeface="Calibri Light" panose="020F0302020204030204"/>
                <a:ea typeface="+mn-ea"/>
                <a:cs typeface="+mn-cs"/>
              </a:rPr>
              <a:t>Solution/Plays and Selection Criteria:</a:t>
            </a:r>
          </a:p>
          <a:p>
            <a:pPr marL="285750" marR="0" lvl="0" indent="-285750" algn="l" defTabSz="89621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l-PL" sz="1371" kern="0">
                <a:solidFill>
                  <a:prstClr val="black"/>
                </a:solidFill>
                <a:latin typeface="Calibri" panose="020F0502020204030204"/>
              </a:rPr>
              <a:t>Partner Value Proposition: </a:t>
            </a:r>
          </a:p>
          <a:p>
            <a:pPr marL="742950" lvl="1" indent="-285750" defTabSz="896214">
              <a:buFont typeface="Arial" panose="020B0604020202020204" pitchFamily="34" charset="0"/>
              <a:buChar char="•"/>
              <a:defRPr/>
            </a:pPr>
            <a:r>
              <a:rPr kumimoji="0" lang="pl-PL" sz="1100" b="1" i="0" u="none" strike="noStrike" kern="0" cap="none" spc="0" normalizeH="0" baseline="0" noProof="0">
                <a:ln>
                  <a:noFill/>
                </a:ln>
                <a:solidFill>
                  <a:prstClr val="black"/>
                </a:solidFill>
                <a:effectLst/>
                <a:uLnTx/>
                <a:uFillTx/>
                <a:latin typeface="Calibri" panose="020F0502020204030204"/>
                <a:ea typeface="+mn-ea"/>
                <a:cs typeface="+mn-cs"/>
              </a:rPr>
              <a:t>Azure 10 </a:t>
            </a:r>
            <a:r>
              <a:rPr kumimoji="0" lang="pl-PL" sz="1100" b="1" i="0" u="none" strike="noStrike" kern="0" cap="none" spc="0" normalizeH="0" baseline="0" noProof="0" err="1">
                <a:ln>
                  <a:noFill/>
                </a:ln>
                <a:solidFill>
                  <a:prstClr val="black"/>
                </a:solidFill>
                <a:effectLst/>
                <a:uLnTx/>
                <a:uFillTx/>
                <a:latin typeface="Calibri" panose="020F0502020204030204"/>
                <a:ea typeface="+mn-ea"/>
                <a:cs typeface="+mn-cs"/>
              </a:rPr>
              <a:t>solutions</a:t>
            </a:r>
            <a:r>
              <a:rPr lang="pl-PL" sz="1100" b="1" kern="0">
                <a:solidFill>
                  <a:prstClr val="black"/>
                </a:solidFill>
                <a:latin typeface="Calibri" panose="020F0502020204030204"/>
              </a:rPr>
              <a:t>, </a:t>
            </a:r>
            <a:r>
              <a:rPr lang="en-US" sz="1100">
                <a:solidFill>
                  <a:schemeClr val="tx1"/>
                </a:solidFill>
                <a:cs typeface="Segoe UI" pitchFamily="34" charset="0"/>
                <a:hlinkClick r:id="rId3"/>
              </a:rPr>
              <a:t>Digital Win Room</a:t>
            </a:r>
            <a:r>
              <a:rPr lang="pl-PL" sz="1100">
                <a:solidFill>
                  <a:schemeClr val="tx1"/>
                </a:solidFill>
                <a:cs typeface="Segoe UI" pitchFamily="34" charset="0"/>
                <a:hlinkClick r:id="rId3"/>
              </a:rPr>
              <a:t>, </a:t>
            </a:r>
            <a:r>
              <a:rPr lang="en-US" sz="1100">
                <a:solidFill>
                  <a:schemeClr val="tx1"/>
                </a:solidFill>
                <a:cs typeface="Segoe UI" pitchFamily="34" charset="0"/>
                <a:hlinkClick r:id="rId3"/>
              </a:rPr>
              <a:t> </a:t>
            </a:r>
            <a:endParaRPr kumimoji="0" lang="pl-PL" sz="1100" b="1" i="0" u="none" strike="noStrike" kern="0" cap="none" spc="0" normalizeH="0" baseline="0" noProof="0">
              <a:ln>
                <a:noFill/>
              </a:ln>
              <a:solidFill>
                <a:prstClr val="black"/>
              </a:solidFill>
              <a:effectLst/>
              <a:uLnTx/>
              <a:uFillTx/>
              <a:latin typeface="Calibri" panose="020F0502020204030204"/>
              <a:ea typeface="+mn-ea"/>
              <a:cs typeface="+mn-cs"/>
            </a:endParaRPr>
          </a:p>
          <a:p>
            <a:pPr marL="742950" lvl="1" indent="-285750" defTabSz="896214">
              <a:buFont typeface="Arial" panose="020B0604020202020204" pitchFamily="34" charset="0"/>
              <a:buChar char="•"/>
              <a:defRPr/>
            </a:pPr>
            <a:r>
              <a:rPr lang="en-US" sz="1100" err="1">
                <a:solidFill>
                  <a:schemeClr val="tx1"/>
                </a:solidFill>
                <a:cs typeface="Segoe UI" pitchFamily="34" charset="0"/>
                <a:hlinkClick r:id="rId4"/>
              </a:rPr>
              <a:t>Hoster</a:t>
            </a:r>
            <a:r>
              <a:rPr lang="en-US" sz="1100">
                <a:solidFill>
                  <a:schemeClr val="tx1"/>
                </a:solidFill>
                <a:cs typeface="Segoe UI" pitchFamily="34" charset="0"/>
                <a:hlinkClick r:id="rId4"/>
              </a:rPr>
              <a:t> Datacenter Migration in a Box</a:t>
            </a:r>
            <a:r>
              <a:rPr lang="pl-PL" sz="1100" kern="0">
                <a:solidFill>
                  <a:prstClr val="black"/>
                </a:solidFill>
              </a:rPr>
              <a:t>; </a:t>
            </a:r>
            <a:r>
              <a:rPr lang="en-US" sz="1100" kern="0">
                <a:solidFill>
                  <a:prstClr val="black"/>
                </a:solidFill>
              </a:rPr>
              <a:t>Azure CSP-in-a-Box</a:t>
            </a:r>
          </a:p>
          <a:p>
            <a:pPr marL="742950" lvl="1" indent="-285750" defTabSz="896214">
              <a:buFont typeface="Arial" panose="020B0604020202020204" pitchFamily="34" charset="0"/>
              <a:buChar char="•"/>
              <a:defRPr/>
            </a:pPr>
            <a:r>
              <a:rPr lang="en-US" sz="1100" kern="0">
                <a:solidFill>
                  <a:prstClr val="black"/>
                </a:solidFill>
              </a:rPr>
              <a:t>Azure CSP Hi</a:t>
            </a:r>
            <a:r>
              <a:rPr lang="pl-PL" sz="1100" kern="0">
                <a:solidFill>
                  <a:prstClr val="black"/>
                </a:solidFill>
              </a:rPr>
              <a:t>P</a:t>
            </a:r>
            <a:r>
              <a:rPr lang="en-US" sz="1100" kern="0">
                <a:solidFill>
                  <a:prstClr val="black"/>
                </a:solidFill>
              </a:rPr>
              <a:t>o CEE framework</a:t>
            </a:r>
            <a:r>
              <a:rPr lang="pl-PL" sz="1100" kern="0">
                <a:solidFill>
                  <a:prstClr val="black"/>
                </a:solidFill>
              </a:rPr>
              <a:t>, Azure CSP Migration Program, BIF&amp;CIF. </a:t>
            </a:r>
          </a:p>
          <a:p>
            <a:pPr marL="285750" marR="0" lvl="0" indent="-285750" algn="l" defTabSz="8962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71" b="0" i="0" u="none" strike="noStrike" kern="0" cap="none" spc="0" normalizeH="0" baseline="0" noProof="0">
                <a:ln>
                  <a:noFill/>
                </a:ln>
                <a:solidFill>
                  <a:prstClr val="black"/>
                </a:solidFill>
                <a:effectLst/>
                <a:uLnTx/>
                <a:uFillTx/>
                <a:latin typeface="Calibri" panose="020F0502020204030204"/>
                <a:ea typeface="+mn-ea"/>
                <a:cs typeface="+mn-cs"/>
              </a:rPr>
              <a:t>Partner Solutions/Plays: </a:t>
            </a:r>
            <a:endParaRPr kumimoji="0" lang="pl-PL" sz="1371" b="0" i="0" u="none" strike="noStrike" kern="0" cap="none" spc="0" normalizeH="0" baseline="0" noProof="0">
              <a:ln>
                <a:noFill/>
              </a:ln>
              <a:solidFill>
                <a:prstClr val="black"/>
              </a:solidFill>
              <a:effectLst/>
              <a:uLnTx/>
              <a:uFillTx/>
              <a:latin typeface="Calibri" panose="020F0502020204030204"/>
              <a:ea typeface="+mn-ea"/>
              <a:cs typeface="+mn-cs"/>
            </a:endParaRPr>
          </a:p>
          <a:p>
            <a:pPr marL="742950" lvl="1" indent="-285750" defTabSz="896214">
              <a:buFont typeface="Arial" panose="020B0604020202020204" pitchFamily="34" charset="0"/>
              <a:buChar char="•"/>
              <a:defRPr/>
            </a:pPr>
            <a:r>
              <a:rPr lang="pl-PL" sz="1100" kern="0">
                <a:solidFill>
                  <a:prstClr val="black"/>
                </a:solidFill>
              </a:rPr>
              <a:t>C</a:t>
            </a:r>
            <a:r>
              <a:rPr lang="en-US" sz="1100" kern="0" err="1">
                <a:solidFill>
                  <a:prstClr val="black"/>
                </a:solidFill>
              </a:rPr>
              <a:t>ustomer</a:t>
            </a:r>
            <a:r>
              <a:rPr lang="pl-PL" sz="1100" kern="0">
                <a:solidFill>
                  <a:prstClr val="black"/>
                </a:solidFill>
              </a:rPr>
              <a:t>s</a:t>
            </a:r>
            <a:r>
              <a:rPr lang="en-US" sz="1100" kern="0">
                <a:solidFill>
                  <a:prstClr val="black"/>
                </a:solidFill>
              </a:rPr>
              <a:t> workloads Migration</a:t>
            </a:r>
            <a:r>
              <a:rPr lang="pl-PL" sz="1100" kern="0">
                <a:solidFill>
                  <a:prstClr val="black"/>
                </a:solidFill>
              </a:rPr>
              <a:t> to Azure. Hybrid </a:t>
            </a:r>
            <a:r>
              <a:rPr lang="pl-PL" sz="1100" kern="0" err="1">
                <a:solidFill>
                  <a:prstClr val="black"/>
                </a:solidFill>
              </a:rPr>
              <a:t>scenarions</a:t>
            </a:r>
            <a:r>
              <a:rPr lang="pl-PL" sz="1100" kern="0">
                <a:solidFill>
                  <a:prstClr val="black"/>
                </a:solidFill>
              </a:rPr>
              <a:t> on Azure </a:t>
            </a:r>
            <a:r>
              <a:rPr lang="pl-PL" sz="1100" kern="0" err="1">
                <a:solidFill>
                  <a:prstClr val="black"/>
                </a:solidFill>
              </a:rPr>
              <a:t>Stack</a:t>
            </a:r>
            <a:r>
              <a:rPr lang="pl-PL" sz="1100" kern="0">
                <a:solidFill>
                  <a:prstClr val="black"/>
                </a:solidFill>
              </a:rPr>
              <a:t> and Azure.  </a:t>
            </a:r>
            <a:endParaRPr lang="pl-PL" sz="1100" kern="0">
              <a:solidFill>
                <a:schemeClr val="tx1"/>
              </a:solidFill>
            </a:endParaRPr>
          </a:p>
          <a:p>
            <a:pPr marL="742950" lvl="1" indent="-285750" defTabSz="896214">
              <a:buFont typeface="Arial" panose="020B0604020202020204" pitchFamily="34" charset="0"/>
              <a:buChar char="•"/>
              <a:defRPr/>
            </a:pPr>
            <a:r>
              <a:rPr lang="pl-PL" sz="1100" b="1" kern="0">
                <a:solidFill>
                  <a:prstClr val="black"/>
                </a:solidFill>
              </a:rPr>
              <a:t>Azure Hybrid </a:t>
            </a:r>
            <a:r>
              <a:rPr lang="pl-PL" sz="1100" b="1" kern="0" err="1">
                <a:solidFill>
                  <a:prstClr val="black"/>
                </a:solidFill>
              </a:rPr>
              <a:t>Use</a:t>
            </a:r>
            <a:r>
              <a:rPr lang="pl-PL" sz="1100" b="1" kern="0">
                <a:solidFill>
                  <a:prstClr val="black"/>
                </a:solidFill>
              </a:rPr>
              <a:t> Benefit on </a:t>
            </a:r>
            <a:r>
              <a:rPr lang="pl-PL" sz="1100" kern="0">
                <a:solidFill>
                  <a:prstClr val="black"/>
                </a:solidFill>
              </a:rPr>
              <a:t>Windows Server w/o Azure </a:t>
            </a:r>
            <a:r>
              <a:rPr lang="pl-PL" sz="1100" kern="0" err="1">
                <a:solidFill>
                  <a:prstClr val="black"/>
                </a:solidFill>
              </a:rPr>
              <a:t>usage</a:t>
            </a:r>
            <a:r>
              <a:rPr lang="pl-PL" sz="1100" kern="0">
                <a:solidFill>
                  <a:prstClr val="black"/>
                </a:solidFill>
              </a:rPr>
              <a:t>. </a:t>
            </a:r>
          </a:p>
          <a:p>
            <a:pPr marL="742950" lvl="1" indent="-285750" defTabSz="896214">
              <a:buFont typeface="Arial" panose="020B0604020202020204" pitchFamily="34" charset="0"/>
              <a:buChar char="•"/>
              <a:defRPr/>
            </a:pPr>
            <a:r>
              <a:rPr lang="en-US" sz="1100" kern="0">
                <a:solidFill>
                  <a:schemeClr val="tx1"/>
                </a:solidFill>
                <a:latin typeface="Calibri" panose="020F0502020204030204"/>
              </a:rPr>
              <a:t>Azure Security and Management services </a:t>
            </a:r>
            <a:r>
              <a:rPr lang="pl-PL" sz="1100" kern="0">
                <a:solidFill>
                  <a:schemeClr val="tx1"/>
                </a:solidFill>
                <a:latin typeface="Calibri" panose="020F0502020204030204"/>
              </a:rPr>
              <a:t>on </a:t>
            </a:r>
            <a:r>
              <a:rPr lang="en-US" sz="1100" kern="0">
                <a:solidFill>
                  <a:schemeClr val="tx1"/>
                </a:solidFill>
                <a:latin typeface="Calibri" panose="020F0502020204030204"/>
              </a:rPr>
              <a:t>every IaaS VM</a:t>
            </a:r>
          </a:p>
          <a:p>
            <a:pPr marL="285750" marR="0" lvl="0" indent="-285750" algn="l" defTabSz="89621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371" kern="0">
                <a:solidFill>
                  <a:prstClr val="black"/>
                </a:solidFill>
                <a:latin typeface="Calibri" panose="020F0502020204030204"/>
              </a:rPr>
              <a:t>Partner Selection Criteria: </a:t>
            </a:r>
            <a:endParaRPr lang="en-US" sz="1371" kern="0">
              <a:solidFill>
                <a:prstClr val="black"/>
              </a:solidFill>
            </a:endParaRPr>
          </a:p>
          <a:p>
            <a:pPr marL="742950" lvl="1" indent="-285750" defTabSz="896214">
              <a:buFont typeface="Arial" panose="020B0604020202020204" pitchFamily="34" charset="0"/>
              <a:buChar char="•"/>
              <a:defRPr/>
            </a:pPr>
            <a:r>
              <a:rPr lang="en-US" sz="1100" kern="0" err="1">
                <a:solidFill>
                  <a:prstClr val="black"/>
                </a:solidFill>
              </a:rPr>
              <a:t>HiPo</a:t>
            </a:r>
            <a:r>
              <a:rPr lang="en-US" sz="1100" kern="0">
                <a:solidFill>
                  <a:prstClr val="black"/>
                </a:solidFill>
              </a:rPr>
              <a:t> </a:t>
            </a:r>
            <a:r>
              <a:rPr lang="en-US" sz="1100" kern="0" err="1">
                <a:solidFill>
                  <a:prstClr val="black"/>
                </a:solidFill>
              </a:rPr>
              <a:t>Telcos</a:t>
            </a:r>
            <a:r>
              <a:rPr lang="en-US" sz="1100" kern="0">
                <a:solidFill>
                  <a:prstClr val="black"/>
                </a:solidFill>
              </a:rPr>
              <a:t>/MSPs </a:t>
            </a:r>
            <a:r>
              <a:rPr lang="pl-PL" sz="1100" kern="0">
                <a:solidFill>
                  <a:prstClr val="black"/>
                </a:solidFill>
              </a:rPr>
              <a:t>from </a:t>
            </a:r>
            <a:r>
              <a:rPr lang="en-US" sz="1100" kern="0">
                <a:solidFill>
                  <a:prstClr val="black"/>
                </a:solidFill>
              </a:rPr>
              <a:t>MPL</a:t>
            </a:r>
            <a:r>
              <a:rPr lang="pl-PL" sz="1100" kern="0">
                <a:solidFill>
                  <a:prstClr val="black"/>
                </a:solidFill>
              </a:rPr>
              <a:t>/ Dynamics AX/NAV/SAP/SAP Hana. </a:t>
            </a:r>
            <a:endParaRPr lang="en-US" sz="1100" kern="0">
              <a:solidFill>
                <a:prstClr val="black"/>
              </a:solidFill>
            </a:endParaRPr>
          </a:p>
          <a:p>
            <a:pPr marL="742950" lvl="1" indent="-285750" defTabSz="896214">
              <a:buFont typeface="Arial" panose="020B0604020202020204" pitchFamily="34" charset="0"/>
              <a:buChar char="•"/>
              <a:defRPr/>
            </a:pPr>
            <a:r>
              <a:rPr lang="en-US" sz="1100" kern="0">
                <a:solidFill>
                  <a:prstClr val="black"/>
                </a:solidFill>
              </a:rPr>
              <a:t>Capable of optimization (IaaS to PaaS), rearchitecting apps</a:t>
            </a:r>
            <a:endParaRPr lang="pl-PL" sz="1100" kern="0">
              <a:solidFill>
                <a:prstClr val="black"/>
              </a:solidFill>
            </a:endParaRPr>
          </a:p>
          <a:p>
            <a:pPr marL="742950" lvl="1" indent="-285750" defTabSz="896214">
              <a:buFont typeface="Arial" panose="020B0604020202020204" pitchFamily="34" charset="0"/>
              <a:buChar char="•"/>
              <a:defRPr/>
            </a:pPr>
            <a:r>
              <a:rPr lang="pl-PL" sz="1100" kern="0" err="1">
                <a:solidFill>
                  <a:prstClr val="black"/>
                </a:solidFill>
              </a:rPr>
              <a:t>Ability</a:t>
            </a:r>
            <a:r>
              <a:rPr lang="pl-PL" sz="1100" kern="0">
                <a:solidFill>
                  <a:prstClr val="black"/>
                </a:solidFill>
              </a:rPr>
              <a:t> to do Cloud </a:t>
            </a:r>
            <a:r>
              <a:rPr lang="pl-PL" sz="1100" kern="0" err="1">
                <a:solidFill>
                  <a:prstClr val="black"/>
                </a:solidFill>
              </a:rPr>
              <a:t>Assessment</a:t>
            </a:r>
            <a:r>
              <a:rPr lang="pl-PL" sz="1100" kern="0">
                <a:solidFill>
                  <a:prstClr val="black"/>
                </a:solidFill>
              </a:rPr>
              <a:t>, Cost </a:t>
            </a:r>
            <a:r>
              <a:rPr lang="pl-PL" sz="1100" kern="0" err="1">
                <a:solidFill>
                  <a:prstClr val="black"/>
                </a:solidFill>
              </a:rPr>
              <a:t>analysis</a:t>
            </a:r>
            <a:r>
              <a:rPr lang="pl-PL" sz="1100" kern="0">
                <a:solidFill>
                  <a:prstClr val="black"/>
                </a:solidFill>
              </a:rPr>
              <a:t> &amp; Technical Migration </a:t>
            </a:r>
            <a:r>
              <a:rPr lang="pl-PL" sz="1100" kern="0" err="1">
                <a:solidFill>
                  <a:prstClr val="black"/>
                </a:solidFill>
              </a:rPr>
              <a:t>offerings</a:t>
            </a:r>
            <a:r>
              <a:rPr lang="pl-PL" sz="1100" kern="0">
                <a:solidFill>
                  <a:prstClr val="black"/>
                </a:solidFill>
              </a:rPr>
              <a:t>.   </a:t>
            </a:r>
            <a:endParaRPr lang="en-US" sz="1100" kern="0">
              <a:solidFill>
                <a:prstClr val="black"/>
              </a:solidFill>
            </a:endParaRPr>
          </a:p>
        </p:txBody>
      </p:sp>
    </p:spTree>
    <p:extLst>
      <p:ext uri="{BB962C8B-B14F-4D97-AF65-F5344CB8AC3E}">
        <p14:creationId xmlns:p14="http://schemas.microsoft.com/office/powerpoint/2010/main" val="257901865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p:cNvGrpSpPr/>
          <p:nvPr/>
        </p:nvGrpSpPr>
        <p:grpSpPr>
          <a:xfrm>
            <a:off x="0" y="-3863"/>
            <a:ext cx="12191999" cy="6797856"/>
            <a:chOff x="-504561" y="-2030"/>
            <a:chExt cx="12191999" cy="6603760"/>
          </a:xfrm>
        </p:grpSpPr>
        <p:grpSp>
          <p:nvGrpSpPr>
            <p:cNvPr id="4" name="Group 3"/>
            <p:cNvGrpSpPr/>
            <p:nvPr/>
          </p:nvGrpSpPr>
          <p:grpSpPr>
            <a:xfrm>
              <a:off x="-504561" y="-2030"/>
              <a:ext cx="12191999" cy="1709734"/>
              <a:chOff x="-473793" y="-73945"/>
              <a:chExt cx="12161778" cy="1709734"/>
            </a:xfrm>
          </p:grpSpPr>
          <p:sp>
            <p:nvSpPr>
              <p:cNvPr id="5" name="Title 13"/>
              <p:cNvSpPr txBox="1">
                <a:spLocks/>
              </p:cNvSpPr>
              <p:nvPr/>
            </p:nvSpPr>
            <p:spPr>
              <a:xfrm>
                <a:off x="-473793" y="-73945"/>
                <a:ext cx="12161778" cy="785147"/>
              </a:xfrm>
              <a:prstGeom prst="rect">
                <a:avLst/>
              </a:prstGeom>
              <a:solidFill>
                <a:srgbClr val="00188F">
                  <a:alpha val="80000"/>
                </a:srgbClr>
              </a:solidFill>
              <a:ln w="6350" cap="flat" cmpd="sng" algn="ctr">
                <a:solidFill>
                  <a:srgbClr val="7F7F7F"/>
                </a:solidFill>
                <a:prstDash val="solid"/>
                <a:miter lim="800000"/>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3" rIns="182828" bIns="146263"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defTabSz="932114" fontAlgn="base">
                  <a:spcAft>
                    <a:spcPct val="0"/>
                  </a:spcAft>
                </a:pPr>
                <a:r>
                  <a:rPr lang="en-US" sz="3600" kern="0">
                    <a:gradFill>
                      <a:gsLst>
                        <a:gs pos="0">
                          <a:srgbClr val="FFFFFF"/>
                        </a:gs>
                        <a:gs pos="100000">
                          <a:srgbClr val="FFFFFF"/>
                        </a:gs>
                      </a:gsLst>
                      <a:lin ang="5400000" scaled="0"/>
                    </a:gradFill>
                    <a:ea typeface="Segoe UI" pitchFamily="34" charset="0"/>
                  </a:rPr>
                  <a:t>Play </a:t>
                </a:r>
                <a:r>
                  <a:rPr lang="pl-PL" sz="3600" kern="0">
                    <a:gradFill>
                      <a:gsLst>
                        <a:gs pos="0">
                          <a:srgbClr val="FFFFFF"/>
                        </a:gs>
                        <a:gs pos="100000">
                          <a:srgbClr val="FFFFFF"/>
                        </a:gs>
                      </a:gsLst>
                      <a:lin ang="5400000" scaled="0"/>
                    </a:gradFill>
                    <a:ea typeface="Segoe UI" pitchFamily="34" charset="0"/>
                  </a:rPr>
                  <a:t># 5:</a:t>
                </a:r>
                <a:r>
                  <a:rPr lang="en-US" sz="3600" kern="0">
                    <a:gradFill>
                      <a:gsLst>
                        <a:gs pos="0">
                          <a:srgbClr val="FFFFFF"/>
                        </a:gs>
                        <a:gs pos="100000">
                          <a:srgbClr val="FFFFFF"/>
                        </a:gs>
                      </a:gsLst>
                      <a:lin ang="5400000" scaled="0"/>
                    </a:gradFill>
                    <a:ea typeface="Segoe UI" pitchFamily="34" charset="0"/>
                  </a:rPr>
                  <a:t> </a:t>
                </a:r>
                <a:r>
                  <a:rPr lang="pl-PL" sz="3600" kern="0">
                    <a:gradFill>
                      <a:gsLst>
                        <a:gs pos="0">
                          <a:srgbClr val="FFFFFF"/>
                        </a:gs>
                        <a:gs pos="100000">
                          <a:srgbClr val="FFFFFF"/>
                        </a:gs>
                      </a:gsLst>
                      <a:lin ang="5400000" scaled="0"/>
                    </a:gradFill>
                    <a:ea typeface="Segoe UI" pitchFamily="34" charset="0"/>
                  </a:rPr>
                  <a:t>Compliance &amp; Security</a:t>
                </a:r>
                <a:endParaRPr lang="en-US" sz="3600" kern="0">
                  <a:solidFill>
                    <a:srgbClr val="FF0000"/>
                  </a:solidFill>
                  <a:ea typeface="Segoe UI" pitchFamily="34" charset="0"/>
                </a:endParaRPr>
              </a:p>
            </p:txBody>
          </p:sp>
          <p:sp>
            <p:nvSpPr>
              <p:cNvPr id="6" name="TextBox 5"/>
              <p:cNvSpPr txBox="1"/>
              <p:nvPr/>
            </p:nvSpPr>
            <p:spPr>
              <a:xfrm>
                <a:off x="-359091" y="803105"/>
                <a:ext cx="4233426" cy="832684"/>
              </a:xfrm>
              <a:prstGeom prst="rect">
                <a:avLst/>
              </a:prstGeom>
              <a:noFill/>
              <a:ln>
                <a:solidFill>
                  <a:srgbClr val="7F7F7F"/>
                </a:solidFill>
              </a:ln>
            </p:spPr>
            <p:txBody>
              <a:bodyPr wrap="square" rtlCol="0">
                <a:spAutoFit/>
              </a:bodyPr>
              <a:lstStyle/>
              <a:p>
                <a:r>
                  <a:rPr lang="en-US" sz="1370" b="1"/>
                  <a:t>1. Market Insights – Why this is important in my Area</a:t>
                </a:r>
                <a:endParaRPr lang="en-US" sz="1400" b="1"/>
              </a:p>
              <a:p>
                <a:pPr marL="117475" indent="-117475">
                  <a:buFont typeface="Arial" panose="020B0604020202020204" pitchFamily="34" charset="0"/>
                  <a:buChar char="•"/>
                </a:pPr>
                <a:r>
                  <a:rPr lang="hu-HU" sz="1200"/>
                  <a:t>Security and GDPR (Finance, Public, Telco’s) </a:t>
                </a:r>
              </a:p>
              <a:p>
                <a:pPr marL="117475" indent="-117475">
                  <a:buFont typeface="Arial" panose="020B0604020202020204" pitchFamily="34" charset="0"/>
                  <a:buChar char="•"/>
                </a:pPr>
                <a:r>
                  <a:rPr lang="hu-HU" sz="1200"/>
                  <a:t>SPLA compliance improvement amongst MSP. </a:t>
                </a:r>
              </a:p>
              <a:p>
                <a:pPr marL="117475" indent="-117475">
                  <a:buFont typeface="Arial" panose="020B0604020202020204" pitchFamily="34" charset="0"/>
                  <a:buChar char="•"/>
                </a:pPr>
                <a:r>
                  <a:rPr lang="en-US" sz="1200"/>
                  <a:t>Back up providers do not have multifactor authentication.</a:t>
                </a:r>
              </a:p>
            </p:txBody>
          </p:sp>
          <p:sp>
            <p:nvSpPr>
              <p:cNvPr id="9" name="TextBox 8">
                <a:extLst>
                  <a:ext uri="{FF2B5EF4-FFF2-40B4-BE49-F238E27FC236}">
                    <a16:creationId xmlns:a16="http://schemas.microsoft.com/office/drawing/2014/main" id="{6B5CC616-ED81-47CD-B387-3BA27AA0726B}"/>
                  </a:ext>
                </a:extLst>
              </p:cNvPr>
              <p:cNvSpPr txBox="1"/>
              <p:nvPr/>
            </p:nvSpPr>
            <p:spPr>
              <a:xfrm>
                <a:off x="3874335" y="791787"/>
                <a:ext cx="3884027" cy="833307"/>
              </a:xfrm>
              <a:prstGeom prst="rect">
                <a:avLst/>
              </a:prstGeom>
              <a:noFill/>
              <a:ln>
                <a:solidFill>
                  <a:srgbClr val="7F7F7F"/>
                </a:solidFill>
              </a:ln>
            </p:spPr>
            <p:txBody>
              <a:bodyPr wrap="square" rtlCol="0">
                <a:spAutoFit/>
              </a:bodyPr>
              <a:lstStyle/>
              <a:p>
                <a:r>
                  <a:rPr lang="en-US" sz="1374" b="1">
                    <a:solidFill>
                      <a:schemeClr val="tx1">
                        <a:lumMod val="75000"/>
                        <a:lumOff val="25000"/>
                      </a:schemeClr>
                    </a:solidFill>
                  </a:rPr>
                  <a:t>2. Dependencies/Blockers in my Area</a:t>
                </a:r>
              </a:p>
              <a:p>
                <a:pPr marL="117475" indent="-117475">
                  <a:buFont typeface="Arial" panose="020B0604020202020204" pitchFamily="34" charset="0"/>
                  <a:buChar char="•"/>
                </a:pPr>
                <a:r>
                  <a:rPr lang="hu-HU" sz="1200"/>
                  <a:t>Demand for OMS through CSP</a:t>
                </a:r>
                <a:endParaRPr lang="en-US" sz="1200"/>
              </a:p>
              <a:p>
                <a:pPr marL="117475" indent="-117475">
                  <a:buFont typeface="Arial" panose="020B0604020202020204" pitchFamily="34" charset="0"/>
                  <a:buChar char="•"/>
                </a:pPr>
                <a:r>
                  <a:rPr lang="hu-HU" sz="1200"/>
                  <a:t>Lack of local security TSP</a:t>
                </a:r>
              </a:p>
              <a:p>
                <a:pPr marL="117475" indent="-117475">
                  <a:buFont typeface="Arial" panose="020B0604020202020204" pitchFamily="34" charset="0"/>
                  <a:buChar char="•"/>
                </a:pPr>
                <a:r>
                  <a:rPr lang="en-US" sz="1200"/>
                  <a:t>AWS DB migration service. </a:t>
                </a:r>
                <a:endParaRPr lang="pl-PL" sz="1200"/>
              </a:p>
            </p:txBody>
          </p:sp>
        </p:grpSp>
        <p:sp>
          <p:nvSpPr>
            <p:cNvPr id="11" name="Rectangle 10">
              <a:extLst>
                <a:ext uri="{FF2B5EF4-FFF2-40B4-BE49-F238E27FC236}">
                  <a16:creationId xmlns:a16="http://schemas.microsoft.com/office/drawing/2014/main" id="{C58E8F76-C2EF-4403-9F8D-3518DE3FD32C}"/>
                </a:ext>
              </a:extLst>
            </p:cNvPr>
            <p:cNvSpPr/>
            <p:nvPr/>
          </p:nvSpPr>
          <p:spPr>
            <a:xfrm>
              <a:off x="-356431" y="1775522"/>
              <a:ext cx="5876248" cy="1370471"/>
            </a:xfrm>
            <a:prstGeom prst="rect">
              <a:avLst/>
            </a:prstGeom>
            <a:noFill/>
            <a:ln w="5080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896214">
                <a:defRPr/>
              </a:pPr>
              <a:r>
                <a:rPr lang="en-GB" sz="1371" kern="0">
                  <a:solidFill>
                    <a:schemeClr val="tx1"/>
                  </a:solidFill>
                </a:rPr>
                <a:t>4. LOCAL BUSINESS OBJECTIVES + </a:t>
              </a:r>
              <a:r>
                <a:rPr lang="en-GB" sz="1371" b="1" kern="0">
                  <a:solidFill>
                    <a:schemeClr val="tx1"/>
                  </a:solidFill>
                  <a:latin typeface="+mj-lt"/>
                </a:rPr>
                <a:t>TARGET OUTCOMES:</a:t>
              </a:r>
              <a:endParaRPr lang="en-US" sz="1371" b="1" kern="0">
                <a:solidFill>
                  <a:schemeClr val="tx1"/>
                </a:solidFill>
                <a:latin typeface="+mj-lt"/>
              </a:endParaRPr>
            </a:p>
            <a:p>
              <a:pPr marL="285750" indent="-285750" defTabSz="896214">
                <a:buFont typeface="Arial" panose="020B0604020202020204" pitchFamily="34" charset="0"/>
                <a:buChar char="•"/>
                <a:defRPr/>
              </a:pPr>
              <a:r>
                <a:rPr lang="hu-HU" sz="1200" b="1" kern="0">
                  <a:solidFill>
                    <a:schemeClr val="tx1"/>
                  </a:solidFill>
                  <a:latin typeface="Calibri Light" panose="020F0302020204030204" pitchFamily="34" charset="0"/>
                  <a:cs typeface="Calibri Light" panose="020F0302020204030204" pitchFamily="34" charset="0"/>
                </a:rPr>
                <a:t>Lead with Productivity and Security as a Service pitch to build solutions with MSP. </a:t>
              </a:r>
              <a:endParaRPr lang="en-US" sz="1200" b="1" kern="0">
                <a:solidFill>
                  <a:schemeClr val="tx1"/>
                </a:solidFill>
                <a:latin typeface="Calibri Light" panose="020F0302020204030204" pitchFamily="34" charset="0"/>
                <a:cs typeface="Calibri Light" panose="020F0302020204030204" pitchFamily="34" charset="0"/>
              </a:endParaRPr>
            </a:p>
            <a:p>
              <a:pPr marL="285750" indent="-285750" defTabSz="896214">
                <a:buFont typeface="Arial" panose="020B0604020202020204" pitchFamily="34" charset="0"/>
                <a:buChar char="•"/>
                <a:defRPr/>
              </a:pPr>
              <a:r>
                <a:rPr lang="hu-HU" sz="1200" b="1" kern="0">
                  <a:solidFill>
                    <a:schemeClr val="tx1"/>
                  </a:solidFill>
                  <a:latin typeface="Calibri Light" panose="020F0302020204030204" pitchFamily="34" charset="0"/>
                  <a:cs typeface="Calibri Light" panose="020F0302020204030204" pitchFamily="34" charset="0"/>
                </a:rPr>
                <a:t>$700k from </a:t>
              </a:r>
              <a:r>
                <a:rPr lang="hu-HU" sz="1200" kern="0">
                  <a:solidFill>
                    <a:schemeClr val="tx1"/>
                  </a:solidFill>
                  <a:latin typeface="Calibri Light" panose="020F0302020204030204" pitchFamily="34" charset="0"/>
                  <a:cs typeface="Calibri Light" panose="020F0302020204030204" pitchFamily="34" charset="0"/>
                </a:rPr>
                <a:t>SPLA Tele-Assesment, SAM SPLA and LCC Audits. </a:t>
              </a:r>
              <a:endParaRPr lang="en-US" sz="1200" b="1" kern="0">
                <a:solidFill>
                  <a:schemeClr val="tx1"/>
                </a:solidFill>
                <a:latin typeface="Calibri Light" panose="020F0302020204030204" pitchFamily="34" charset="0"/>
                <a:cs typeface="Calibri Light" panose="020F0302020204030204" pitchFamily="34" charset="0"/>
              </a:endParaRPr>
            </a:p>
            <a:p>
              <a:pPr marL="285750" indent="-285750" defTabSz="896214">
                <a:buFont typeface="Arial" panose="020B0604020202020204" pitchFamily="34" charset="0"/>
                <a:buChar char="•"/>
                <a:defRPr/>
              </a:pPr>
              <a:r>
                <a:rPr lang="hu-HU" sz="1200" b="1" kern="0">
                  <a:solidFill>
                    <a:schemeClr val="tx1"/>
                  </a:solidFill>
                  <a:latin typeface="Calibri Light" panose="020F0302020204030204" pitchFamily="34" charset="0"/>
                  <a:cs typeface="Calibri Light" panose="020F0302020204030204" pitchFamily="34" charset="0"/>
                </a:rPr>
                <a:t>Compliance best practice engine </a:t>
              </a:r>
              <a:r>
                <a:rPr lang="hu-HU" sz="1200" kern="0">
                  <a:solidFill>
                    <a:schemeClr val="tx1"/>
                  </a:solidFill>
                  <a:latin typeface="Calibri Light" panose="020F0302020204030204" pitchFamily="34" charset="0"/>
                  <a:cs typeface="Calibri Light" panose="020F0302020204030204" pitchFamily="34" charset="0"/>
                </a:rPr>
                <a:t>including trainings with exams (Octopus Cloud), </a:t>
              </a:r>
            </a:p>
            <a:p>
              <a:pPr marL="285750" indent="-285750" defTabSz="896214">
                <a:buFont typeface="Arial" panose="020B0604020202020204" pitchFamily="34" charset="0"/>
                <a:buChar char="•"/>
                <a:defRPr/>
              </a:pPr>
              <a:r>
                <a:rPr lang="hu-HU" sz="1200" b="1" kern="0">
                  <a:solidFill>
                    <a:schemeClr val="tx1"/>
                  </a:solidFill>
                  <a:latin typeface="Calibri Light" panose="020F0302020204030204" pitchFamily="34" charset="0"/>
                  <a:cs typeface="Calibri Light" panose="020F0302020204030204" pitchFamily="34" charset="0"/>
                </a:rPr>
                <a:t>MSP’s get GDPR-ready status: </a:t>
              </a:r>
            </a:p>
            <a:p>
              <a:pPr marL="742950" lvl="1" indent="-285750" defTabSz="896214">
                <a:buFont typeface="Arial" panose="020B0604020202020204" pitchFamily="34" charset="0"/>
                <a:buChar char="•"/>
                <a:defRPr/>
              </a:pPr>
              <a:r>
                <a:rPr lang="hu-HU" sz="1200" b="1" kern="0">
                  <a:solidFill>
                    <a:schemeClr val="tx1"/>
                  </a:solidFill>
                  <a:latin typeface="Calibri Light" panose="020F0302020204030204" pitchFamily="34" charset="0"/>
                  <a:cs typeface="Calibri Light" panose="020F0302020204030204" pitchFamily="34" charset="0"/>
                </a:rPr>
                <a:t>+ 20 GDPR SAM’s </a:t>
              </a:r>
              <a:r>
                <a:rPr lang="hu-HU" sz="1200" kern="0">
                  <a:solidFill>
                    <a:schemeClr val="tx1"/>
                  </a:solidFill>
                  <a:latin typeface="Calibri Light" panose="020F0302020204030204" pitchFamily="34" charset="0"/>
                  <a:cs typeface="Calibri Light" panose="020F0302020204030204" pitchFamily="34" charset="0"/>
                </a:rPr>
                <a:t>assessing admin rights, application discovery and cleanup, </a:t>
              </a:r>
            </a:p>
            <a:p>
              <a:pPr marL="742950" lvl="1" indent="-285750" defTabSz="896214">
                <a:buFont typeface="Arial" panose="020B0604020202020204" pitchFamily="34" charset="0"/>
                <a:buChar char="•"/>
                <a:defRPr/>
              </a:pPr>
              <a:r>
                <a:rPr lang="hu-HU" sz="1200" kern="0">
                  <a:solidFill>
                    <a:schemeClr val="tx1"/>
                  </a:solidFill>
                  <a:latin typeface="Calibri Light" panose="020F0302020204030204" pitchFamily="34" charset="0"/>
                  <a:cs typeface="Calibri Light" panose="020F0302020204030204" pitchFamily="34" charset="0"/>
                </a:rPr>
                <a:t>+ </a:t>
              </a:r>
              <a:r>
                <a:rPr lang="hu-HU" sz="1200" b="1" kern="0">
                  <a:solidFill>
                    <a:schemeClr val="tx1"/>
                  </a:solidFill>
                  <a:latin typeface="Calibri Light" panose="020F0302020204030204" pitchFamily="34" charset="0"/>
                  <a:cs typeface="Calibri Light" panose="020F0302020204030204" pitchFamily="34" charset="0"/>
                </a:rPr>
                <a:t>50 GDPR workshops</a:t>
              </a:r>
            </a:p>
            <a:p>
              <a:pPr defTabSz="896214">
                <a:defRPr/>
              </a:pPr>
              <a:endParaRPr lang="en-US" sz="1371" b="1" kern="0">
                <a:solidFill>
                  <a:schemeClr val="tx1"/>
                </a:solidFill>
                <a:latin typeface="+mj-lt"/>
              </a:endParaRPr>
            </a:p>
            <a:p>
              <a:pPr defTabSz="896214">
                <a:defRPr/>
              </a:pPr>
              <a:endParaRPr lang="en-US" sz="1371" b="1" kern="0">
                <a:solidFill>
                  <a:schemeClr val="tx1"/>
                </a:solidFill>
                <a:latin typeface="+mj-lt"/>
              </a:endParaRPr>
            </a:p>
          </p:txBody>
        </p:sp>
        <p:sp>
          <p:nvSpPr>
            <p:cNvPr id="13" name="Rectangle 12">
              <a:extLst>
                <a:ext uri="{FF2B5EF4-FFF2-40B4-BE49-F238E27FC236}">
                  <a16:creationId xmlns:a16="http://schemas.microsoft.com/office/drawing/2014/main" id="{22B2E1A9-5568-4E79-A7F2-77D0927AD691}"/>
                </a:ext>
              </a:extLst>
            </p:cNvPr>
            <p:cNvSpPr/>
            <p:nvPr/>
          </p:nvSpPr>
          <p:spPr>
            <a:xfrm>
              <a:off x="-356431" y="5712169"/>
              <a:ext cx="5876249" cy="889561"/>
            </a:xfrm>
            <a:prstGeom prst="rect">
              <a:avLst/>
            </a:prstGeom>
            <a:noFill/>
            <a:ln w="5080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896214">
                <a:defRPr/>
              </a:pPr>
              <a:r>
                <a:rPr lang="pl-PL" sz="1371" b="1" kern="0">
                  <a:solidFill>
                    <a:schemeClr val="tx1">
                      <a:lumMod val="75000"/>
                      <a:lumOff val="25000"/>
                    </a:schemeClr>
                  </a:solidFill>
                  <a:latin typeface="+mj-lt"/>
                </a:rPr>
                <a:t>6</a:t>
              </a:r>
              <a:r>
                <a:rPr lang="en-GB" sz="1371" b="1" kern="0">
                  <a:solidFill>
                    <a:schemeClr val="tx1">
                      <a:lumMod val="75000"/>
                      <a:lumOff val="25000"/>
                    </a:schemeClr>
                  </a:solidFill>
                  <a:latin typeface="+mj-lt"/>
                </a:rPr>
                <a:t>. </a:t>
              </a:r>
              <a:r>
                <a:rPr lang="pl-PL" sz="1371" b="1" kern="0">
                  <a:solidFill>
                    <a:schemeClr val="tx1">
                      <a:lumMod val="75000"/>
                      <a:lumOff val="25000"/>
                    </a:schemeClr>
                  </a:solidFill>
                  <a:latin typeface="+mj-lt"/>
                </a:rPr>
                <a:t>Top </a:t>
              </a:r>
              <a:r>
                <a:rPr lang="pl-PL" sz="1371" b="1" kern="0" err="1">
                  <a:solidFill>
                    <a:schemeClr val="tx1">
                      <a:lumMod val="75000"/>
                      <a:lumOff val="25000"/>
                    </a:schemeClr>
                  </a:solidFill>
                  <a:latin typeface="+mj-lt"/>
                </a:rPr>
                <a:t>partners</a:t>
              </a:r>
              <a:r>
                <a:rPr lang="pl-PL" sz="1371" b="1" kern="0">
                  <a:solidFill>
                    <a:schemeClr val="tx1">
                      <a:lumMod val="75000"/>
                      <a:lumOff val="25000"/>
                    </a:schemeClr>
                  </a:solidFill>
                  <a:latin typeface="+mj-lt"/>
                </a:rPr>
                <a:t> and expected outcome:</a:t>
              </a:r>
              <a:endParaRPr lang="en-US" sz="1371" b="1" kern="0">
                <a:solidFill>
                  <a:schemeClr val="tx1">
                    <a:lumMod val="75000"/>
                    <a:lumOff val="25000"/>
                  </a:schemeClr>
                </a:solidFill>
                <a:latin typeface="+mj-lt"/>
              </a:endParaRPr>
            </a:p>
            <a:p>
              <a:pPr marL="285750" indent="-285750" defTabSz="896214">
                <a:buFont typeface="Arial" panose="020B0604020202020204" pitchFamily="34" charset="0"/>
                <a:buChar char="•"/>
                <a:defRPr/>
              </a:pPr>
              <a:r>
                <a:rPr lang="pl-PL" sz="1200" kern="0">
                  <a:solidFill>
                    <a:schemeClr val="tx1"/>
                  </a:solidFill>
                  <a:latin typeface="+mj-lt"/>
                </a:rPr>
                <a:t>Partners: MSP MPL</a:t>
              </a:r>
            </a:p>
            <a:p>
              <a:pPr marL="285750" indent="-285750" defTabSz="896214">
                <a:buFont typeface="Arial" panose="020B0604020202020204" pitchFamily="34" charset="0"/>
                <a:buChar char="•"/>
                <a:defRPr/>
              </a:pPr>
              <a:r>
                <a:rPr lang="pl-PL" sz="1200" kern="0">
                  <a:solidFill>
                    <a:schemeClr val="tx1"/>
                  </a:solidFill>
                  <a:latin typeface="+mj-lt"/>
                </a:rPr>
                <a:t>Revenue growth: $200k from Azure, EMS</a:t>
              </a:r>
              <a:endParaRPr lang="en-US" sz="1200" kern="0">
                <a:solidFill>
                  <a:schemeClr val="tx1"/>
                </a:solidFill>
                <a:latin typeface="+mj-lt"/>
              </a:endParaRPr>
            </a:p>
            <a:p>
              <a:pPr marL="285750" indent="-285750" defTabSz="896214">
                <a:buFont typeface="Arial" panose="020B0604020202020204" pitchFamily="34" charset="0"/>
                <a:buChar char="•"/>
                <a:defRPr/>
              </a:pPr>
              <a:r>
                <a:rPr lang="pl-PL" sz="1200" kern="0">
                  <a:solidFill>
                    <a:schemeClr val="tx1"/>
                  </a:solidFill>
                  <a:latin typeface="+mj-lt"/>
                </a:rPr>
                <a:t>Compliance: </a:t>
              </a:r>
              <a:r>
                <a:rPr lang="pl-PL" sz="1200" kern="0">
                  <a:solidFill>
                    <a:schemeClr val="tx1"/>
                  </a:solidFill>
                </a:rPr>
                <a:t>$700k</a:t>
              </a:r>
              <a:endParaRPr lang="en-US" sz="1200" kern="0">
                <a:solidFill>
                  <a:schemeClr val="tx1"/>
                </a:solidFill>
                <a:latin typeface="+mj-lt"/>
              </a:endParaRPr>
            </a:p>
            <a:p>
              <a:pPr defTabSz="896214">
                <a:defRPr/>
              </a:pPr>
              <a:endParaRPr lang="en-US" sz="1371" b="1" kern="0">
                <a:solidFill>
                  <a:schemeClr val="tx1"/>
                </a:solidFill>
                <a:latin typeface="+mj-lt"/>
              </a:endParaRPr>
            </a:p>
            <a:p>
              <a:pPr defTabSz="896214">
                <a:defRPr/>
              </a:pPr>
              <a:endParaRPr lang="en-US" sz="1371" b="1" kern="0">
                <a:solidFill>
                  <a:schemeClr val="tx1"/>
                </a:solidFill>
                <a:latin typeface="+mj-lt"/>
              </a:endParaRPr>
            </a:p>
          </p:txBody>
        </p:sp>
      </p:grpSp>
      <p:graphicFrame>
        <p:nvGraphicFramePr>
          <p:cNvPr id="16" name="Table 15"/>
          <p:cNvGraphicFramePr>
            <a:graphicFrameLocks noGrp="1"/>
          </p:cNvGraphicFramePr>
          <p:nvPr>
            <p:extLst>
              <p:ext uri="{D42A27DB-BD31-4B8C-83A1-F6EECF244321}">
                <p14:modId xmlns:p14="http://schemas.microsoft.com/office/powerpoint/2010/main" val="3437541481"/>
              </p:ext>
            </p:extLst>
          </p:nvPr>
        </p:nvGraphicFramePr>
        <p:xfrm>
          <a:off x="6305771" y="1820986"/>
          <a:ext cx="5602208" cy="2941358"/>
        </p:xfrm>
        <a:graphic>
          <a:graphicData uri="http://schemas.openxmlformats.org/drawingml/2006/table">
            <a:tbl>
              <a:tblPr>
                <a:tableStyleId>{616DA210-FB5B-4158-B5E0-FEB733F419BA}</a:tableStyleId>
              </a:tblPr>
              <a:tblGrid>
                <a:gridCol w="459168">
                  <a:extLst>
                    <a:ext uri="{9D8B030D-6E8A-4147-A177-3AD203B41FA5}">
                      <a16:colId xmlns:a16="http://schemas.microsoft.com/office/drawing/2014/main" val="1206727105"/>
                    </a:ext>
                  </a:extLst>
                </a:gridCol>
                <a:gridCol w="1762204">
                  <a:extLst>
                    <a:ext uri="{9D8B030D-6E8A-4147-A177-3AD203B41FA5}">
                      <a16:colId xmlns:a16="http://schemas.microsoft.com/office/drawing/2014/main" val="245940988"/>
                    </a:ext>
                  </a:extLst>
                </a:gridCol>
                <a:gridCol w="529771">
                  <a:extLst>
                    <a:ext uri="{9D8B030D-6E8A-4147-A177-3AD203B41FA5}">
                      <a16:colId xmlns:a16="http://schemas.microsoft.com/office/drawing/2014/main" val="3430624284"/>
                    </a:ext>
                  </a:extLst>
                </a:gridCol>
                <a:gridCol w="558800">
                  <a:extLst>
                    <a:ext uri="{9D8B030D-6E8A-4147-A177-3AD203B41FA5}">
                      <a16:colId xmlns:a16="http://schemas.microsoft.com/office/drawing/2014/main" val="4027886329"/>
                    </a:ext>
                  </a:extLst>
                </a:gridCol>
                <a:gridCol w="2292265">
                  <a:extLst>
                    <a:ext uri="{9D8B030D-6E8A-4147-A177-3AD203B41FA5}">
                      <a16:colId xmlns:a16="http://schemas.microsoft.com/office/drawing/2014/main" val="3505313657"/>
                    </a:ext>
                  </a:extLst>
                </a:gridCol>
              </a:tblGrid>
              <a:tr h="421548">
                <a:tc gridSpan="4">
                  <a:txBody>
                    <a:bodyPr/>
                    <a:lstStyle/>
                    <a:p>
                      <a:pPr algn="ctr" fontAlgn="ctr"/>
                      <a:r>
                        <a:rPr lang="en-US" sz="1400" b="1" u="none" strike="noStrike">
                          <a:solidFill>
                            <a:schemeClr val="bg1"/>
                          </a:solidFill>
                          <a:effectLst/>
                        </a:rPr>
                        <a:t>7. MS Tactics and Field</a:t>
                      </a:r>
                      <a:r>
                        <a:rPr lang="en-US" sz="1400" b="1" u="none" strike="noStrike" baseline="0">
                          <a:solidFill>
                            <a:schemeClr val="bg1"/>
                          </a:solidFill>
                          <a:effectLst/>
                        </a:rPr>
                        <a:t> Go Do’s</a:t>
                      </a:r>
                      <a:endParaRPr lang="en-US" sz="1400" b="1" i="0" u="none" strike="noStrike">
                        <a:solidFill>
                          <a:schemeClr val="bg1"/>
                        </a:solidFill>
                        <a:effectLst/>
                        <a:latin typeface="+mj-lt"/>
                      </a:endParaRPr>
                    </a:p>
                  </a:txBody>
                  <a:tcPr marL="9525" marR="9525" marT="9525" marB="0" anchor="ctr">
                    <a:solidFill>
                      <a:srgbClr val="7F7F7F"/>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endParaRPr lang="en-US" sz="1400" b="1" i="0" u="none" strike="noStrike">
                        <a:solidFill>
                          <a:schemeClr val="bg1"/>
                        </a:solidFill>
                        <a:effectLst/>
                        <a:latin typeface="+mj-lt"/>
                      </a:endParaRPr>
                    </a:p>
                  </a:txBody>
                  <a:tcPr marL="9525" marR="9525" marT="9525" marB="0" anchor="ctr">
                    <a:solidFill>
                      <a:srgbClr val="7F7F7F"/>
                    </a:solidFill>
                  </a:tcPr>
                </a:tc>
                <a:extLst>
                  <a:ext uri="{0D108BD9-81ED-4DB2-BD59-A6C34878D82A}">
                    <a16:rowId xmlns:a16="http://schemas.microsoft.com/office/drawing/2014/main" val="2576622483"/>
                  </a:ext>
                </a:extLst>
              </a:tr>
              <a:tr h="401473">
                <a:tc>
                  <a:txBody>
                    <a:bodyPr/>
                    <a:lstStyle/>
                    <a:p>
                      <a:pPr algn="ctr" fontAlgn="ctr"/>
                      <a:endParaRPr lang="en-US" sz="2000" b="0" i="0" u="none" strike="noStrike">
                        <a:solidFill>
                          <a:schemeClr val="bg1"/>
                        </a:solidFill>
                        <a:effectLst/>
                        <a:latin typeface="+mj-lt"/>
                      </a:endParaRPr>
                    </a:p>
                  </a:txBody>
                  <a:tcPr marL="9525" marR="9525" marT="9525" marB="0" anchor="ctr">
                    <a:solidFill>
                      <a:srgbClr val="008272"/>
                    </a:solidFill>
                  </a:tcPr>
                </a:tc>
                <a:tc>
                  <a:txBody>
                    <a:bodyPr/>
                    <a:lstStyle/>
                    <a:p>
                      <a:pPr algn="ctr" fontAlgn="ctr"/>
                      <a:r>
                        <a:rPr lang="en-US" sz="1370" b="1" u="none" strike="noStrike">
                          <a:solidFill>
                            <a:schemeClr val="bg1"/>
                          </a:solidFill>
                          <a:effectLst/>
                        </a:rPr>
                        <a:t>What    </a:t>
                      </a:r>
                      <a:endParaRPr lang="en-US" sz="1370" b="1" i="0" u="none" strike="noStrike">
                        <a:solidFill>
                          <a:schemeClr val="bg1"/>
                        </a:solidFill>
                        <a:effectLst/>
                        <a:latin typeface="+mj-lt"/>
                      </a:endParaRPr>
                    </a:p>
                  </a:txBody>
                  <a:tcPr marL="9525" marR="9525" marT="9525" marB="0" anchor="ctr">
                    <a:solidFill>
                      <a:srgbClr val="008272"/>
                    </a:solidFill>
                  </a:tcPr>
                </a:tc>
                <a:tc>
                  <a:txBody>
                    <a:bodyPr/>
                    <a:lstStyle/>
                    <a:p>
                      <a:pPr algn="ctr" fontAlgn="ctr"/>
                      <a:r>
                        <a:rPr lang="en-US" sz="1370" b="1" u="none" strike="noStrike">
                          <a:solidFill>
                            <a:schemeClr val="bg1"/>
                          </a:solidFill>
                          <a:effectLst/>
                        </a:rPr>
                        <a:t>Who </a:t>
                      </a:r>
                      <a:endParaRPr lang="en-US" sz="1370" b="1" i="0" u="none" strike="noStrike">
                        <a:solidFill>
                          <a:schemeClr val="bg1"/>
                        </a:solidFill>
                        <a:effectLst/>
                        <a:latin typeface="+mj-lt"/>
                      </a:endParaRPr>
                    </a:p>
                  </a:txBody>
                  <a:tcPr marL="9525" marR="9525" marT="9525" marB="0" anchor="ctr">
                    <a:solidFill>
                      <a:srgbClr val="008272"/>
                    </a:solidFill>
                  </a:tcPr>
                </a:tc>
                <a:tc>
                  <a:txBody>
                    <a:bodyPr/>
                    <a:lstStyle/>
                    <a:p>
                      <a:pPr algn="ctr" fontAlgn="ctr"/>
                      <a:r>
                        <a:rPr lang="en-US" sz="1370" b="1" u="none" strike="noStrike">
                          <a:solidFill>
                            <a:schemeClr val="bg1"/>
                          </a:solidFill>
                          <a:effectLst/>
                        </a:rPr>
                        <a:t>When</a:t>
                      </a:r>
                      <a:endParaRPr lang="en-US" sz="1370" b="1" i="0" u="none" strike="noStrike">
                        <a:solidFill>
                          <a:schemeClr val="bg1"/>
                        </a:solidFill>
                        <a:effectLst/>
                        <a:latin typeface="+mj-lt"/>
                      </a:endParaRPr>
                    </a:p>
                  </a:txBody>
                  <a:tcPr marL="9525" marR="9525" marT="9525" marB="0" anchor="ctr">
                    <a:solidFill>
                      <a:srgbClr val="00827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l-PL" sz="1370" b="1" i="0" u="none" strike="noStrike">
                          <a:solidFill>
                            <a:schemeClr val="bg1"/>
                          </a:solidFill>
                          <a:effectLst/>
                          <a:latin typeface="Calibri Light" panose="020F0302020204030204" pitchFamily="34" charset="0"/>
                        </a:rPr>
                        <a:t>Expected Outcome / Revenue</a:t>
                      </a:r>
                      <a:endParaRPr lang="en-US" sz="1370" b="1" i="0" u="none" strike="noStrike">
                        <a:solidFill>
                          <a:schemeClr val="bg1"/>
                        </a:solidFill>
                        <a:effectLst/>
                        <a:latin typeface="Calibri Light" panose="020F0302020204030204" pitchFamily="34" charset="0"/>
                      </a:endParaRPr>
                    </a:p>
                  </a:txBody>
                  <a:tcPr marL="9525" marR="9525" marT="9525" marB="0" anchor="ctr">
                    <a:solidFill>
                      <a:srgbClr val="008272"/>
                    </a:solidFill>
                  </a:tcPr>
                </a:tc>
                <a:extLst>
                  <a:ext uri="{0D108BD9-81ED-4DB2-BD59-A6C34878D82A}">
                    <a16:rowId xmlns:a16="http://schemas.microsoft.com/office/drawing/2014/main" val="3347755063"/>
                  </a:ext>
                </a:extLst>
              </a:tr>
              <a:tr h="401473">
                <a:tc>
                  <a:txBody>
                    <a:bodyPr/>
                    <a:lstStyle/>
                    <a:p>
                      <a:pPr algn="ctr" fontAlgn="ctr"/>
                      <a:r>
                        <a:rPr lang="pl-PL" sz="1100" b="0" i="0" u="none" strike="noStrike">
                          <a:solidFill>
                            <a:srgbClr val="000000"/>
                          </a:solidFill>
                          <a:effectLst/>
                          <a:latin typeface="+mj-lt"/>
                        </a:rPr>
                        <a:t>1</a:t>
                      </a:r>
                      <a:endParaRPr lang="en-US" sz="1100" b="0" i="0" u="none" strike="noStrike">
                        <a:solidFill>
                          <a:srgbClr val="000000"/>
                        </a:solidFill>
                        <a:effectLst/>
                        <a:latin typeface="+mj-lt"/>
                      </a:endParaRPr>
                    </a:p>
                  </a:txBody>
                  <a:tcPr marL="9525" marR="9525" marT="9525" marB="0" anchor="ctr"/>
                </a:tc>
                <a:tc>
                  <a:txBody>
                    <a:bodyPr/>
                    <a:lstStyle/>
                    <a:p>
                      <a:pPr algn="l" fontAlgn="ctr"/>
                      <a:r>
                        <a:rPr lang="pl-PL" sz="1100" u="none" strike="noStrike" kern="1200" err="1">
                          <a:solidFill>
                            <a:schemeClr val="tx1"/>
                          </a:solidFill>
                          <a:effectLst/>
                          <a:latin typeface="+mn-lt"/>
                          <a:ea typeface="+mn-ea"/>
                          <a:cs typeface="+mn-cs"/>
                        </a:rPr>
                        <a:t>Launch</a:t>
                      </a:r>
                      <a:r>
                        <a:rPr lang="pl-PL" sz="1100" u="none" strike="noStrike" kern="1200">
                          <a:solidFill>
                            <a:schemeClr val="tx1"/>
                          </a:solidFill>
                          <a:effectLst/>
                          <a:latin typeface="+mn-lt"/>
                          <a:ea typeface="+mn-ea"/>
                          <a:cs typeface="+mn-cs"/>
                        </a:rPr>
                        <a:t> Security </a:t>
                      </a:r>
                      <a:r>
                        <a:rPr lang="pl-PL" sz="1100" u="none" strike="noStrike" kern="1200" err="1">
                          <a:solidFill>
                            <a:schemeClr val="tx1"/>
                          </a:solidFill>
                          <a:effectLst/>
                          <a:latin typeface="+mn-lt"/>
                          <a:ea typeface="+mn-ea"/>
                          <a:cs typeface="+mn-cs"/>
                        </a:rPr>
                        <a:t>solutions</a:t>
                      </a:r>
                      <a:endParaRPr lang="en-US" sz="1100" u="none" strike="noStrike" kern="1200">
                        <a:solidFill>
                          <a:schemeClr val="tx1"/>
                        </a:solidFill>
                        <a:effectLst/>
                        <a:latin typeface="+mn-lt"/>
                        <a:ea typeface="+mn-ea"/>
                        <a:cs typeface="+mn-cs"/>
                      </a:endParaRPr>
                    </a:p>
                  </a:txBody>
                  <a:tcPr marL="9525" marR="9525" marT="9525" marB="0" anchor="ctr"/>
                </a:tc>
                <a:tc>
                  <a:txBody>
                    <a:bodyPr/>
                    <a:lstStyle/>
                    <a:p>
                      <a:pPr algn="ctr" fontAlgn="ctr"/>
                      <a:r>
                        <a:rPr lang="en-US" sz="1100" b="0" i="0" u="none" strike="noStrike" kern="1200">
                          <a:solidFill>
                            <a:srgbClr val="000000"/>
                          </a:solidFill>
                          <a:effectLst/>
                          <a:latin typeface="+mj-lt"/>
                          <a:ea typeface="+mn-ea"/>
                          <a:cs typeface="+mn-cs"/>
                        </a:rPr>
                        <a:t> PDM</a:t>
                      </a:r>
                      <a:r>
                        <a:rPr lang="pl-PL" sz="1100" b="0" i="0" u="none" strike="noStrike" kern="1200">
                          <a:solidFill>
                            <a:srgbClr val="000000"/>
                          </a:solidFill>
                          <a:effectLst/>
                          <a:latin typeface="+mj-lt"/>
                          <a:ea typeface="+mn-ea"/>
                          <a:cs typeface="+mn-cs"/>
                        </a:rPr>
                        <a:t> + PTS</a:t>
                      </a:r>
                      <a:endParaRPr lang="en-US" sz="1100" b="0" i="0" u="none" strike="noStrike" kern="1200">
                        <a:solidFill>
                          <a:srgbClr val="000000"/>
                        </a:solidFill>
                        <a:effectLst/>
                        <a:latin typeface="+mj-lt"/>
                        <a:ea typeface="+mn-ea"/>
                        <a:cs typeface="+mn-cs"/>
                      </a:endParaRPr>
                    </a:p>
                  </a:txBody>
                  <a:tcPr marL="9525" marR="9525" marT="9525" marB="0" anchor="ctr"/>
                </a:tc>
                <a:tc>
                  <a:txBody>
                    <a:bodyPr/>
                    <a:lstStyle/>
                    <a:p>
                      <a:pPr algn="ctr" fontAlgn="ctr"/>
                      <a:r>
                        <a:rPr lang="en-US" sz="1100" u="none" strike="noStrike">
                          <a:effectLst/>
                          <a:latin typeface="+mj-lt"/>
                        </a:rPr>
                        <a:t> FY18</a:t>
                      </a:r>
                      <a:endParaRPr lang="en-US" sz="1100" b="0" i="0" u="none" strike="noStrike">
                        <a:solidFill>
                          <a:srgbClr val="000000"/>
                        </a:solidFill>
                        <a:effectLst/>
                        <a:latin typeface="+mj-lt"/>
                      </a:endParaRPr>
                    </a:p>
                  </a:txBody>
                  <a:tcPr marL="9525" marR="9525" marT="9525"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pl-PL" sz="1000" b="0" i="0" u="none" strike="noStrike" kern="1200">
                          <a:solidFill>
                            <a:srgbClr val="000000"/>
                          </a:solidFill>
                          <a:effectLst/>
                          <a:latin typeface="+mj-lt"/>
                          <a:ea typeface="+mn-ea"/>
                          <a:cs typeface="+mn-cs"/>
                        </a:rPr>
                        <a:t>Security offers landed in every Sub. </a:t>
                      </a:r>
                      <a:endParaRPr lang="en-US" sz="1000" b="0" i="0" u="none" strike="noStrike" kern="1200">
                        <a:solidFill>
                          <a:srgbClr val="000000"/>
                        </a:solidFill>
                        <a:effectLst/>
                        <a:latin typeface="+mj-lt"/>
                        <a:ea typeface="+mn-ea"/>
                        <a:cs typeface="+mn-cs"/>
                      </a:endParaRPr>
                    </a:p>
                  </a:txBody>
                  <a:tcPr marL="9525" marR="9525" marT="9525" marB="0" anchor="ctr"/>
                </a:tc>
                <a:extLst>
                  <a:ext uri="{0D108BD9-81ED-4DB2-BD59-A6C34878D82A}">
                    <a16:rowId xmlns:a16="http://schemas.microsoft.com/office/drawing/2014/main" val="2376545284"/>
                  </a:ext>
                </a:extLst>
              </a:tr>
              <a:tr h="401473">
                <a:tc>
                  <a:txBody>
                    <a:bodyPr/>
                    <a:lstStyle/>
                    <a:p>
                      <a:pPr algn="ctr" fontAlgn="ctr"/>
                      <a:r>
                        <a:rPr lang="pl-PL" sz="1100" b="0" i="0" u="none" strike="noStrike">
                          <a:solidFill>
                            <a:srgbClr val="000000"/>
                          </a:solidFill>
                          <a:effectLst/>
                          <a:latin typeface="+mj-lt"/>
                        </a:rPr>
                        <a:t>2</a:t>
                      </a:r>
                      <a:endParaRPr lang="en-US" sz="1100" b="0" i="0" u="none" strike="noStrike">
                        <a:solidFill>
                          <a:srgbClr val="000000"/>
                        </a:solidFill>
                        <a:effectLst/>
                        <a:latin typeface="+mj-lt"/>
                      </a:endParaRPr>
                    </a:p>
                  </a:txBody>
                  <a:tcPr marL="9525" marR="9525" marT="9525" marB="0" anchor="ctr"/>
                </a:tc>
                <a:tc>
                  <a:txBody>
                    <a:bodyPr/>
                    <a:lstStyle/>
                    <a:p>
                      <a:pPr algn="l" fontAlgn="ctr"/>
                      <a:r>
                        <a:rPr lang="hu-HU" sz="1100" u="none" strike="noStrike" kern="1200">
                          <a:solidFill>
                            <a:schemeClr val="tx1"/>
                          </a:solidFill>
                          <a:effectLst/>
                          <a:latin typeface="+mn-lt"/>
                          <a:ea typeface="+mn-ea"/>
                          <a:cs typeface="+mn-cs"/>
                        </a:rPr>
                        <a:t> GDPR workshops</a:t>
                      </a:r>
                      <a:endParaRPr lang="en-US" sz="1100" u="none" strike="noStrike" kern="1200">
                        <a:solidFill>
                          <a:schemeClr val="tx1"/>
                        </a:solidFill>
                        <a:effectLst/>
                        <a:latin typeface="+mn-lt"/>
                        <a:ea typeface="+mn-ea"/>
                        <a:cs typeface="+mn-cs"/>
                      </a:endParaRPr>
                    </a:p>
                  </a:txBody>
                  <a:tcPr marL="9525" marR="9525" marT="9525" marB="0" anchor="ctr"/>
                </a:tc>
                <a:tc>
                  <a:txBody>
                    <a:bodyPr/>
                    <a:lstStyle/>
                    <a:p>
                      <a:pPr algn="ctr" fontAlgn="ctr"/>
                      <a:r>
                        <a:rPr lang="hu-HU" sz="1100" b="0" i="0" u="none" strike="noStrike">
                          <a:solidFill>
                            <a:srgbClr val="000000"/>
                          </a:solidFill>
                          <a:effectLst/>
                          <a:latin typeface="+mj-lt"/>
                        </a:rPr>
                        <a:t>PDM</a:t>
                      </a:r>
                      <a:endParaRPr lang="en-US" sz="1100" b="0" i="0" u="none" strike="noStrike">
                        <a:solidFill>
                          <a:srgbClr val="000000"/>
                        </a:solidFill>
                        <a:effectLst/>
                        <a:latin typeface="+mj-lt"/>
                      </a:endParaRPr>
                    </a:p>
                  </a:txBody>
                  <a:tcPr marL="9525" marR="9525" marT="9525" marB="0" anchor="ctr"/>
                </a:tc>
                <a:tc>
                  <a:txBody>
                    <a:bodyPr/>
                    <a:lstStyle/>
                    <a:p>
                      <a:pPr algn="ctr" fontAlgn="ctr"/>
                      <a:r>
                        <a:rPr lang="hu-HU" sz="1100" b="0" i="0" u="none" strike="noStrike">
                          <a:solidFill>
                            <a:srgbClr val="000000"/>
                          </a:solidFill>
                          <a:effectLst/>
                          <a:latin typeface="+mj-lt"/>
                        </a:rPr>
                        <a:t>Q2 - Q3</a:t>
                      </a:r>
                      <a:endParaRPr lang="en-US" sz="1100" b="0" i="0" u="none" strike="noStrike">
                        <a:solidFill>
                          <a:srgbClr val="000000"/>
                        </a:solidFill>
                        <a:effectLst/>
                        <a:latin typeface="+mj-lt"/>
                      </a:endParaRPr>
                    </a:p>
                  </a:txBody>
                  <a:tcPr marL="9525" marR="9525" marT="9525" marB="0" anchor="ctr"/>
                </a:tc>
                <a:tc>
                  <a:txBody>
                    <a:bodyPr/>
                    <a:lstStyle/>
                    <a:p>
                      <a:pPr algn="l" fontAlgn="ctr"/>
                      <a:r>
                        <a:rPr lang="hu-HU" sz="1100" b="0" i="0" u="none" strike="noStrike">
                          <a:solidFill>
                            <a:srgbClr val="000000"/>
                          </a:solidFill>
                          <a:effectLst/>
                          <a:latin typeface="+mj-lt"/>
                        </a:rPr>
                        <a:t>MSP GDPR ready with security solution. </a:t>
                      </a:r>
                      <a:endParaRPr lang="en-US" sz="1100" b="0" i="0" u="none" strike="noStrike">
                        <a:solidFill>
                          <a:srgbClr val="000000"/>
                        </a:solidFill>
                        <a:effectLst/>
                        <a:latin typeface="+mj-lt"/>
                      </a:endParaRPr>
                    </a:p>
                  </a:txBody>
                  <a:tcPr marL="9525" marR="9525" marT="9525" marB="0" anchor="ctr"/>
                </a:tc>
                <a:extLst>
                  <a:ext uri="{0D108BD9-81ED-4DB2-BD59-A6C34878D82A}">
                    <a16:rowId xmlns:a16="http://schemas.microsoft.com/office/drawing/2014/main" val="3286352346"/>
                  </a:ext>
                </a:extLst>
              </a:tr>
              <a:tr h="401473">
                <a:tc>
                  <a:txBody>
                    <a:bodyPr/>
                    <a:lstStyle/>
                    <a:p>
                      <a:pPr algn="ctr" fontAlgn="ctr"/>
                      <a:r>
                        <a:rPr lang="pl-PL" sz="1100" b="0" i="0" u="none" strike="noStrike">
                          <a:solidFill>
                            <a:srgbClr val="000000"/>
                          </a:solidFill>
                          <a:effectLst/>
                          <a:latin typeface="+mj-lt"/>
                        </a:rPr>
                        <a:t>3</a:t>
                      </a:r>
                      <a:endParaRPr lang="en-US" sz="1100" b="0" i="0" u="none" strike="noStrike">
                        <a:solidFill>
                          <a:srgbClr val="000000"/>
                        </a:solidFill>
                        <a:effectLst/>
                        <a:latin typeface="+mj-lt"/>
                      </a:endParaRPr>
                    </a:p>
                  </a:txBody>
                  <a:tcPr marL="9525" marR="9525" marT="9525" marB="0" anchor="ctr"/>
                </a:tc>
                <a:tc>
                  <a:txBody>
                    <a:bodyPr/>
                    <a:lstStyle/>
                    <a:p>
                      <a:pPr algn="l" fontAlgn="ctr"/>
                      <a:r>
                        <a:rPr lang="hu-HU" sz="1100" u="none" strike="noStrike" kern="1200">
                          <a:solidFill>
                            <a:schemeClr val="tx1"/>
                          </a:solidFill>
                          <a:effectLst/>
                          <a:latin typeface="+mn-lt"/>
                          <a:ea typeface="+mn-ea"/>
                          <a:cs typeface="+mn-cs"/>
                        </a:rPr>
                        <a:t>Security workshops</a:t>
                      </a:r>
                      <a:r>
                        <a:rPr lang="hu-HU" sz="1000" u="none" strike="noStrike" kern="1200">
                          <a:solidFill>
                            <a:schemeClr val="tx1"/>
                          </a:solidFill>
                          <a:effectLst/>
                          <a:latin typeface="+mn-lt"/>
                          <a:ea typeface="+mn-ea"/>
                          <a:cs typeface="+mn-cs"/>
                        </a:rPr>
                        <a:t>: MFA, ATP, DLP, eDisc., AIP, ASM, SecuScore</a:t>
                      </a:r>
                      <a:endParaRPr lang="en-US" sz="1000" u="none" strike="noStrike" kern="1200">
                        <a:solidFill>
                          <a:schemeClr val="tx1"/>
                        </a:solidFill>
                        <a:effectLst/>
                        <a:latin typeface="+mn-lt"/>
                        <a:ea typeface="+mn-ea"/>
                        <a:cs typeface="+mn-cs"/>
                      </a:endParaRPr>
                    </a:p>
                  </a:txBody>
                  <a:tcPr marL="9525" marR="9525" marT="9525" marB="0" anchor="ctr"/>
                </a:tc>
                <a:tc>
                  <a:txBody>
                    <a:bodyPr/>
                    <a:lstStyle/>
                    <a:p>
                      <a:pPr algn="ctr" fontAlgn="ctr"/>
                      <a:r>
                        <a:rPr lang="hu-HU" sz="1100" b="0" i="0" u="none" strike="noStrike">
                          <a:solidFill>
                            <a:srgbClr val="000000"/>
                          </a:solidFill>
                          <a:effectLst/>
                          <a:latin typeface="+mj-lt"/>
                        </a:rPr>
                        <a:t>PTS</a:t>
                      </a:r>
                      <a:endParaRPr lang="en-US" sz="1100" b="0" i="0" u="none" strike="noStrike">
                        <a:solidFill>
                          <a:srgbClr val="000000"/>
                        </a:solidFill>
                        <a:effectLst/>
                        <a:latin typeface="+mj-lt"/>
                      </a:endParaRPr>
                    </a:p>
                  </a:txBody>
                  <a:tcPr marL="9525" marR="9525" marT="9525" marB="0" anchor="ctr"/>
                </a:tc>
                <a:tc>
                  <a:txBody>
                    <a:bodyPr/>
                    <a:lstStyle/>
                    <a:p>
                      <a:pPr algn="ctr" fontAlgn="ctr"/>
                      <a:r>
                        <a:rPr lang="hu-HU" sz="1100" b="0" i="0" u="none" strike="noStrike">
                          <a:solidFill>
                            <a:srgbClr val="000000"/>
                          </a:solidFill>
                          <a:effectLst/>
                          <a:latin typeface="+mj-lt"/>
                        </a:rPr>
                        <a:t>FY18</a:t>
                      </a:r>
                      <a:endParaRPr lang="en-US" sz="1100" b="0" i="0" u="none" strike="noStrike">
                        <a:solidFill>
                          <a:srgbClr val="000000"/>
                        </a:solidFill>
                        <a:effectLst/>
                        <a:latin typeface="+mj-lt"/>
                      </a:endParaRPr>
                    </a:p>
                  </a:txBody>
                  <a:tcPr marL="9525" marR="9525" marT="9525" marB="0" anchor="ctr"/>
                </a:tc>
                <a:tc>
                  <a:txBody>
                    <a:bodyPr/>
                    <a:lstStyle/>
                    <a:p>
                      <a:pPr algn="l" fontAlgn="ctr"/>
                      <a:r>
                        <a:rPr lang="hu-HU" sz="1100" b="0" i="0" u="none" strike="noStrike">
                          <a:solidFill>
                            <a:srgbClr val="000000"/>
                          </a:solidFill>
                          <a:effectLst/>
                          <a:latin typeface="+mj-lt"/>
                        </a:rPr>
                        <a:t>+ 100 K </a:t>
                      </a:r>
                      <a:endParaRPr lang="en-US" sz="1100" b="0" i="0" u="none" strike="noStrike">
                        <a:solidFill>
                          <a:srgbClr val="000000"/>
                        </a:solidFill>
                        <a:effectLst/>
                        <a:latin typeface="+mj-lt"/>
                      </a:endParaRPr>
                    </a:p>
                  </a:txBody>
                  <a:tcPr marL="9525" marR="9525" marT="9525" marB="0" anchor="ctr"/>
                </a:tc>
                <a:extLst>
                  <a:ext uri="{0D108BD9-81ED-4DB2-BD59-A6C34878D82A}">
                    <a16:rowId xmlns:a16="http://schemas.microsoft.com/office/drawing/2014/main" val="3448877676"/>
                  </a:ext>
                </a:extLst>
              </a:tr>
              <a:tr h="401473">
                <a:tc>
                  <a:txBody>
                    <a:bodyPr/>
                    <a:lstStyle/>
                    <a:p>
                      <a:pPr algn="ctr" fontAlgn="ctr"/>
                      <a:r>
                        <a:rPr lang="pl-PL" sz="1100" b="0" i="0" u="none" strike="noStrike">
                          <a:solidFill>
                            <a:srgbClr val="000000"/>
                          </a:solidFill>
                          <a:effectLst/>
                          <a:latin typeface="+mj-lt"/>
                        </a:rPr>
                        <a:t>4</a:t>
                      </a:r>
                      <a:endParaRPr lang="en-US" sz="1100" b="0" i="0" u="none" strike="noStrike">
                        <a:solidFill>
                          <a:srgbClr val="000000"/>
                        </a:solidFill>
                        <a:effectLst/>
                        <a:latin typeface="+mj-lt"/>
                      </a:endParaRPr>
                    </a:p>
                  </a:txBody>
                  <a:tcPr marL="9525" marR="9525" marT="9525" marB="0" anchor="ctr"/>
                </a:tc>
                <a:tc>
                  <a:txBody>
                    <a:bodyPr/>
                    <a:lstStyle/>
                    <a:p>
                      <a:pPr algn="l" fontAlgn="ctr"/>
                      <a:r>
                        <a:rPr lang="hu-HU" sz="1100" u="none" strike="noStrike" kern="1200">
                          <a:solidFill>
                            <a:schemeClr val="tx1"/>
                          </a:solidFill>
                          <a:effectLst/>
                          <a:latin typeface="+mn-lt"/>
                          <a:ea typeface="+mn-ea"/>
                          <a:cs typeface="+mn-cs"/>
                        </a:rPr>
                        <a:t>Tele-Assesment + SAM SPLA</a:t>
                      </a:r>
                      <a:endParaRPr lang="en-US" sz="1100" u="none" strike="noStrike" kern="1200">
                        <a:solidFill>
                          <a:schemeClr val="tx1"/>
                        </a:solidFill>
                        <a:effectLst/>
                        <a:latin typeface="+mn-lt"/>
                        <a:ea typeface="+mn-ea"/>
                        <a:cs typeface="+mn-cs"/>
                      </a:endParaRPr>
                    </a:p>
                  </a:txBody>
                  <a:tcPr marL="9525" marR="9525" marT="9525" marB="0" anchor="ctr"/>
                </a:tc>
                <a:tc>
                  <a:txBody>
                    <a:bodyPr/>
                    <a:lstStyle/>
                    <a:p>
                      <a:pPr algn="ctr" fontAlgn="ctr"/>
                      <a:r>
                        <a:rPr lang="hu-HU" sz="1100" kern="0">
                          <a:solidFill>
                            <a:schemeClr val="tx1"/>
                          </a:solidFill>
                          <a:latin typeface="Calibri Light" panose="020F0302020204030204" pitchFamily="34" charset="0"/>
                          <a:cs typeface="Calibri Light" panose="020F0302020204030204" pitchFamily="34" charset="0"/>
                        </a:rPr>
                        <a:t>PDM</a:t>
                      </a:r>
                      <a:endParaRPr lang="en-US" sz="1100" b="0" i="0" u="none" strike="noStrike">
                        <a:solidFill>
                          <a:srgbClr val="000000"/>
                        </a:solidFill>
                        <a:effectLst/>
                        <a:latin typeface="+mj-lt"/>
                      </a:endParaRPr>
                    </a:p>
                  </a:txBody>
                  <a:tcPr marL="9525" marR="9525" marT="9525" marB="0" anchor="ctr"/>
                </a:tc>
                <a:tc>
                  <a:txBody>
                    <a:bodyPr/>
                    <a:lstStyle/>
                    <a:p>
                      <a:pPr algn="ctr" fontAlgn="ctr"/>
                      <a:r>
                        <a:rPr lang="hu-HU" sz="1100" u="none" strike="noStrike">
                          <a:effectLst/>
                          <a:latin typeface="+mj-lt"/>
                        </a:rPr>
                        <a:t>FY18</a:t>
                      </a:r>
                      <a:endParaRPr lang="en-US" sz="1100" b="0" i="0" u="none" strike="noStrike">
                        <a:solidFill>
                          <a:srgbClr val="000000"/>
                        </a:solidFill>
                        <a:effectLst/>
                        <a:latin typeface="+mj-lt"/>
                      </a:endParaRPr>
                    </a:p>
                  </a:txBody>
                  <a:tcPr marL="9525" marR="9525" marT="9525"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hu-HU" sz="1100" b="0" i="0" u="none" strike="noStrike">
                          <a:solidFill>
                            <a:srgbClr val="000000"/>
                          </a:solidFill>
                          <a:effectLst/>
                          <a:latin typeface="+mj-lt"/>
                        </a:rPr>
                        <a:t>Tele Assesmsnet: 100 % MSP covered</a:t>
                      </a:r>
                    </a:p>
                    <a:p>
                      <a:pPr marL="0" marR="0" lvl="0" indent="0" algn="l" defTabSz="914400" rtl="0" eaLnBrk="1" fontAlgn="ctr" latinLnBrk="0" hangingPunct="1">
                        <a:lnSpc>
                          <a:spcPct val="100000"/>
                        </a:lnSpc>
                        <a:spcBef>
                          <a:spcPts val="0"/>
                        </a:spcBef>
                        <a:spcAft>
                          <a:spcPts val="0"/>
                        </a:spcAft>
                        <a:buClrTx/>
                        <a:buSzTx/>
                        <a:buFontTx/>
                        <a:buNone/>
                        <a:tabLst/>
                        <a:defRPr/>
                      </a:pPr>
                      <a:r>
                        <a:rPr lang="hu-HU" sz="1100" b="0" i="0" u="none" strike="noStrike">
                          <a:solidFill>
                            <a:srgbClr val="000000"/>
                          </a:solidFill>
                          <a:effectLst/>
                          <a:latin typeface="+mj-lt"/>
                        </a:rPr>
                        <a:t>20 SAM SPLA </a:t>
                      </a:r>
                    </a:p>
                    <a:p>
                      <a:pPr marL="0" marR="0" lvl="0" indent="0" algn="l" defTabSz="914400" rtl="0" eaLnBrk="1" fontAlgn="ctr" latinLnBrk="0" hangingPunct="1">
                        <a:lnSpc>
                          <a:spcPct val="100000"/>
                        </a:lnSpc>
                        <a:spcBef>
                          <a:spcPts val="0"/>
                        </a:spcBef>
                        <a:spcAft>
                          <a:spcPts val="0"/>
                        </a:spcAft>
                        <a:buClrTx/>
                        <a:buSzTx/>
                        <a:buFontTx/>
                        <a:buNone/>
                        <a:tabLst/>
                        <a:defRPr/>
                      </a:pPr>
                      <a:r>
                        <a:rPr lang="hu-HU" sz="1100" b="0" i="0" u="none" strike="noStrike">
                          <a:solidFill>
                            <a:srgbClr val="000000"/>
                          </a:solidFill>
                          <a:effectLst/>
                          <a:latin typeface="+mj-lt"/>
                        </a:rPr>
                        <a:t>500 K revenue.</a:t>
                      </a:r>
                      <a:endParaRPr lang="en-US" sz="1100" b="0" i="0" u="none" strike="noStrike">
                        <a:solidFill>
                          <a:srgbClr val="000000"/>
                        </a:solidFill>
                        <a:effectLst/>
                        <a:latin typeface="+mj-lt"/>
                      </a:endParaRPr>
                    </a:p>
                  </a:txBody>
                  <a:tcPr marL="9525" marR="9525" marT="9525" marB="0" anchor="ctr"/>
                </a:tc>
                <a:extLst>
                  <a:ext uri="{0D108BD9-81ED-4DB2-BD59-A6C34878D82A}">
                    <a16:rowId xmlns:a16="http://schemas.microsoft.com/office/drawing/2014/main" val="3934483899"/>
                  </a:ext>
                </a:extLst>
              </a:tr>
              <a:tr h="401473">
                <a:tc>
                  <a:txBody>
                    <a:bodyPr/>
                    <a:lstStyle/>
                    <a:p>
                      <a:pPr algn="ctr" fontAlgn="ctr"/>
                      <a:r>
                        <a:rPr lang="pl-PL" sz="1100" b="0" i="0" u="none" strike="noStrike">
                          <a:solidFill>
                            <a:srgbClr val="000000"/>
                          </a:solidFill>
                          <a:effectLst/>
                          <a:latin typeface="+mj-lt"/>
                        </a:rPr>
                        <a:t>5</a:t>
                      </a:r>
                      <a:endParaRPr lang="en-US" sz="1100" b="0" i="0" u="none" strike="noStrike">
                        <a:solidFill>
                          <a:srgbClr val="000000"/>
                        </a:solidFill>
                        <a:effectLst/>
                        <a:latin typeface="+mj-lt"/>
                      </a:endParaRPr>
                    </a:p>
                  </a:txBody>
                  <a:tcPr marL="9525" marR="9525" marT="9525"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hu-HU" sz="1100" u="none" strike="noStrike" kern="1200">
                          <a:solidFill>
                            <a:schemeClr val="tx1"/>
                          </a:solidFill>
                          <a:effectLst/>
                          <a:latin typeface="+mn-lt"/>
                          <a:ea typeface="+mn-ea"/>
                          <a:cs typeface="+mn-cs"/>
                        </a:rPr>
                        <a:t> </a:t>
                      </a:r>
                      <a:r>
                        <a:rPr lang="hu-HU" sz="1100" u="none" strike="noStrike" kern="1200" err="1">
                          <a:solidFill>
                            <a:schemeClr val="tx1"/>
                          </a:solidFill>
                          <a:effectLst/>
                          <a:latin typeface="+mn-lt"/>
                          <a:ea typeface="+mn-ea"/>
                          <a:cs typeface="+mn-cs"/>
                        </a:rPr>
                        <a:t>Audits</a:t>
                      </a:r>
                      <a:endParaRPr lang="en-US" sz="1100" u="none" strike="noStrike" kern="1200">
                        <a:solidFill>
                          <a:schemeClr val="tx1"/>
                        </a:solidFill>
                        <a:effectLst/>
                        <a:latin typeface="+mn-lt"/>
                        <a:ea typeface="+mn-ea"/>
                        <a:cs typeface="+mn-cs"/>
                      </a:endParaRPr>
                    </a:p>
                  </a:txBody>
                  <a:tcPr marL="9525" marR="9525" marT="9525" marB="0" anchor="ctr"/>
                </a:tc>
                <a:tc>
                  <a:txBody>
                    <a:bodyPr/>
                    <a:lstStyle/>
                    <a:p>
                      <a:pPr algn="ctr" fontAlgn="ctr"/>
                      <a:r>
                        <a:rPr lang="en-US" sz="1100" u="none" strike="noStrike">
                          <a:effectLst/>
                          <a:latin typeface="+mj-lt"/>
                        </a:rPr>
                        <a:t> </a:t>
                      </a:r>
                      <a:r>
                        <a:rPr lang="hu-HU" sz="1100" u="none" strike="noStrike">
                          <a:effectLst/>
                          <a:latin typeface="+mj-lt"/>
                        </a:rPr>
                        <a:t>LCC</a:t>
                      </a:r>
                      <a:endParaRPr lang="en-US" sz="1100" b="0" i="0" u="none" strike="noStrike">
                        <a:solidFill>
                          <a:srgbClr val="000000"/>
                        </a:solidFill>
                        <a:effectLst/>
                        <a:latin typeface="+mj-lt"/>
                      </a:endParaRPr>
                    </a:p>
                  </a:txBody>
                  <a:tcPr marL="9525" marR="9525" marT="9525" marB="0" anchor="ctr"/>
                </a:tc>
                <a:tc>
                  <a:txBody>
                    <a:bodyPr/>
                    <a:lstStyle/>
                    <a:p>
                      <a:pPr algn="ctr" fontAlgn="ctr"/>
                      <a:r>
                        <a:rPr lang="en-US" sz="1100" u="none" strike="noStrike">
                          <a:effectLst/>
                          <a:latin typeface="+mj-lt"/>
                        </a:rPr>
                        <a:t> </a:t>
                      </a:r>
                      <a:r>
                        <a:rPr lang="hu-HU" sz="1100" u="none" strike="noStrike">
                          <a:effectLst/>
                          <a:latin typeface="+mj-lt"/>
                        </a:rPr>
                        <a:t>FY18 H1</a:t>
                      </a:r>
                      <a:endParaRPr lang="en-US" sz="1100" b="0" i="0" u="none" strike="noStrike">
                        <a:solidFill>
                          <a:srgbClr val="000000"/>
                        </a:solidFill>
                        <a:effectLst/>
                        <a:latin typeface="+mj-lt"/>
                      </a:endParaRPr>
                    </a:p>
                  </a:txBody>
                  <a:tcPr marL="9525" marR="9525" marT="9525" marB="0" anchor="ctr"/>
                </a:tc>
                <a:tc>
                  <a:txBody>
                    <a:bodyPr/>
                    <a:lstStyle/>
                    <a:p>
                      <a:pPr algn="l" fontAlgn="ctr"/>
                      <a:r>
                        <a:rPr lang="hu-HU" sz="1100" b="0" i="0" u="none" strike="noStrike">
                          <a:solidFill>
                            <a:srgbClr val="000000"/>
                          </a:solidFill>
                          <a:effectLst/>
                          <a:latin typeface="+mj-lt"/>
                        </a:rPr>
                        <a:t>5 audits amongst MSP MPL:  $200 K</a:t>
                      </a:r>
                      <a:endParaRPr lang="en-US" sz="1100" b="0" i="0" u="none" strike="noStrike">
                        <a:solidFill>
                          <a:srgbClr val="000000"/>
                        </a:solidFill>
                        <a:effectLst/>
                        <a:latin typeface="+mj-lt"/>
                      </a:endParaRPr>
                    </a:p>
                  </a:txBody>
                  <a:tcPr marL="9525" marR="9525" marT="9525" marB="0" anchor="ctr"/>
                </a:tc>
                <a:extLst>
                  <a:ext uri="{0D108BD9-81ED-4DB2-BD59-A6C34878D82A}">
                    <a16:rowId xmlns:a16="http://schemas.microsoft.com/office/drawing/2014/main" val="1230574311"/>
                  </a:ext>
                </a:extLst>
              </a:tr>
            </a:tbl>
          </a:graphicData>
        </a:graphic>
      </p:graphicFrame>
      <p:graphicFrame>
        <p:nvGraphicFramePr>
          <p:cNvPr id="20" name="Table 19"/>
          <p:cNvGraphicFramePr>
            <a:graphicFrameLocks noGrp="1"/>
          </p:cNvGraphicFramePr>
          <p:nvPr>
            <p:extLst>
              <p:ext uri="{D42A27DB-BD31-4B8C-83A1-F6EECF244321}">
                <p14:modId xmlns:p14="http://schemas.microsoft.com/office/powerpoint/2010/main" val="3801557840"/>
              </p:ext>
            </p:extLst>
          </p:nvPr>
        </p:nvGraphicFramePr>
        <p:xfrm>
          <a:off x="6305771" y="5072992"/>
          <a:ext cx="5602209" cy="1552600"/>
        </p:xfrm>
        <a:graphic>
          <a:graphicData uri="http://schemas.openxmlformats.org/drawingml/2006/table">
            <a:tbl>
              <a:tblPr>
                <a:tableStyleId>{616DA210-FB5B-4158-B5E0-FEB733F419BA}</a:tableStyleId>
              </a:tblPr>
              <a:tblGrid>
                <a:gridCol w="2896286">
                  <a:extLst>
                    <a:ext uri="{9D8B030D-6E8A-4147-A177-3AD203B41FA5}">
                      <a16:colId xmlns:a16="http://schemas.microsoft.com/office/drawing/2014/main" val="1773356748"/>
                    </a:ext>
                  </a:extLst>
                </a:gridCol>
                <a:gridCol w="834572">
                  <a:extLst>
                    <a:ext uri="{9D8B030D-6E8A-4147-A177-3AD203B41FA5}">
                      <a16:colId xmlns:a16="http://schemas.microsoft.com/office/drawing/2014/main" val="2041741173"/>
                    </a:ext>
                  </a:extLst>
                </a:gridCol>
                <a:gridCol w="1871351">
                  <a:extLst>
                    <a:ext uri="{9D8B030D-6E8A-4147-A177-3AD203B41FA5}">
                      <a16:colId xmlns:a16="http://schemas.microsoft.com/office/drawing/2014/main" val="207247418"/>
                    </a:ext>
                  </a:extLst>
                </a:gridCol>
              </a:tblGrid>
              <a:tr h="291863">
                <a:tc>
                  <a:txBody>
                    <a:bodyPr/>
                    <a:lstStyle/>
                    <a:p>
                      <a:pPr algn="ctr" fontAlgn="ctr"/>
                      <a:r>
                        <a:rPr lang="en-US" sz="1370" b="1" u="none" strike="noStrike">
                          <a:solidFill>
                            <a:schemeClr val="bg1"/>
                          </a:solidFill>
                          <a:effectLst/>
                        </a:rPr>
                        <a:t>8. MS Investments /Incentives  </a:t>
                      </a:r>
                      <a:r>
                        <a:rPr lang="pl-PL" sz="1370" b="1" u="none" strike="noStrike">
                          <a:solidFill>
                            <a:schemeClr val="bg1"/>
                          </a:solidFill>
                          <a:effectLst/>
                        </a:rPr>
                        <a:t>/ Asks</a:t>
                      </a:r>
                      <a:endParaRPr lang="en-US" sz="1370" b="1" i="0" u="none" strike="noStrike">
                        <a:solidFill>
                          <a:schemeClr val="bg1"/>
                        </a:solidFill>
                        <a:effectLst/>
                        <a:latin typeface="Calibri Light" panose="020F0302020204030204" pitchFamily="34" charset="0"/>
                      </a:endParaRPr>
                    </a:p>
                  </a:txBody>
                  <a:tcPr marL="9525" marR="9525" marT="9525" marB="0" anchor="ctr">
                    <a:solidFill>
                      <a:srgbClr val="008272"/>
                    </a:solidFill>
                  </a:tcPr>
                </a:tc>
                <a:tc>
                  <a:txBody>
                    <a:bodyPr/>
                    <a:lstStyle/>
                    <a:p>
                      <a:pPr algn="ctr" fontAlgn="ctr"/>
                      <a:r>
                        <a:rPr lang="en-US" sz="1370" b="1" u="none" strike="noStrike">
                          <a:solidFill>
                            <a:schemeClr val="bg1"/>
                          </a:solidFill>
                          <a:effectLst/>
                        </a:rPr>
                        <a:t>Source</a:t>
                      </a:r>
                      <a:endParaRPr lang="en-US" sz="1370" b="1" i="0" u="none" strike="noStrike">
                        <a:solidFill>
                          <a:schemeClr val="bg1"/>
                        </a:solidFill>
                        <a:effectLst/>
                        <a:latin typeface="Calibri Light" panose="020F0302020204030204" pitchFamily="34" charset="0"/>
                      </a:endParaRPr>
                    </a:p>
                  </a:txBody>
                  <a:tcPr marL="9525" marR="9525" marT="9525" marB="0" anchor="ctr">
                    <a:solidFill>
                      <a:srgbClr val="008272"/>
                    </a:solidFill>
                  </a:tcPr>
                </a:tc>
                <a:tc>
                  <a:txBody>
                    <a:bodyPr/>
                    <a:lstStyle/>
                    <a:p>
                      <a:pPr algn="ctr" fontAlgn="ctr"/>
                      <a:r>
                        <a:rPr lang="pl-PL" sz="1370" b="1" i="0" u="none" strike="noStrike">
                          <a:solidFill>
                            <a:schemeClr val="bg1"/>
                          </a:solidFill>
                          <a:effectLst/>
                          <a:latin typeface="Calibri Light" panose="020F0302020204030204" pitchFamily="34" charset="0"/>
                        </a:rPr>
                        <a:t>Expected Outcome / Revenue</a:t>
                      </a:r>
                      <a:endParaRPr lang="en-US" sz="1370" b="1" i="0" u="none" strike="noStrike">
                        <a:solidFill>
                          <a:schemeClr val="bg1"/>
                        </a:solidFill>
                        <a:effectLst/>
                        <a:latin typeface="Calibri Light" panose="020F0302020204030204" pitchFamily="34" charset="0"/>
                      </a:endParaRPr>
                    </a:p>
                  </a:txBody>
                  <a:tcPr marL="9525" marR="9525" marT="9525" marB="0" anchor="ctr">
                    <a:solidFill>
                      <a:srgbClr val="008272"/>
                    </a:solidFill>
                  </a:tcPr>
                </a:tc>
                <a:extLst>
                  <a:ext uri="{0D108BD9-81ED-4DB2-BD59-A6C34878D82A}">
                    <a16:rowId xmlns:a16="http://schemas.microsoft.com/office/drawing/2014/main" val="1533761680"/>
                  </a:ext>
                </a:extLst>
              </a:tr>
              <a:tr h="424694">
                <a:tc>
                  <a:txBody>
                    <a:bodyPr/>
                    <a:lstStyle/>
                    <a:p>
                      <a:pPr algn="l" fontAlgn="ctr"/>
                      <a:endParaRPr lang="hu-HU" sz="1100" u="none" strike="noStrike">
                        <a:solidFill>
                          <a:schemeClr val="tx1"/>
                        </a:solidFill>
                        <a:effectLst/>
                        <a:latin typeface="+mj-lt"/>
                      </a:endParaRPr>
                    </a:p>
                    <a:p>
                      <a:pPr algn="l" fontAlgn="ctr"/>
                      <a:r>
                        <a:rPr lang="hu-HU" sz="1100" b="1" u="none" strike="noStrike">
                          <a:solidFill>
                            <a:schemeClr val="tx1"/>
                          </a:solidFill>
                          <a:effectLst/>
                          <a:latin typeface="+mj-lt"/>
                        </a:rPr>
                        <a:t>60 K </a:t>
                      </a:r>
                      <a:r>
                        <a:rPr lang="hu-HU" sz="1100" u="none" strike="noStrike">
                          <a:solidFill>
                            <a:schemeClr val="tx1"/>
                          </a:solidFill>
                          <a:effectLst/>
                          <a:latin typeface="+mj-lt"/>
                        </a:rPr>
                        <a:t>to drive 20 SAM SPLA</a:t>
                      </a:r>
                    </a:p>
                    <a:p>
                      <a:pPr algn="l" fontAlgn="ctr"/>
                      <a:r>
                        <a:rPr lang="hu-HU" sz="1100" b="1" i="0" u="none" strike="noStrike">
                          <a:solidFill>
                            <a:schemeClr val="tx1"/>
                          </a:solidFill>
                          <a:effectLst/>
                          <a:latin typeface="+mj-lt"/>
                        </a:rPr>
                        <a:t>20 K </a:t>
                      </a:r>
                      <a:r>
                        <a:rPr lang="hu-HU" sz="1100" b="0" i="0" u="none" strike="noStrike">
                          <a:solidFill>
                            <a:schemeClr val="tx1"/>
                          </a:solidFill>
                          <a:effectLst/>
                          <a:latin typeface="+mj-lt"/>
                        </a:rPr>
                        <a:t>to drive Tele- Assesment through MPL. </a:t>
                      </a:r>
                      <a:endParaRPr lang="en-US" sz="1100" b="0" i="0" u="none" strike="noStrike">
                        <a:solidFill>
                          <a:schemeClr val="tx1"/>
                        </a:solidFill>
                        <a:effectLst/>
                        <a:latin typeface="+mj-lt"/>
                      </a:endParaRPr>
                    </a:p>
                  </a:txBody>
                  <a:tcPr marL="9525" marR="9525" marT="9525" marB="0" anchor="ctr"/>
                </a:tc>
                <a:tc>
                  <a:txBody>
                    <a:bodyPr/>
                    <a:lstStyle/>
                    <a:p>
                      <a:pPr algn="ctr" fontAlgn="ctr"/>
                      <a:r>
                        <a:rPr lang="hu-HU" sz="1100" u="none" strike="noStrike">
                          <a:solidFill>
                            <a:schemeClr val="tx1"/>
                          </a:solidFill>
                          <a:effectLst/>
                          <a:latin typeface="+mj-lt"/>
                        </a:rPr>
                        <a:t>Local </a:t>
                      </a:r>
                      <a:endParaRPr lang="en-US" sz="1100" b="0" i="0" u="none" strike="noStrike">
                        <a:solidFill>
                          <a:schemeClr val="tx1"/>
                        </a:solidFill>
                        <a:effectLst/>
                        <a:latin typeface="+mj-lt"/>
                      </a:endParaRPr>
                    </a:p>
                  </a:txBody>
                  <a:tcPr marL="9525" marR="9525" marT="9525" marB="0" anchor="ctr"/>
                </a:tc>
                <a:tc>
                  <a:txBody>
                    <a:bodyPr/>
                    <a:lstStyle/>
                    <a:p>
                      <a:pPr algn="l" fontAlgn="ctr"/>
                      <a:r>
                        <a:rPr lang="pl-PL" sz="1100" b="0" i="0" u="none" strike="noStrike">
                          <a:solidFill>
                            <a:schemeClr val="tx1"/>
                          </a:solidFill>
                          <a:effectLst/>
                          <a:latin typeface="+mj-lt"/>
                        </a:rPr>
                        <a:t>20 SAM SPLA: </a:t>
                      </a:r>
                      <a:r>
                        <a:rPr lang="pl-PL" sz="1100" b="1" i="0" u="none" strike="noStrike">
                          <a:solidFill>
                            <a:schemeClr val="tx1"/>
                          </a:solidFill>
                          <a:effectLst/>
                          <a:latin typeface="+mj-lt"/>
                        </a:rPr>
                        <a:t>$300k</a:t>
                      </a:r>
                    </a:p>
                    <a:p>
                      <a:pPr algn="l" fontAlgn="ctr"/>
                      <a:r>
                        <a:rPr lang="pl-PL" sz="1100" b="0" i="0" u="none" strike="noStrike">
                          <a:solidFill>
                            <a:schemeClr val="tx1"/>
                          </a:solidFill>
                          <a:effectLst/>
                          <a:latin typeface="+mj-lt"/>
                        </a:rPr>
                        <a:t>Tele – Assesement: </a:t>
                      </a:r>
                      <a:r>
                        <a:rPr lang="pl-PL" sz="1100" b="1" i="0" u="none" strike="noStrike">
                          <a:solidFill>
                            <a:schemeClr val="tx1"/>
                          </a:solidFill>
                          <a:effectLst/>
                          <a:latin typeface="+mj-lt"/>
                        </a:rPr>
                        <a:t>200 K </a:t>
                      </a:r>
                      <a:r>
                        <a:rPr lang="pl-PL" sz="1100" b="0" i="0" u="none" strike="noStrike">
                          <a:solidFill>
                            <a:schemeClr val="tx1"/>
                          </a:solidFill>
                          <a:effectLst/>
                          <a:latin typeface="+mj-lt"/>
                        </a:rPr>
                        <a:t> </a:t>
                      </a:r>
                    </a:p>
                  </a:txBody>
                  <a:tcPr marL="9525" marR="9525" marT="9525" marB="0" anchor="ctr"/>
                </a:tc>
                <a:extLst>
                  <a:ext uri="{0D108BD9-81ED-4DB2-BD59-A6C34878D82A}">
                    <a16:rowId xmlns:a16="http://schemas.microsoft.com/office/drawing/2014/main" val="1269099920"/>
                  </a:ext>
                </a:extLst>
              </a:tr>
              <a:tr h="306527">
                <a:tc>
                  <a:txBody>
                    <a:bodyPr/>
                    <a:lstStyle/>
                    <a:p>
                      <a:pPr algn="l" fontAlgn="ctr"/>
                      <a:r>
                        <a:rPr lang="hu-HU" sz="1100" b="1" i="0" u="none" strike="noStrike">
                          <a:solidFill>
                            <a:schemeClr val="tx1"/>
                          </a:solidFill>
                          <a:effectLst/>
                          <a:latin typeface="+mj-lt"/>
                        </a:rPr>
                        <a:t>40 K</a:t>
                      </a:r>
                      <a:r>
                        <a:rPr lang="hu-HU" sz="1100" b="0" i="0" u="none" strike="noStrike">
                          <a:solidFill>
                            <a:schemeClr val="tx1"/>
                          </a:solidFill>
                          <a:effectLst/>
                          <a:latin typeface="+mj-lt"/>
                        </a:rPr>
                        <a:t> on security GTM</a:t>
                      </a:r>
                      <a:endParaRPr lang="en-US" sz="1100" b="0" i="0" u="none" strike="noStrike">
                        <a:solidFill>
                          <a:schemeClr val="tx1"/>
                        </a:solidFill>
                        <a:effectLst/>
                        <a:latin typeface="+mj-lt"/>
                      </a:endParaRPr>
                    </a:p>
                  </a:txBody>
                  <a:tcPr marL="9525" marR="9525" marT="9525" marB="0" anchor="ctr"/>
                </a:tc>
                <a:tc>
                  <a:txBody>
                    <a:bodyPr/>
                    <a:lstStyle/>
                    <a:p>
                      <a:pPr algn="ctr" fontAlgn="ctr"/>
                      <a:r>
                        <a:rPr lang="hu-HU" sz="1100" b="0" i="0" u="none" strike="noStrike">
                          <a:solidFill>
                            <a:schemeClr val="tx1"/>
                          </a:solidFill>
                          <a:effectLst/>
                          <a:latin typeface="+mj-lt"/>
                        </a:rPr>
                        <a:t>Local</a:t>
                      </a:r>
                      <a:endParaRPr lang="en-US" sz="1100" b="0" i="0" u="none" strike="noStrike">
                        <a:solidFill>
                          <a:schemeClr val="tx1"/>
                        </a:solidFill>
                        <a:effectLst/>
                        <a:latin typeface="+mj-lt"/>
                      </a:endParaRPr>
                    </a:p>
                  </a:txBody>
                  <a:tcPr marL="9525" marR="9525" marT="9525" marB="0" anchor="ctr"/>
                </a:tc>
                <a:tc>
                  <a:txBody>
                    <a:bodyPr/>
                    <a:lstStyle/>
                    <a:p>
                      <a:pPr algn="l" fontAlgn="ctr"/>
                      <a:r>
                        <a:rPr lang="hu-HU" sz="1100" b="0" i="0" u="none" strike="noStrike">
                          <a:solidFill>
                            <a:schemeClr val="tx1"/>
                          </a:solidFill>
                          <a:effectLst/>
                          <a:latin typeface="+mj-lt"/>
                        </a:rPr>
                        <a:t>M365, Azure, EMS: </a:t>
                      </a:r>
                      <a:r>
                        <a:rPr lang="hu-HU" sz="1100" b="1" i="0" u="none" strike="noStrike">
                          <a:solidFill>
                            <a:schemeClr val="tx1"/>
                          </a:solidFill>
                          <a:effectLst/>
                          <a:latin typeface="+mj-lt"/>
                        </a:rPr>
                        <a:t>200 K </a:t>
                      </a:r>
                      <a:endParaRPr lang="en-US" sz="1100" b="1" i="0" u="none" strike="noStrike">
                        <a:solidFill>
                          <a:schemeClr val="tx1"/>
                        </a:solidFill>
                        <a:effectLst/>
                        <a:latin typeface="+mj-lt"/>
                      </a:endParaRPr>
                    </a:p>
                  </a:txBody>
                  <a:tcPr marL="9525" marR="9525" marT="9525" marB="0" anchor="ctr"/>
                </a:tc>
                <a:extLst>
                  <a:ext uri="{0D108BD9-81ED-4DB2-BD59-A6C34878D82A}">
                    <a16:rowId xmlns:a16="http://schemas.microsoft.com/office/drawing/2014/main" val="32983795"/>
                  </a:ext>
                </a:extLst>
              </a:tr>
              <a:tr h="306527">
                <a:tc>
                  <a:txBody>
                    <a:bodyPr/>
                    <a:lstStyle/>
                    <a:p>
                      <a:pPr algn="l" fontAlgn="ctr"/>
                      <a:r>
                        <a:rPr lang="hu-HU" sz="1100" b="1" i="0" u="none" strike="noStrike" kern="1200">
                          <a:solidFill>
                            <a:schemeClr val="tx1"/>
                          </a:solidFill>
                          <a:effectLst/>
                          <a:latin typeface="+mn-lt"/>
                          <a:ea typeface="+mn-ea"/>
                          <a:cs typeface="+mn-cs"/>
                        </a:rPr>
                        <a:t>$30k</a:t>
                      </a:r>
                      <a:r>
                        <a:rPr lang="hu-HU" sz="1100" b="0" i="0" u="none" strike="noStrike" kern="1200">
                          <a:solidFill>
                            <a:schemeClr val="tx1"/>
                          </a:solidFill>
                          <a:effectLst/>
                          <a:latin typeface="+mn-lt"/>
                          <a:ea typeface="+mn-ea"/>
                          <a:cs typeface="+mn-cs"/>
                        </a:rPr>
                        <a:t> </a:t>
                      </a:r>
                      <a:r>
                        <a:rPr lang="hu-HU" sz="1100" b="0" i="0" u="none" strike="noStrike">
                          <a:solidFill>
                            <a:schemeClr val="tx1"/>
                          </a:solidFill>
                          <a:effectLst/>
                          <a:latin typeface="+mj-lt"/>
                        </a:rPr>
                        <a:t>GDPR Workshops</a:t>
                      </a:r>
                      <a:endParaRPr lang="en-US" sz="1100" b="0" i="0" u="none" strike="noStrike">
                        <a:solidFill>
                          <a:schemeClr val="tx1"/>
                        </a:solidFill>
                        <a:effectLst/>
                        <a:latin typeface="+mj-lt"/>
                      </a:endParaRPr>
                    </a:p>
                  </a:txBody>
                  <a:tcPr marL="9525" marR="9525" marT="9525" marB="0" anchor="ctr"/>
                </a:tc>
                <a:tc>
                  <a:txBody>
                    <a:bodyPr/>
                    <a:lstStyle/>
                    <a:p>
                      <a:pPr algn="ctr" fontAlgn="ctr"/>
                      <a:r>
                        <a:rPr lang="hu-HU" sz="1100" b="0" i="0" u="none" strike="noStrike">
                          <a:solidFill>
                            <a:schemeClr val="tx1"/>
                          </a:solidFill>
                          <a:effectLst/>
                          <a:latin typeface="+mj-lt"/>
                        </a:rPr>
                        <a:t>Local</a:t>
                      </a:r>
                      <a:endParaRPr lang="en-US" sz="1100" b="0" i="0" u="none" strike="noStrike">
                        <a:solidFill>
                          <a:schemeClr val="tx1"/>
                        </a:solidFill>
                        <a:effectLst/>
                        <a:latin typeface="+mj-lt"/>
                      </a:endParaRPr>
                    </a:p>
                  </a:txBody>
                  <a:tcPr marL="9525" marR="9525" marT="9525" marB="0" anchor="ctr"/>
                </a:tc>
                <a:tc>
                  <a:txBody>
                    <a:bodyPr/>
                    <a:lstStyle/>
                    <a:p>
                      <a:pPr algn="l" fontAlgn="ctr"/>
                      <a:r>
                        <a:rPr lang="hu-HU" sz="1100" b="1" i="0" u="none" strike="noStrike">
                          <a:solidFill>
                            <a:schemeClr val="tx1"/>
                          </a:solidFill>
                          <a:effectLst/>
                          <a:latin typeface="+mj-lt"/>
                        </a:rPr>
                        <a:t>+ 100 K </a:t>
                      </a:r>
                      <a:endParaRPr lang="en-US" sz="1100" b="1" i="0" u="none" strike="noStrike">
                        <a:solidFill>
                          <a:schemeClr val="tx1"/>
                        </a:solidFill>
                        <a:effectLst/>
                        <a:latin typeface="+mj-lt"/>
                      </a:endParaRPr>
                    </a:p>
                  </a:txBody>
                  <a:tcPr marL="9525" marR="9525" marT="9525" marB="0" anchor="ctr"/>
                </a:tc>
                <a:extLst>
                  <a:ext uri="{0D108BD9-81ED-4DB2-BD59-A6C34878D82A}">
                    <a16:rowId xmlns:a16="http://schemas.microsoft.com/office/drawing/2014/main" val="3792916124"/>
                  </a:ext>
                </a:extLst>
              </a:tr>
            </a:tbl>
          </a:graphicData>
        </a:graphic>
      </p:graphicFrame>
      <p:sp>
        <p:nvSpPr>
          <p:cNvPr id="7" name="Rectangle 6"/>
          <p:cNvSpPr/>
          <p:nvPr/>
        </p:nvSpPr>
        <p:spPr>
          <a:xfrm>
            <a:off x="8252611" y="884406"/>
            <a:ext cx="3655369" cy="868641"/>
          </a:xfrm>
          <a:prstGeom prst="rect">
            <a:avLst/>
          </a:prstGeom>
          <a:no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370" b="1">
                <a:solidFill>
                  <a:schemeClr val="tx1"/>
                </a:solidFill>
              </a:rPr>
              <a:t>3. Risks</a:t>
            </a:r>
            <a:r>
              <a:rPr lang="en-US" sz="1370" b="1">
                <a:solidFill>
                  <a:schemeClr val="tx1">
                    <a:lumMod val="75000"/>
                    <a:lumOff val="25000"/>
                  </a:schemeClr>
                </a:solidFill>
              </a:rPr>
              <a:t> and Key Assumptions</a:t>
            </a:r>
          </a:p>
          <a:p>
            <a:pPr marL="171450" indent="-171450">
              <a:buFont typeface="Arial" panose="020B0604020202020204" pitchFamily="34" charset="0"/>
              <a:buChar char="•"/>
            </a:pPr>
            <a:r>
              <a:rPr lang="hu-HU" sz="1200">
                <a:solidFill>
                  <a:schemeClr val="tx1"/>
                </a:solidFill>
              </a:rPr>
              <a:t>MS is not well recognized as security vendor </a:t>
            </a:r>
          </a:p>
          <a:p>
            <a:pPr marL="171450" indent="-171450">
              <a:buFont typeface="Arial" panose="020B0604020202020204" pitchFamily="34" charset="0"/>
              <a:buChar char="•"/>
            </a:pPr>
            <a:r>
              <a:rPr lang="en-US" sz="1200">
                <a:solidFill>
                  <a:schemeClr val="tx1"/>
                </a:solidFill>
              </a:rPr>
              <a:t>Only 25 % of Azure customers use Azure Backup</a:t>
            </a:r>
            <a:endParaRPr lang="pl-PL" sz="1200">
              <a:solidFill>
                <a:schemeClr val="tx1"/>
              </a:solidFill>
            </a:endParaRPr>
          </a:p>
          <a:p>
            <a:pPr marL="171450" indent="-171450">
              <a:buFont typeface="Arial" panose="020B0604020202020204" pitchFamily="34" charset="0"/>
              <a:buChar char="•"/>
            </a:pPr>
            <a:endParaRPr lang="en-US" sz="1200">
              <a:solidFill>
                <a:schemeClr val="tx1"/>
              </a:solidFill>
            </a:endParaRPr>
          </a:p>
          <a:p>
            <a:endParaRPr lang="en-US" sz="1370" b="1">
              <a:solidFill>
                <a:schemeClr val="tx1">
                  <a:lumMod val="75000"/>
                  <a:lumOff val="25000"/>
                </a:schemeClr>
              </a:solidFill>
            </a:endParaRPr>
          </a:p>
        </p:txBody>
      </p:sp>
      <p:sp>
        <p:nvSpPr>
          <p:cNvPr id="17" name="Rectangle 16">
            <a:extLst>
              <a:ext uri="{FF2B5EF4-FFF2-40B4-BE49-F238E27FC236}">
                <a16:creationId xmlns:a16="http://schemas.microsoft.com/office/drawing/2014/main" id="{AF77D741-1EDE-49D1-A294-184BF6C88D76}"/>
              </a:ext>
            </a:extLst>
          </p:cNvPr>
          <p:cNvSpPr/>
          <p:nvPr/>
        </p:nvSpPr>
        <p:spPr>
          <a:xfrm>
            <a:off x="148130" y="3236686"/>
            <a:ext cx="5876248" cy="2621832"/>
          </a:xfrm>
          <a:prstGeom prst="rect">
            <a:avLst/>
          </a:prstGeom>
          <a:noFill/>
          <a:ln w="5080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896214" rtl="0" eaLnBrk="1" fontAlgn="auto" latinLnBrk="0" hangingPunct="1">
              <a:lnSpc>
                <a:spcPct val="100000"/>
              </a:lnSpc>
              <a:spcBef>
                <a:spcPts val="0"/>
              </a:spcBef>
              <a:spcAft>
                <a:spcPts val="0"/>
              </a:spcAft>
              <a:buClrTx/>
              <a:buSzTx/>
              <a:buFontTx/>
              <a:buNone/>
              <a:tabLst/>
              <a:defRPr/>
            </a:pPr>
            <a:r>
              <a:rPr kumimoji="0" lang="en-GB" sz="1371" b="1" i="0" u="none" strike="noStrike" kern="0" cap="none" spc="0" normalizeH="0" baseline="0" noProof="0">
                <a:ln>
                  <a:noFill/>
                </a:ln>
                <a:solidFill>
                  <a:prstClr val="black">
                    <a:lumMod val="75000"/>
                    <a:lumOff val="25000"/>
                  </a:prstClr>
                </a:solidFill>
                <a:effectLst/>
                <a:uLnTx/>
                <a:uFillTx/>
                <a:latin typeface="Calibri Light" panose="020F0302020204030204"/>
                <a:ea typeface="+mn-ea"/>
                <a:cs typeface="+mn-cs"/>
              </a:rPr>
              <a:t>5. Partner </a:t>
            </a:r>
            <a:r>
              <a:rPr kumimoji="0" lang="pl-PL" sz="1371" b="1" i="0" u="none" strike="noStrike" kern="0" cap="none" spc="0" normalizeH="0" baseline="0" noProof="0">
                <a:ln>
                  <a:noFill/>
                </a:ln>
                <a:solidFill>
                  <a:prstClr val="black">
                    <a:lumMod val="75000"/>
                    <a:lumOff val="25000"/>
                  </a:prstClr>
                </a:solidFill>
                <a:effectLst/>
                <a:uLnTx/>
                <a:uFillTx/>
                <a:latin typeface="Calibri Light" panose="020F0302020204030204"/>
                <a:ea typeface="+mn-ea"/>
                <a:cs typeface="+mn-cs"/>
              </a:rPr>
              <a:t>Value Proposition / </a:t>
            </a:r>
            <a:r>
              <a:rPr kumimoji="0" lang="en-GB" sz="1371" b="1" i="0" u="none" strike="noStrike" kern="0" cap="none" spc="0" normalizeH="0" baseline="0" noProof="0">
                <a:ln>
                  <a:noFill/>
                </a:ln>
                <a:solidFill>
                  <a:prstClr val="black">
                    <a:lumMod val="75000"/>
                    <a:lumOff val="25000"/>
                  </a:prstClr>
                </a:solidFill>
                <a:effectLst/>
                <a:uLnTx/>
                <a:uFillTx/>
                <a:latin typeface="Calibri Light" panose="020F0302020204030204"/>
                <a:ea typeface="+mn-ea"/>
                <a:cs typeface="+mn-cs"/>
              </a:rPr>
              <a:t>Solution/Plays and Selection Criteria:</a:t>
            </a:r>
          </a:p>
          <a:p>
            <a:pPr marR="0" lvl="0" algn="l" defTabSz="896214" rtl="0" eaLnBrk="1" fontAlgn="auto" latinLnBrk="0" hangingPunct="1">
              <a:lnSpc>
                <a:spcPct val="100000"/>
              </a:lnSpc>
              <a:spcBef>
                <a:spcPts val="0"/>
              </a:spcBef>
              <a:spcAft>
                <a:spcPts val="0"/>
              </a:spcAft>
              <a:buClrTx/>
              <a:buSzTx/>
              <a:tabLst/>
              <a:defRPr/>
            </a:pPr>
            <a:r>
              <a:rPr lang="pl-PL" sz="1200" kern="0">
                <a:solidFill>
                  <a:prstClr val="black"/>
                </a:solidFill>
                <a:latin typeface="Calibri" panose="020F0502020204030204"/>
              </a:rPr>
              <a:t>Partner Value Proposition: </a:t>
            </a:r>
          </a:p>
          <a:p>
            <a:pPr marL="285750" indent="-285750" defTabSz="896214">
              <a:buFont typeface="Arial" panose="020B0604020202020204" pitchFamily="34" charset="0"/>
              <a:buChar char="•"/>
              <a:defRPr/>
            </a:pPr>
            <a:r>
              <a:rPr lang="pl-PL" sz="1200" kern="0">
                <a:solidFill>
                  <a:prstClr val="black"/>
                </a:solidFill>
                <a:latin typeface="Calibri" panose="020F0502020204030204"/>
              </a:rPr>
              <a:t>Security as </a:t>
            </a:r>
            <a:r>
              <a:rPr lang="pl-PL" sz="1200" kern="0" err="1">
                <a:solidFill>
                  <a:prstClr val="black"/>
                </a:solidFill>
                <a:latin typeface="Calibri" panose="020F0502020204030204"/>
              </a:rPr>
              <a:t>Key</a:t>
            </a:r>
            <a:r>
              <a:rPr lang="pl-PL" sz="1200" kern="0">
                <a:solidFill>
                  <a:prstClr val="black"/>
                </a:solidFill>
                <a:latin typeface="Calibri" panose="020F0502020204030204"/>
              </a:rPr>
              <a:t> differentiator fulfilling market demand (451 </a:t>
            </a:r>
            <a:r>
              <a:rPr lang="pl-PL" sz="1200" kern="0" err="1">
                <a:solidFill>
                  <a:prstClr val="black"/>
                </a:solidFill>
                <a:latin typeface="Calibri" panose="020F0502020204030204"/>
              </a:rPr>
              <a:t>research</a:t>
            </a:r>
            <a:r>
              <a:rPr lang="pl-PL" sz="1200" kern="0">
                <a:solidFill>
                  <a:prstClr val="black"/>
                </a:solidFill>
                <a:latin typeface="Calibri" panose="020F0502020204030204"/>
              </a:rPr>
              <a:t>), </a:t>
            </a:r>
            <a:r>
              <a:rPr lang="en-GB" sz="1200" b="1" kern="0">
                <a:solidFill>
                  <a:prstClr val="black"/>
                </a:solidFill>
                <a:latin typeface="Segoe UI Light" panose="020B0502040204020203" pitchFamily="34" charset="0"/>
                <a:cs typeface="Segoe UI Light" panose="020B0502040204020203" pitchFamily="34" charset="0"/>
                <a:hlinkClick r:id="rId3"/>
              </a:rPr>
              <a:t>aka.ms/</a:t>
            </a:r>
            <a:r>
              <a:rPr lang="en-GB" sz="1200" b="1" kern="0" err="1">
                <a:solidFill>
                  <a:prstClr val="black"/>
                </a:solidFill>
                <a:latin typeface="Segoe UI Light" panose="020B0502040204020203" pitchFamily="34" charset="0"/>
                <a:cs typeface="Segoe UI Light" panose="020B0502040204020203" pitchFamily="34" charset="0"/>
                <a:hlinkClick r:id="rId3"/>
              </a:rPr>
              <a:t>Secaas</a:t>
            </a:r>
            <a:endParaRPr lang="pl-PL" sz="1200" kern="0">
              <a:solidFill>
                <a:prstClr val="black"/>
              </a:solidFill>
              <a:latin typeface="Calibri" panose="020F0502020204030204"/>
            </a:endParaRPr>
          </a:p>
          <a:p>
            <a:pPr marL="285750" indent="-285750" defTabSz="896214">
              <a:buFont typeface="Arial" panose="020B0604020202020204" pitchFamily="34" charset="0"/>
              <a:buChar char="•"/>
              <a:defRPr/>
            </a:pPr>
            <a:r>
              <a:rPr kumimoji="0" lang="pl-PL" sz="1200" b="0" i="0" u="none" strike="noStrike" kern="0" cap="none" spc="0" normalizeH="0" baseline="0" noProof="0" err="1">
                <a:ln>
                  <a:noFill/>
                </a:ln>
                <a:solidFill>
                  <a:prstClr val="black"/>
                </a:solidFill>
                <a:effectLst/>
                <a:uLnTx/>
                <a:uFillTx/>
                <a:latin typeface="Calibri" panose="020F0502020204030204"/>
                <a:ea typeface="+mn-ea"/>
                <a:cs typeface="+mn-cs"/>
              </a:rPr>
              <a:t>Increase</a:t>
            </a:r>
            <a:r>
              <a:rPr kumimoji="0" lang="pl-PL" sz="1200" b="0" i="0" u="none" strike="noStrike" kern="0" cap="none" spc="0" normalizeH="0" baseline="0" noProof="0">
                <a:ln>
                  <a:noFill/>
                </a:ln>
                <a:solidFill>
                  <a:prstClr val="black"/>
                </a:solidFill>
                <a:effectLst/>
                <a:uLnTx/>
                <a:uFillTx/>
                <a:latin typeface="Calibri" panose="020F0502020204030204"/>
                <a:ea typeface="+mn-ea"/>
                <a:cs typeface="+mn-cs"/>
              </a:rPr>
              <a:t> profitability by cross-selling Sec.aaS + impl., analytics, training, etc. </a:t>
            </a:r>
          </a:p>
          <a:p>
            <a:pPr marL="285750" indent="-285750" defTabSz="896214">
              <a:buFont typeface="Arial" panose="020B0604020202020204" pitchFamily="34" charset="0"/>
              <a:buChar char="•"/>
              <a:defRPr/>
            </a:pPr>
            <a:r>
              <a:rPr lang="en-GB" sz="1200" kern="0">
                <a:solidFill>
                  <a:prstClr val="black"/>
                </a:solidFill>
                <a:latin typeface="Calibri Light" panose="020F0302020204030204"/>
                <a:hlinkClick r:id="rId4"/>
              </a:rPr>
              <a:t>HMSP SAM &amp; Compliance Playbook</a:t>
            </a:r>
            <a:r>
              <a:rPr lang="pl-PL" sz="1200" kern="0">
                <a:solidFill>
                  <a:prstClr val="black"/>
                </a:solidFill>
                <a:latin typeface="Calibri Light" panose="020F0302020204030204"/>
              </a:rPr>
              <a:t>; </a:t>
            </a:r>
            <a:r>
              <a:rPr lang="en-GB" sz="1200" kern="0">
                <a:solidFill>
                  <a:prstClr val="black"/>
                </a:solidFill>
                <a:latin typeface="Calibri Light" panose="020F0302020204030204"/>
                <a:hlinkClick r:id="rId5"/>
              </a:rPr>
              <a:t>To Customer &amp; To Partner SAM&amp;C Sales Decks</a:t>
            </a:r>
            <a:endParaRPr kumimoji="0" lang="pl-PL" sz="1200" b="0" i="0" u="none" strike="noStrike" kern="0" cap="none" spc="0" normalizeH="0" baseline="0" noProof="0">
              <a:ln>
                <a:noFill/>
              </a:ln>
              <a:solidFill>
                <a:prstClr val="black"/>
              </a:solidFill>
              <a:effectLst/>
              <a:uLnTx/>
              <a:uFillTx/>
              <a:latin typeface="Calibri" panose="020F0502020204030204"/>
              <a:ea typeface="+mn-ea"/>
              <a:cs typeface="+mn-cs"/>
            </a:endParaRPr>
          </a:p>
          <a:p>
            <a:pPr marR="0" lvl="0" algn="l" defTabSz="896214" rtl="0" eaLnBrk="1" fontAlgn="auto" latinLnBrk="0" hangingPunct="1">
              <a:lnSpc>
                <a:spcPct val="100000"/>
              </a:lnSpc>
              <a:spcBef>
                <a:spcPts val="0"/>
              </a:spcBef>
              <a:spcAft>
                <a:spcPts val="0"/>
              </a:spcAft>
              <a:buClrTx/>
              <a:buSzTx/>
              <a:tabLst/>
              <a:defRPr/>
            </a:pPr>
            <a:r>
              <a:rPr kumimoji="0" lang="en-US" sz="1200" b="0" i="0" u="none" strike="noStrike" kern="0" cap="none" spc="0" normalizeH="0" baseline="0" noProof="0">
                <a:ln>
                  <a:noFill/>
                </a:ln>
                <a:solidFill>
                  <a:prstClr val="black"/>
                </a:solidFill>
                <a:effectLst/>
                <a:uLnTx/>
                <a:uFillTx/>
                <a:latin typeface="Calibri" panose="020F0502020204030204"/>
                <a:ea typeface="+mn-ea"/>
                <a:cs typeface="+mn-cs"/>
              </a:rPr>
              <a:t>Partner Solutions/Plays</a:t>
            </a:r>
            <a:r>
              <a:rPr lang="hu-HU" sz="1200" kern="0">
                <a:solidFill>
                  <a:prstClr val="black"/>
                </a:solidFill>
                <a:latin typeface="Calibri" panose="020F0502020204030204"/>
              </a:rPr>
              <a:t>:</a:t>
            </a:r>
            <a:endParaRPr kumimoji="0" lang="en-US" sz="1200" b="0" i="0" u="none" strike="noStrike" kern="0" cap="none" spc="0" normalizeH="0" baseline="0" noProof="0">
              <a:ln>
                <a:noFill/>
              </a:ln>
              <a:solidFill>
                <a:prstClr val="black"/>
              </a:solidFill>
              <a:effectLst/>
              <a:uLnTx/>
              <a:uFillTx/>
              <a:latin typeface="Calibri" panose="020F0502020204030204"/>
              <a:ea typeface="+mn-ea"/>
              <a:cs typeface="+mn-cs"/>
            </a:endParaRPr>
          </a:p>
          <a:p>
            <a:pPr marL="285750" indent="-285750" defTabSz="896214">
              <a:buFont typeface="Arial" panose="020B0604020202020204" pitchFamily="34" charset="0"/>
              <a:buChar char="•"/>
              <a:defRPr/>
            </a:pPr>
            <a:r>
              <a:rPr lang="pl-PL" sz="1200" b="1" kern="0" err="1">
                <a:solidFill>
                  <a:prstClr val="black"/>
                </a:solidFill>
              </a:rPr>
              <a:t>Secure</a:t>
            </a:r>
            <a:r>
              <a:rPr lang="pl-PL" sz="1200" b="1" kern="0">
                <a:solidFill>
                  <a:prstClr val="black"/>
                </a:solidFill>
              </a:rPr>
              <a:t> Front </a:t>
            </a:r>
            <a:r>
              <a:rPr lang="pl-PL" sz="1200" b="1" kern="0" err="1">
                <a:solidFill>
                  <a:prstClr val="black"/>
                </a:solidFill>
              </a:rPr>
              <a:t>Door</a:t>
            </a:r>
            <a:r>
              <a:rPr lang="pl-PL" sz="1200" b="1" kern="0">
                <a:solidFill>
                  <a:prstClr val="black"/>
                </a:solidFill>
              </a:rPr>
              <a:t> </a:t>
            </a:r>
            <a:r>
              <a:rPr lang="pl-PL" sz="1200" kern="0">
                <a:solidFill>
                  <a:prstClr val="black"/>
                </a:solidFill>
              </a:rPr>
              <a:t>with Productivity: AAD P1 + Business Premium </a:t>
            </a:r>
          </a:p>
          <a:p>
            <a:pPr marL="285750" indent="-285750" defTabSz="896214">
              <a:buFont typeface="Arial" panose="020B0604020202020204" pitchFamily="34" charset="0"/>
              <a:buChar char="•"/>
              <a:defRPr/>
            </a:pPr>
            <a:r>
              <a:rPr lang="pl-PL" sz="1200" b="1" kern="0" err="1">
                <a:solidFill>
                  <a:prstClr val="black"/>
                </a:solidFill>
              </a:rPr>
              <a:t>Secure</a:t>
            </a:r>
            <a:r>
              <a:rPr lang="pl-PL" sz="1200" b="1" kern="0">
                <a:solidFill>
                  <a:prstClr val="black"/>
                </a:solidFill>
              </a:rPr>
              <a:t> Devices/ Content </a:t>
            </a:r>
            <a:r>
              <a:rPr lang="pl-PL" sz="1200" kern="0">
                <a:solidFill>
                  <a:prstClr val="black"/>
                </a:solidFill>
              </a:rPr>
              <a:t>+ Productivity: Business Premium + Intune / AIP </a:t>
            </a:r>
          </a:p>
          <a:p>
            <a:pPr marL="285750" indent="-285750" defTabSz="896214">
              <a:buFont typeface="Arial" panose="020B0604020202020204" pitchFamily="34" charset="0"/>
              <a:buChar char="•"/>
              <a:defRPr/>
            </a:pPr>
            <a:r>
              <a:rPr lang="pl-PL" sz="1200" b="1" kern="0">
                <a:solidFill>
                  <a:prstClr val="black"/>
                </a:solidFill>
              </a:rPr>
              <a:t>Security and Productivity as a Service</a:t>
            </a:r>
            <a:r>
              <a:rPr lang="pl-PL" sz="1200" kern="0">
                <a:solidFill>
                  <a:prstClr val="black"/>
                </a:solidFill>
              </a:rPr>
              <a:t>: </a:t>
            </a:r>
            <a:r>
              <a:rPr lang="pl-PL" sz="1200" kern="0" err="1">
                <a:solidFill>
                  <a:prstClr val="black"/>
                </a:solidFill>
              </a:rPr>
              <a:t>Secure</a:t>
            </a:r>
            <a:r>
              <a:rPr lang="pl-PL" sz="1200" kern="0">
                <a:solidFill>
                  <a:prstClr val="black"/>
                </a:solidFill>
              </a:rPr>
              <a:t> </a:t>
            </a:r>
            <a:r>
              <a:rPr lang="pl-PL" sz="1200" kern="0" err="1">
                <a:solidFill>
                  <a:prstClr val="black"/>
                </a:solidFill>
              </a:rPr>
              <a:t>Productive</a:t>
            </a:r>
            <a:r>
              <a:rPr lang="pl-PL" sz="1200" kern="0">
                <a:solidFill>
                  <a:prstClr val="black"/>
                </a:solidFill>
              </a:rPr>
              <a:t> Enterprise (SPE – E3)</a:t>
            </a:r>
          </a:p>
          <a:p>
            <a:pPr marL="285750" indent="-285750" defTabSz="896214">
              <a:buFont typeface="Arial" panose="020B0604020202020204" pitchFamily="34" charset="0"/>
              <a:buChar char="•"/>
              <a:defRPr/>
            </a:pPr>
            <a:r>
              <a:rPr lang="hu-HU" sz="1200" kern="0">
                <a:solidFill>
                  <a:prstClr val="black"/>
                </a:solidFill>
                <a:latin typeface="Calibri" panose="020F0502020204030204"/>
              </a:rPr>
              <a:t>Azure, O365, MDM/PCM (EMS, Intune), M365 and deep-dive tech readiness. </a:t>
            </a:r>
          </a:p>
          <a:p>
            <a:pPr marL="285750" indent="-285750" defTabSz="896214">
              <a:buFont typeface="Arial" panose="020B0604020202020204" pitchFamily="34" charset="0"/>
              <a:buChar char="•"/>
              <a:defRPr/>
            </a:pPr>
            <a:r>
              <a:rPr lang="hu-HU" sz="1200" kern="0">
                <a:solidFill>
                  <a:prstClr val="black"/>
                </a:solidFill>
                <a:latin typeface="Calibri" panose="020F0502020204030204"/>
              </a:rPr>
              <a:t>GTM strategies planning and </a:t>
            </a:r>
            <a:r>
              <a:rPr lang="hu-HU" sz="1200" u="sng" kern="0">
                <a:solidFill>
                  <a:prstClr val="black"/>
                </a:solidFill>
                <a:latin typeface="Calibri" panose="020F0502020204030204"/>
              </a:rPr>
              <a:t>execution</a:t>
            </a:r>
            <a:r>
              <a:rPr lang="hu-HU" sz="1200" kern="0">
                <a:solidFill>
                  <a:prstClr val="black"/>
                </a:solidFill>
                <a:latin typeface="Calibri" panose="020F0502020204030204"/>
              </a:rPr>
              <a:t> through collaboration with Security Specialists!</a:t>
            </a:r>
            <a:endParaRPr lang="en-US" sz="1200" u="sng" kern="0">
              <a:solidFill>
                <a:prstClr val="black"/>
              </a:solidFill>
              <a:latin typeface="Calibri" panose="020F0502020204030204"/>
            </a:endParaRPr>
          </a:p>
          <a:p>
            <a:pPr marR="0" lvl="0" algn="l" defTabSz="896214" rtl="0" eaLnBrk="1" fontAlgn="auto" latinLnBrk="0" hangingPunct="1">
              <a:lnSpc>
                <a:spcPct val="100000"/>
              </a:lnSpc>
              <a:spcBef>
                <a:spcPts val="0"/>
              </a:spcBef>
              <a:spcAft>
                <a:spcPts val="0"/>
              </a:spcAft>
              <a:buClrTx/>
              <a:buSzTx/>
              <a:tabLst/>
              <a:defRPr/>
            </a:pPr>
            <a:r>
              <a:rPr lang="en-US" sz="1200" kern="0">
                <a:solidFill>
                  <a:prstClr val="black"/>
                </a:solidFill>
                <a:latin typeface="Calibri" panose="020F0502020204030204"/>
              </a:rPr>
              <a:t>Partner Selection Criteria: </a:t>
            </a:r>
            <a:endParaRPr kumimoji="0" lang="en-US" sz="1200" b="0" i="0" u="none" strike="noStrike" kern="0" cap="none" spc="0" normalizeH="0" baseline="0" noProof="0">
              <a:ln>
                <a:noFill/>
              </a:ln>
              <a:solidFill>
                <a:prstClr val="black"/>
              </a:solidFill>
              <a:effectLst/>
              <a:uLnTx/>
              <a:uFillTx/>
              <a:latin typeface="Calibri" panose="020F0502020204030204"/>
              <a:ea typeface="+mn-ea"/>
              <a:cs typeface="+mn-cs"/>
            </a:endParaRPr>
          </a:p>
          <a:p>
            <a:pPr marL="285750" indent="-285750" defTabSz="896214">
              <a:buFont typeface="Arial" panose="020B0604020202020204" pitchFamily="34" charset="0"/>
              <a:buChar char="•"/>
              <a:defRPr/>
            </a:pPr>
            <a:r>
              <a:rPr lang="hu-HU" sz="1200" kern="0">
                <a:solidFill>
                  <a:prstClr val="black"/>
                </a:solidFill>
              </a:rPr>
              <a:t>GDPR: Asset-heavy. Insourcing HSP’s and security-focused MSP’s</a:t>
            </a:r>
          </a:p>
          <a:p>
            <a:pPr marL="285750" indent="-285750" defTabSz="896214">
              <a:buFont typeface="Arial" panose="020B0604020202020204" pitchFamily="34" charset="0"/>
              <a:buChar char="•"/>
              <a:defRPr/>
            </a:pPr>
            <a:r>
              <a:rPr lang="hu-HU" sz="1200" kern="0" err="1">
                <a:solidFill>
                  <a:prstClr val="black"/>
                </a:solidFill>
              </a:rPr>
              <a:t>Security</a:t>
            </a:r>
            <a:r>
              <a:rPr lang="hu-HU" sz="1200" kern="0">
                <a:solidFill>
                  <a:prstClr val="black"/>
                </a:solidFill>
              </a:rPr>
              <a:t>: O365/RDS </a:t>
            </a:r>
            <a:r>
              <a:rPr lang="hu-HU" sz="1200" kern="0" err="1">
                <a:solidFill>
                  <a:prstClr val="black"/>
                </a:solidFill>
              </a:rPr>
              <a:t>heavy</a:t>
            </a:r>
            <a:r>
              <a:rPr lang="hu-HU" sz="1200" kern="0">
                <a:solidFill>
                  <a:prstClr val="black"/>
                </a:solidFill>
              </a:rPr>
              <a:t> </a:t>
            </a:r>
            <a:r>
              <a:rPr lang="hu-HU" sz="1200" kern="0" err="1">
                <a:solidFill>
                  <a:prstClr val="black"/>
                </a:solidFill>
              </a:rPr>
              <a:t>MSP’s</a:t>
            </a:r>
            <a:r>
              <a:rPr lang="hu-HU" sz="1200" kern="0">
                <a:solidFill>
                  <a:prstClr val="black"/>
                </a:solidFill>
              </a:rPr>
              <a:t>, market </a:t>
            </a:r>
            <a:r>
              <a:rPr lang="hu-HU" sz="1200" kern="0" err="1">
                <a:solidFill>
                  <a:prstClr val="black"/>
                </a:solidFill>
              </a:rPr>
              <a:t>makers</a:t>
            </a:r>
            <a:r>
              <a:rPr lang="hu-HU" sz="1200" kern="0">
                <a:solidFill>
                  <a:prstClr val="black"/>
                </a:solidFill>
              </a:rPr>
              <a:t> </a:t>
            </a:r>
            <a:endParaRPr lang="en-US" sz="1200" kern="0">
              <a:solidFill>
                <a:prstClr val="black"/>
              </a:solidFill>
            </a:endParaRPr>
          </a:p>
          <a:p>
            <a:pPr marL="0" marR="0" lvl="0" indent="0" algn="l" defTabSz="896214" rtl="0" eaLnBrk="1" fontAlgn="auto" latinLnBrk="0" hangingPunct="1">
              <a:lnSpc>
                <a:spcPct val="100000"/>
              </a:lnSpc>
              <a:spcBef>
                <a:spcPts val="0"/>
              </a:spcBef>
              <a:spcAft>
                <a:spcPts val="0"/>
              </a:spcAft>
              <a:buClrTx/>
              <a:buSzTx/>
              <a:buFontTx/>
              <a:buNone/>
              <a:tabLst/>
              <a:defRPr/>
            </a:pPr>
            <a:endParaRPr kumimoji="0" lang="en-GB" sz="1371" b="1" i="0" u="none" strike="noStrike" kern="0" cap="none" spc="0" normalizeH="0" baseline="0" noProof="0">
              <a:ln>
                <a:noFill/>
              </a:ln>
              <a:solidFill>
                <a:prstClr val="black">
                  <a:lumMod val="75000"/>
                  <a:lumOff val="25000"/>
                </a:prst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2531498935"/>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p:cNvGrpSpPr/>
          <p:nvPr/>
        </p:nvGrpSpPr>
        <p:grpSpPr>
          <a:xfrm>
            <a:off x="0" y="17653"/>
            <a:ext cx="12191999" cy="6797856"/>
            <a:chOff x="-504561" y="-2030"/>
            <a:chExt cx="12191999" cy="6603760"/>
          </a:xfrm>
        </p:grpSpPr>
        <p:grpSp>
          <p:nvGrpSpPr>
            <p:cNvPr id="4" name="Group 3"/>
            <p:cNvGrpSpPr/>
            <p:nvPr/>
          </p:nvGrpSpPr>
          <p:grpSpPr>
            <a:xfrm>
              <a:off x="-504561" y="-2030"/>
              <a:ext cx="12191999" cy="1773034"/>
              <a:chOff x="-473793" y="-73945"/>
              <a:chExt cx="12161778" cy="1773034"/>
            </a:xfrm>
          </p:grpSpPr>
          <p:sp>
            <p:nvSpPr>
              <p:cNvPr id="5" name="Title 13"/>
              <p:cNvSpPr txBox="1">
                <a:spLocks/>
              </p:cNvSpPr>
              <p:nvPr/>
            </p:nvSpPr>
            <p:spPr>
              <a:xfrm>
                <a:off x="-473793" y="-73945"/>
                <a:ext cx="12161778" cy="785147"/>
              </a:xfrm>
              <a:prstGeom prst="rect">
                <a:avLst/>
              </a:prstGeom>
              <a:solidFill>
                <a:srgbClr val="00188F">
                  <a:alpha val="81000"/>
                </a:srgbClr>
              </a:solidFill>
              <a:ln w="6350" cap="flat" cmpd="sng" algn="ctr">
                <a:solidFill>
                  <a:srgbClr val="7F7F7F"/>
                </a:solidFill>
                <a:prstDash val="solid"/>
                <a:miter lim="800000"/>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28" tIns="146263" rIns="182828" bIns="146263"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defTabSz="932114" fontAlgn="base">
                  <a:spcAft>
                    <a:spcPct val="0"/>
                  </a:spcAft>
                </a:pPr>
                <a:r>
                  <a:rPr lang="en-US" sz="3600" kern="0">
                    <a:gradFill>
                      <a:gsLst>
                        <a:gs pos="0">
                          <a:srgbClr val="FFFFFF"/>
                        </a:gs>
                        <a:gs pos="100000">
                          <a:srgbClr val="FFFFFF"/>
                        </a:gs>
                      </a:gsLst>
                      <a:lin ang="5400000" scaled="0"/>
                    </a:gradFill>
                    <a:ea typeface="Segoe UI" pitchFamily="34" charset="0"/>
                  </a:rPr>
                  <a:t>Play </a:t>
                </a:r>
                <a:r>
                  <a:rPr lang="pl-PL" sz="3600" kern="0">
                    <a:gradFill>
                      <a:gsLst>
                        <a:gs pos="0">
                          <a:srgbClr val="FFFFFF"/>
                        </a:gs>
                        <a:gs pos="100000">
                          <a:srgbClr val="FFFFFF"/>
                        </a:gs>
                      </a:gsLst>
                      <a:lin ang="5400000" scaled="0"/>
                    </a:gradFill>
                    <a:ea typeface="Segoe UI" pitchFamily="34" charset="0"/>
                  </a:rPr>
                  <a:t># 6:</a:t>
                </a:r>
                <a:r>
                  <a:rPr lang="en-US" sz="3600" kern="0">
                    <a:gradFill>
                      <a:gsLst>
                        <a:gs pos="0">
                          <a:srgbClr val="FFFFFF"/>
                        </a:gs>
                        <a:gs pos="100000">
                          <a:srgbClr val="FFFFFF"/>
                        </a:gs>
                      </a:gsLst>
                      <a:lin ang="5400000" scaled="0"/>
                    </a:gradFill>
                    <a:ea typeface="Segoe UI" pitchFamily="34" charset="0"/>
                  </a:rPr>
                  <a:t> </a:t>
                </a:r>
                <a:r>
                  <a:rPr lang="pl-PL" sz="3600" kern="0">
                    <a:gradFill>
                      <a:gsLst>
                        <a:gs pos="0">
                          <a:srgbClr val="FFFFFF"/>
                        </a:gs>
                        <a:gs pos="100000">
                          <a:srgbClr val="FFFFFF"/>
                        </a:gs>
                      </a:gsLst>
                      <a:lin ang="5400000" scaled="0"/>
                    </a:gradFill>
                    <a:ea typeface="Segoe UI" pitchFamily="34" charset="0"/>
                  </a:rPr>
                  <a:t>Win the race for</a:t>
                </a:r>
                <a:r>
                  <a:rPr lang="en-US" sz="3600" kern="0">
                    <a:gradFill>
                      <a:gsLst>
                        <a:gs pos="0">
                          <a:srgbClr val="FFFFFF"/>
                        </a:gs>
                        <a:gs pos="100000">
                          <a:srgbClr val="FFFFFF"/>
                        </a:gs>
                      </a:gsLst>
                      <a:lin ang="5400000" scaled="0"/>
                    </a:gradFill>
                    <a:ea typeface="Segoe UI" pitchFamily="34" charset="0"/>
                  </a:rPr>
                  <a:t> Cloud Born MSP / AWS</a:t>
                </a:r>
                <a:endParaRPr lang="en-US" sz="3600" kern="0">
                  <a:solidFill>
                    <a:srgbClr val="FF0000"/>
                  </a:solidFill>
                  <a:ea typeface="Segoe UI" pitchFamily="34" charset="0"/>
                </a:endParaRPr>
              </a:p>
            </p:txBody>
          </p:sp>
          <p:sp>
            <p:nvSpPr>
              <p:cNvPr id="6" name="TextBox 5"/>
              <p:cNvSpPr txBox="1"/>
              <p:nvPr/>
            </p:nvSpPr>
            <p:spPr>
              <a:xfrm>
                <a:off x="-321209" y="686389"/>
                <a:ext cx="4238470" cy="986663"/>
              </a:xfrm>
              <a:prstGeom prst="rect">
                <a:avLst/>
              </a:prstGeom>
              <a:noFill/>
              <a:ln>
                <a:solidFill>
                  <a:srgbClr val="7F7F7F"/>
                </a:solidFill>
              </a:ln>
            </p:spPr>
            <p:txBody>
              <a:bodyPr wrap="square" rtlCol="0">
                <a:spAutoFit/>
              </a:bodyPr>
              <a:lstStyle/>
              <a:p>
                <a:r>
                  <a:rPr lang="en-US" sz="1200" b="1"/>
                  <a:t>1. Market Insights – Why this is important in my Area</a:t>
                </a:r>
              </a:p>
              <a:p>
                <a:pPr marL="117475" indent="-117475">
                  <a:buFont typeface="Arial" panose="020B0604020202020204" pitchFamily="34" charset="0"/>
                  <a:buChar char="•"/>
                </a:pPr>
                <a:r>
                  <a:rPr lang="pl-PL" sz="1200"/>
                  <a:t>Cloud MSPs is the motion to be still developed in CEE</a:t>
                </a:r>
              </a:p>
              <a:p>
                <a:pPr marL="117475" indent="-117475">
                  <a:buFont typeface="Arial" panose="020B0604020202020204" pitchFamily="34" charset="0"/>
                  <a:buChar char="•"/>
                </a:pPr>
                <a:r>
                  <a:rPr lang="pl-PL" sz="1200"/>
                  <a:t>Limited number of AWS/Cloud Born MSPs in CEE</a:t>
                </a:r>
              </a:p>
              <a:p>
                <a:pPr marL="117475" indent="-117475">
                  <a:buFont typeface="Arial" panose="020B0604020202020204" pitchFamily="34" charset="0"/>
                  <a:buChar char="•"/>
                </a:pPr>
                <a:r>
                  <a:rPr lang="en-US" sz="1200"/>
                  <a:t>MSPs will become multiple cloud services providers</a:t>
                </a:r>
              </a:p>
              <a:p>
                <a:pPr marL="117475" indent="-117475">
                  <a:buFont typeface="Arial" panose="020B0604020202020204" pitchFamily="34" charset="0"/>
                  <a:buChar char="•"/>
                </a:pPr>
                <a:r>
                  <a:rPr lang="pl-PL" sz="1200"/>
                  <a:t>Opprotunity is around asset light MSPs to be won for Azure</a:t>
                </a:r>
                <a:endParaRPr lang="en-US" sz="1200"/>
              </a:p>
            </p:txBody>
          </p:sp>
          <p:sp>
            <p:nvSpPr>
              <p:cNvPr id="9" name="TextBox 8">
                <a:extLst>
                  <a:ext uri="{FF2B5EF4-FFF2-40B4-BE49-F238E27FC236}">
                    <a16:creationId xmlns:a16="http://schemas.microsoft.com/office/drawing/2014/main" id="{6B5CC616-ED81-47CD-B387-3BA27AA0726B}"/>
                  </a:ext>
                </a:extLst>
              </p:cNvPr>
              <p:cNvSpPr txBox="1"/>
              <p:nvPr/>
            </p:nvSpPr>
            <p:spPr>
              <a:xfrm>
                <a:off x="3917261" y="686389"/>
                <a:ext cx="3633077" cy="1012700"/>
              </a:xfrm>
              <a:prstGeom prst="rect">
                <a:avLst/>
              </a:prstGeom>
              <a:noFill/>
              <a:ln>
                <a:solidFill>
                  <a:srgbClr val="7F7F7F"/>
                </a:solidFill>
              </a:ln>
            </p:spPr>
            <p:txBody>
              <a:bodyPr wrap="square" rtlCol="0">
                <a:spAutoFit/>
              </a:bodyPr>
              <a:lstStyle/>
              <a:p>
                <a:r>
                  <a:rPr lang="en-US" sz="1374" b="1">
                    <a:solidFill>
                      <a:schemeClr val="tx1">
                        <a:lumMod val="75000"/>
                        <a:lumOff val="25000"/>
                      </a:schemeClr>
                    </a:solidFill>
                  </a:rPr>
                  <a:t>2. Dependencies/Blockers in my Area</a:t>
                </a:r>
              </a:p>
              <a:p>
                <a:pPr marL="117475" indent="-117475">
                  <a:buFont typeface="Arial" panose="020B0604020202020204" pitchFamily="34" charset="0"/>
                  <a:buChar char="•"/>
                </a:pPr>
                <a:r>
                  <a:rPr lang="en-US" sz="1200"/>
                  <a:t>Large number of “traditional” MSPs</a:t>
                </a:r>
              </a:p>
              <a:p>
                <a:pPr marL="117475" indent="-117475">
                  <a:buFont typeface="Arial" panose="020B0604020202020204" pitchFamily="34" charset="0"/>
                  <a:buChar char="•"/>
                </a:pPr>
                <a:r>
                  <a:rPr lang="pl-PL" sz="1200"/>
                  <a:t>Create demand on the market for cloud MSP services</a:t>
                </a:r>
              </a:p>
              <a:p>
                <a:pPr marL="117475" indent="-117475">
                  <a:buFont typeface="Arial" panose="020B0604020202020204" pitchFamily="34" charset="0"/>
                  <a:buChar char="•"/>
                </a:pPr>
                <a:r>
                  <a:rPr lang="pl-PL" sz="1200"/>
                  <a:t>Discover/select the right MSPs</a:t>
                </a:r>
              </a:p>
              <a:p>
                <a:pPr marL="117475" indent="-117475">
                  <a:buFont typeface="Arial" panose="020B0604020202020204" pitchFamily="34" charset="0"/>
                  <a:buChar char="•"/>
                </a:pPr>
                <a:r>
                  <a:rPr lang="pl-PL" sz="1200"/>
                  <a:t>AWS customers buying directly</a:t>
                </a:r>
                <a:r>
                  <a:rPr lang="en-US" sz="1200"/>
                  <a:t> </a:t>
                </a:r>
              </a:p>
            </p:txBody>
          </p:sp>
        </p:grpSp>
        <p:sp>
          <p:nvSpPr>
            <p:cNvPr id="11" name="Rectangle 10">
              <a:extLst>
                <a:ext uri="{FF2B5EF4-FFF2-40B4-BE49-F238E27FC236}">
                  <a16:creationId xmlns:a16="http://schemas.microsoft.com/office/drawing/2014/main" id="{C58E8F76-C2EF-4403-9F8D-3518DE3FD32C}"/>
                </a:ext>
              </a:extLst>
            </p:cNvPr>
            <p:cNvSpPr/>
            <p:nvPr/>
          </p:nvSpPr>
          <p:spPr>
            <a:xfrm>
              <a:off x="-356431" y="1882809"/>
              <a:ext cx="6064322" cy="1092079"/>
            </a:xfrm>
            <a:prstGeom prst="rect">
              <a:avLst/>
            </a:prstGeom>
            <a:noFill/>
            <a:ln w="5080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896214">
                <a:defRPr/>
              </a:pPr>
              <a:r>
                <a:rPr lang="en-GB" sz="1371" kern="0">
                  <a:solidFill>
                    <a:schemeClr val="tx1"/>
                  </a:solidFill>
                </a:rPr>
                <a:t>4. LOCAL BUSINESS OBJECTIVES + </a:t>
              </a:r>
              <a:r>
                <a:rPr lang="en-GB" sz="1371" b="1" kern="0">
                  <a:solidFill>
                    <a:schemeClr val="tx1"/>
                  </a:solidFill>
                  <a:latin typeface="+mj-lt"/>
                </a:rPr>
                <a:t>TARGET OUTCOMES:</a:t>
              </a:r>
              <a:endParaRPr lang="en-US" sz="1371" b="1" kern="0">
                <a:solidFill>
                  <a:schemeClr val="tx1"/>
                </a:solidFill>
                <a:latin typeface="+mj-lt"/>
              </a:endParaRPr>
            </a:p>
            <a:p>
              <a:pPr marL="285750" indent="-285750" defTabSz="896214">
                <a:buFont typeface="Arial" panose="020B0604020202020204" pitchFamily="34" charset="0"/>
                <a:buChar char="•"/>
                <a:defRPr/>
              </a:pPr>
              <a:r>
                <a:rPr lang="pl-PL" sz="1371" b="1" kern="0">
                  <a:solidFill>
                    <a:schemeClr val="tx1"/>
                  </a:solidFill>
                  <a:latin typeface="+mj-lt"/>
                </a:rPr>
                <a:t>Develop cloud born MSP through Azure CSP HiPo framework.  </a:t>
              </a:r>
            </a:p>
            <a:p>
              <a:pPr marL="285750" indent="-285750" defTabSz="896214">
                <a:buFont typeface="Arial" panose="020B0604020202020204" pitchFamily="34" charset="0"/>
                <a:buChar char="•"/>
                <a:defRPr/>
              </a:pPr>
              <a:r>
                <a:rPr lang="pl-PL" sz="1371" b="1" kern="0" err="1">
                  <a:solidFill>
                    <a:schemeClr val="tx1"/>
                  </a:solidFill>
                  <a:latin typeface="+mj-lt"/>
                </a:rPr>
                <a:t>Recruite</a:t>
              </a:r>
              <a:r>
                <a:rPr lang="pl-PL" sz="1371" b="1" kern="0">
                  <a:solidFill>
                    <a:schemeClr val="tx1"/>
                  </a:solidFill>
                  <a:latin typeface="+mj-lt"/>
                </a:rPr>
                <a:t> </a:t>
              </a:r>
              <a:r>
                <a:rPr lang="pl-PL" sz="1371" b="1" kern="0" err="1">
                  <a:solidFill>
                    <a:schemeClr val="tx1"/>
                  </a:solidFill>
                  <a:latin typeface="+mj-lt"/>
                </a:rPr>
                <a:t>new</a:t>
              </a:r>
              <a:r>
                <a:rPr lang="pl-PL" sz="1371" b="1" kern="0">
                  <a:solidFill>
                    <a:schemeClr val="tx1"/>
                  </a:solidFill>
                  <a:latin typeface="+mj-lt"/>
                </a:rPr>
                <a:t> MSP to MPL through Azure MSP breath initiative. </a:t>
              </a:r>
            </a:p>
            <a:p>
              <a:pPr marL="285750" indent="-285750" defTabSz="896214">
                <a:buFont typeface="Arial" panose="020B0604020202020204" pitchFamily="34" charset="0"/>
                <a:buChar char="•"/>
                <a:defRPr/>
              </a:pPr>
              <a:r>
                <a:rPr lang="pl-PL" sz="1371" b="1" kern="0" err="1">
                  <a:solidFill>
                    <a:schemeClr val="tx1"/>
                  </a:solidFill>
                  <a:latin typeface="+mj-lt"/>
                </a:rPr>
                <a:t>Recruit</a:t>
              </a:r>
              <a:r>
                <a:rPr lang="pl-PL" sz="1371" b="1" kern="0">
                  <a:solidFill>
                    <a:schemeClr val="tx1"/>
                  </a:solidFill>
                  <a:latin typeface="+mj-lt"/>
                </a:rPr>
                <a:t> AWS partners to Azure. </a:t>
              </a:r>
              <a:endParaRPr lang="en-US" sz="1371" b="1" kern="0">
                <a:solidFill>
                  <a:schemeClr val="tx1"/>
                </a:solidFill>
                <a:latin typeface="+mj-lt"/>
              </a:endParaRPr>
            </a:p>
            <a:p>
              <a:pPr defTabSz="896214">
                <a:defRPr/>
              </a:pPr>
              <a:endParaRPr lang="en-US" sz="1371" b="1" kern="0">
                <a:solidFill>
                  <a:schemeClr val="tx1"/>
                </a:solidFill>
                <a:latin typeface="+mj-lt"/>
              </a:endParaRPr>
            </a:p>
            <a:p>
              <a:pPr defTabSz="896214">
                <a:defRPr/>
              </a:pPr>
              <a:endParaRPr lang="en-US" sz="1371" b="1" kern="0">
                <a:solidFill>
                  <a:schemeClr val="tx1"/>
                </a:solidFill>
                <a:latin typeface="+mj-lt"/>
              </a:endParaRPr>
            </a:p>
          </p:txBody>
        </p:sp>
        <p:sp>
          <p:nvSpPr>
            <p:cNvPr id="13" name="Rectangle 12">
              <a:extLst>
                <a:ext uri="{FF2B5EF4-FFF2-40B4-BE49-F238E27FC236}">
                  <a16:creationId xmlns:a16="http://schemas.microsoft.com/office/drawing/2014/main" id="{22B2E1A9-5568-4E79-A7F2-77D0927AD691}"/>
                </a:ext>
              </a:extLst>
            </p:cNvPr>
            <p:cNvSpPr/>
            <p:nvPr/>
          </p:nvSpPr>
          <p:spPr>
            <a:xfrm>
              <a:off x="-356431" y="5597959"/>
              <a:ext cx="6064322" cy="1003771"/>
            </a:xfrm>
            <a:prstGeom prst="rect">
              <a:avLst/>
            </a:prstGeom>
            <a:noFill/>
            <a:ln w="5080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896214">
                <a:defRPr/>
              </a:pPr>
              <a:r>
                <a:rPr lang="pl-PL" sz="1371" b="1" kern="0">
                  <a:solidFill>
                    <a:schemeClr val="tx1">
                      <a:lumMod val="75000"/>
                      <a:lumOff val="25000"/>
                    </a:schemeClr>
                  </a:solidFill>
                  <a:latin typeface="+mj-lt"/>
                </a:rPr>
                <a:t>6</a:t>
              </a:r>
              <a:r>
                <a:rPr lang="en-GB" sz="1371" b="1" kern="0">
                  <a:solidFill>
                    <a:schemeClr val="tx1">
                      <a:lumMod val="75000"/>
                      <a:lumOff val="25000"/>
                    </a:schemeClr>
                  </a:solidFill>
                  <a:latin typeface="+mj-lt"/>
                </a:rPr>
                <a:t>. </a:t>
              </a:r>
              <a:r>
                <a:rPr lang="pl-PL" sz="1371" b="1" kern="0">
                  <a:solidFill>
                    <a:schemeClr val="tx1">
                      <a:lumMod val="75000"/>
                      <a:lumOff val="25000"/>
                    </a:schemeClr>
                  </a:solidFill>
                  <a:latin typeface="+mj-lt"/>
                </a:rPr>
                <a:t>Top </a:t>
              </a:r>
              <a:r>
                <a:rPr lang="pl-PL" sz="1371" b="1" kern="0" err="1">
                  <a:solidFill>
                    <a:schemeClr val="tx1">
                      <a:lumMod val="75000"/>
                      <a:lumOff val="25000"/>
                    </a:schemeClr>
                  </a:solidFill>
                  <a:latin typeface="+mj-lt"/>
                </a:rPr>
                <a:t>partners</a:t>
              </a:r>
              <a:r>
                <a:rPr lang="pl-PL" sz="1371" b="1" kern="0">
                  <a:solidFill>
                    <a:schemeClr val="tx1">
                      <a:lumMod val="75000"/>
                      <a:lumOff val="25000"/>
                    </a:schemeClr>
                  </a:solidFill>
                  <a:latin typeface="+mj-lt"/>
                </a:rPr>
                <a:t> and expected outcome:</a:t>
              </a:r>
              <a:endParaRPr lang="en-US" sz="1371" b="1" kern="0">
                <a:solidFill>
                  <a:schemeClr val="tx1">
                    <a:lumMod val="75000"/>
                    <a:lumOff val="25000"/>
                  </a:schemeClr>
                </a:solidFill>
                <a:latin typeface="+mj-lt"/>
              </a:endParaRPr>
            </a:p>
            <a:p>
              <a:pPr defTabSz="896214">
                <a:defRPr/>
              </a:pPr>
              <a:r>
                <a:rPr lang="pl-PL" sz="1200" b="1" kern="0">
                  <a:solidFill>
                    <a:schemeClr val="tx1"/>
                  </a:solidFill>
                  <a:latin typeface="+mj-lt"/>
                </a:rPr>
                <a:t>Partners: </a:t>
              </a:r>
            </a:p>
            <a:p>
              <a:pPr marL="285750" indent="-285750" defTabSz="896214">
                <a:buFont typeface="Arial" panose="020B0604020202020204" pitchFamily="34" charset="0"/>
                <a:buChar char="•"/>
                <a:defRPr/>
              </a:pPr>
              <a:r>
                <a:rPr lang="pl-PL" sz="1200" b="1" kern="0">
                  <a:solidFill>
                    <a:schemeClr val="tx1"/>
                  </a:solidFill>
                  <a:latin typeface="+mj-lt"/>
                </a:rPr>
                <a:t>MSP HiPo: </a:t>
              </a:r>
              <a:r>
                <a:rPr lang="pl-PL" sz="1200" kern="0">
                  <a:solidFill>
                    <a:schemeClr val="tx1"/>
                  </a:solidFill>
                  <a:latin typeface="+mj-lt"/>
                </a:rPr>
                <a:t>Syntegra, SMT, ActiveCloud, Conet, 3Pro, O2, TcomTech. </a:t>
              </a:r>
            </a:p>
            <a:p>
              <a:pPr marL="285750" indent="-285750" defTabSz="896214">
                <a:buFont typeface="Arial" panose="020B0604020202020204" pitchFamily="34" charset="0"/>
                <a:buChar char="•"/>
                <a:defRPr/>
              </a:pPr>
              <a:r>
                <a:rPr lang="pl-PL" sz="1200" b="1" kern="0">
                  <a:solidFill>
                    <a:schemeClr val="tx1"/>
                  </a:solidFill>
                  <a:latin typeface="+mj-lt"/>
                </a:rPr>
                <a:t>AWS Partners: </a:t>
              </a:r>
              <a:r>
                <a:rPr lang="pl-PL" sz="1200" kern="0">
                  <a:solidFill>
                    <a:schemeClr val="tx1"/>
                  </a:solidFill>
                  <a:latin typeface="+mj-lt"/>
                </a:rPr>
                <a:t>Eldacon; Hostersi, </a:t>
              </a:r>
              <a:r>
                <a:rPr lang="pl-PL" sz="1200" kern="0" err="1">
                  <a:solidFill>
                    <a:schemeClr val="tx1"/>
                  </a:solidFill>
                  <a:latin typeface="+mj-lt"/>
                </a:rPr>
                <a:t>Lcloud</a:t>
              </a:r>
              <a:r>
                <a:rPr lang="pl-PL" sz="1200" kern="0">
                  <a:solidFill>
                    <a:schemeClr val="tx1"/>
                  </a:solidFill>
                  <a:latin typeface="+mj-lt"/>
                </a:rPr>
                <a:t>, </a:t>
              </a:r>
              <a:r>
                <a:rPr lang="pl-PL" sz="1200" kern="0" err="1">
                  <a:solidFill>
                    <a:schemeClr val="tx1"/>
                  </a:solidFill>
                  <a:latin typeface="+mj-lt"/>
                </a:rPr>
                <a:t>others</a:t>
              </a:r>
              <a:r>
                <a:rPr lang="pl-PL" sz="1200" kern="0">
                  <a:solidFill>
                    <a:schemeClr val="tx1"/>
                  </a:solidFill>
                  <a:latin typeface="+mj-lt"/>
                </a:rPr>
                <a:t> to TBD. </a:t>
              </a:r>
            </a:p>
            <a:p>
              <a:pPr marL="285750" indent="-285750" defTabSz="896214">
                <a:buFont typeface="Arial" panose="020B0604020202020204" pitchFamily="34" charset="0"/>
                <a:buChar char="•"/>
                <a:defRPr/>
              </a:pPr>
              <a:r>
                <a:rPr lang="pl-PL" sz="1200" b="1" kern="0">
                  <a:solidFill>
                    <a:schemeClr val="tx1"/>
                  </a:solidFill>
                  <a:latin typeface="+mj-lt"/>
                </a:rPr>
                <a:t>Others: </a:t>
              </a:r>
              <a:r>
                <a:rPr lang="pl-PL" sz="1200" kern="0">
                  <a:solidFill>
                    <a:schemeClr val="tx1"/>
                  </a:solidFill>
                  <a:latin typeface="+mj-lt"/>
                </a:rPr>
                <a:t>new Cloud MSPs to be discovered, traditional MSPs </a:t>
              </a:r>
            </a:p>
            <a:p>
              <a:pPr defTabSz="896214">
                <a:defRPr/>
              </a:pPr>
              <a:endParaRPr lang="en-US" sz="1371" kern="0">
                <a:solidFill>
                  <a:schemeClr val="tx1"/>
                </a:solidFill>
              </a:endParaRPr>
            </a:p>
            <a:p>
              <a:pPr defTabSz="896214">
                <a:defRPr/>
              </a:pPr>
              <a:endParaRPr lang="en-US" sz="1371" b="1" kern="0">
                <a:solidFill>
                  <a:schemeClr val="tx1"/>
                </a:solidFill>
                <a:latin typeface="+mj-lt"/>
              </a:endParaRPr>
            </a:p>
            <a:p>
              <a:pPr defTabSz="896214">
                <a:defRPr/>
              </a:pPr>
              <a:endParaRPr lang="en-US" sz="1371" b="1" kern="0">
                <a:solidFill>
                  <a:schemeClr val="tx1"/>
                </a:solidFill>
                <a:latin typeface="+mj-lt"/>
              </a:endParaRPr>
            </a:p>
          </p:txBody>
        </p:sp>
      </p:grpSp>
      <p:graphicFrame>
        <p:nvGraphicFramePr>
          <p:cNvPr id="16" name="Table 15"/>
          <p:cNvGraphicFramePr>
            <a:graphicFrameLocks noGrp="1"/>
          </p:cNvGraphicFramePr>
          <p:nvPr>
            <p:extLst>
              <p:ext uri="{D42A27DB-BD31-4B8C-83A1-F6EECF244321}">
                <p14:modId xmlns:p14="http://schemas.microsoft.com/office/powerpoint/2010/main" val="379390703"/>
              </p:ext>
            </p:extLst>
          </p:nvPr>
        </p:nvGraphicFramePr>
        <p:xfrm>
          <a:off x="6305772" y="1945335"/>
          <a:ext cx="5660943" cy="2083326"/>
        </p:xfrm>
        <a:graphic>
          <a:graphicData uri="http://schemas.openxmlformats.org/drawingml/2006/table">
            <a:tbl>
              <a:tblPr>
                <a:tableStyleId>{616DA210-FB5B-4158-B5E0-FEB733F419BA}</a:tableStyleId>
              </a:tblPr>
              <a:tblGrid>
                <a:gridCol w="463982">
                  <a:extLst>
                    <a:ext uri="{9D8B030D-6E8A-4147-A177-3AD203B41FA5}">
                      <a16:colId xmlns:a16="http://schemas.microsoft.com/office/drawing/2014/main" val="1206727105"/>
                    </a:ext>
                  </a:extLst>
                </a:gridCol>
                <a:gridCol w="1780680">
                  <a:extLst>
                    <a:ext uri="{9D8B030D-6E8A-4147-A177-3AD203B41FA5}">
                      <a16:colId xmlns:a16="http://schemas.microsoft.com/office/drawing/2014/main" val="245940988"/>
                    </a:ext>
                  </a:extLst>
                </a:gridCol>
                <a:gridCol w="872654">
                  <a:extLst>
                    <a:ext uri="{9D8B030D-6E8A-4147-A177-3AD203B41FA5}">
                      <a16:colId xmlns:a16="http://schemas.microsoft.com/office/drawing/2014/main" val="3430624284"/>
                    </a:ext>
                  </a:extLst>
                </a:gridCol>
                <a:gridCol w="805293">
                  <a:extLst>
                    <a:ext uri="{9D8B030D-6E8A-4147-A177-3AD203B41FA5}">
                      <a16:colId xmlns:a16="http://schemas.microsoft.com/office/drawing/2014/main" val="4027886329"/>
                    </a:ext>
                  </a:extLst>
                </a:gridCol>
                <a:gridCol w="1738334">
                  <a:extLst>
                    <a:ext uri="{9D8B030D-6E8A-4147-A177-3AD203B41FA5}">
                      <a16:colId xmlns:a16="http://schemas.microsoft.com/office/drawing/2014/main" val="3505313657"/>
                    </a:ext>
                  </a:extLst>
                </a:gridCol>
              </a:tblGrid>
              <a:tr h="408745">
                <a:tc gridSpan="4">
                  <a:txBody>
                    <a:bodyPr/>
                    <a:lstStyle/>
                    <a:p>
                      <a:pPr algn="ctr" fontAlgn="ctr"/>
                      <a:r>
                        <a:rPr lang="en-US" sz="1400" b="1" u="none" strike="noStrike">
                          <a:solidFill>
                            <a:schemeClr val="bg1"/>
                          </a:solidFill>
                          <a:effectLst/>
                        </a:rPr>
                        <a:t>7. MS Tactics and Field</a:t>
                      </a:r>
                      <a:r>
                        <a:rPr lang="en-US" sz="1400" b="1" u="none" strike="noStrike" baseline="0">
                          <a:solidFill>
                            <a:schemeClr val="bg1"/>
                          </a:solidFill>
                          <a:effectLst/>
                        </a:rPr>
                        <a:t> Go Do’s</a:t>
                      </a:r>
                      <a:endParaRPr lang="en-US" sz="1400" b="1" i="0" u="none" strike="noStrike">
                        <a:solidFill>
                          <a:schemeClr val="bg1"/>
                        </a:solidFill>
                        <a:effectLst/>
                        <a:latin typeface="+mj-lt"/>
                      </a:endParaRPr>
                    </a:p>
                  </a:txBody>
                  <a:tcPr marL="9525" marR="9525" marT="9525" marB="0" anchor="ctr">
                    <a:solidFill>
                      <a:srgbClr val="7F7F7F"/>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endParaRPr lang="en-US" sz="1400" b="1" i="0" u="none" strike="noStrike">
                        <a:solidFill>
                          <a:schemeClr val="bg1"/>
                        </a:solidFill>
                        <a:effectLst/>
                        <a:latin typeface="+mj-lt"/>
                      </a:endParaRPr>
                    </a:p>
                  </a:txBody>
                  <a:tcPr marL="9525" marR="9525" marT="9525" marB="0" anchor="ctr">
                    <a:solidFill>
                      <a:srgbClr val="7F7F7F"/>
                    </a:solidFill>
                  </a:tcPr>
                </a:tc>
                <a:extLst>
                  <a:ext uri="{0D108BD9-81ED-4DB2-BD59-A6C34878D82A}">
                    <a16:rowId xmlns:a16="http://schemas.microsoft.com/office/drawing/2014/main" val="2576622483"/>
                  </a:ext>
                </a:extLst>
              </a:tr>
              <a:tr h="273503">
                <a:tc>
                  <a:txBody>
                    <a:bodyPr/>
                    <a:lstStyle/>
                    <a:p>
                      <a:pPr algn="ctr" fontAlgn="ctr"/>
                      <a:endParaRPr lang="en-US" sz="2000" b="0" i="0" u="none" strike="noStrike">
                        <a:solidFill>
                          <a:schemeClr val="bg1"/>
                        </a:solidFill>
                        <a:effectLst/>
                        <a:latin typeface="+mj-lt"/>
                      </a:endParaRPr>
                    </a:p>
                  </a:txBody>
                  <a:tcPr marL="9525" marR="9525" marT="9525" marB="0" anchor="ctr">
                    <a:solidFill>
                      <a:srgbClr val="008272"/>
                    </a:solidFill>
                  </a:tcPr>
                </a:tc>
                <a:tc>
                  <a:txBody>
                    <a:bodyPr/>
                    <a:lstStyle/>
                    <a:p>
                      <a:pPr algn="ctr" fontAlgn="ctr"/>
                      <a:r>
                        <a:rPr lang="en-US" sz="1370" b="1" u="none" strike="noStrike">
                          <a:solidFill>
                            <a:schemeClr val="bg1"/>
                          </a:solidFill>
                          <a:effectLst/>
                        </a:rPr>
                        <a:t>What    </a:t>
                      </a:r>
                      <a:endParaRPr lang="en-US" sz="1370" b="1" i="0" u="none" strike="noStrike">
                        <a:solidFill>
                          <a:schemeClr val="bg1"/>
                        </a:solidFill>
                        <a:effectLst/>
                        <a:latin typeface="+mj-lt"/>
                      </a:endParaRPr>
                    </a:p>
                  </a:txBody>
                  <a:tcPr marL="9525" marR="9525" marT="9525" marB="0" anchor="ctr">
                    <a:solidFill>
                      <a:srgbClr val="008272"/>
                    </a:solidFill>
                  </a:tcPr>
                </a:tc>
                <a:tc>
                  <a:txBody>
                    <a:bodyPr/>
                    <a:lstStyle/>
                    <a:p>
                      <a:pPr algn="ctr" fontAlgn="ctr"/>
                      <a:r>
                        <a:rPr lang="en-US" sz="1370" b="1" u="none" strike="noStrike">
                          <a:solidFill>
                            <a:schemeClr val="bg1"/>
                          </a:solidFill>
                          <a:effectLst/>
                        </a:rPr>
                        <a:t>Who </a:t>
                      </a:r>
                      <a:endParaRPr lang="en-US" sz="1370" b="1" i="0" u="none" strike="noStrike">
                        <a:solidFill>
                          <a:schemeClr val="bg1"/>
                        </a:solidFill>
                        <a:effectLst/>
                        <a:latin typeface="+mj-lt"/>
                      </a:endParaRPr>
                    </a:p>
                  </a:txBody>
                  <a:tcPr marL="9525" marR="9525" marT="9525" marB="0" anchor="ctr">
                    <a:solidFill>
                      <a:srgbClr val="008272"/>
                    </a:solidFill>
                  </a:tcPr>
                </a:tc>
                <a:tc>
                  <a:txBody>
                    <a:bodyPr/>
                    <a:lstStyle/>
                    <a:p>
                      <a:pPr algn="ctr" fontAlgn="ctr"/>
                      <a:r>
                        <a:rPr lang="en-US" sz="1370" b="1" u="none" strike="noStrike">
                          <a:solidFill>
                            <a:schemeClr val="bg1"/>
                          </a:solidFill>
                          <a:effectLst/>
                        </a:rPr>
                        <a:t>When</a:t>
                      </a:r>
                      <a:endParaRPr lang="en-US" sz="1370" b="1" i="0" u="none" strike="noStrike">
                        <a:solidFill>
                          <a:schemeClr val="bg1"/>
                        </a:solidFill>
                        <a:effectLst/>
                        <a:latin typeface="+mj-lt"/>
                      </a:endParaRPr>
                    </a:p>
                  </a:txBody>
                  <a:tcPr marL="9525" marR="9525" marT="9525" marB="0" anchor="ctr">
                    <a:solidFill>
                      <a:srgbClr val="00827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l-PL" sz="1370" b="1" i="0" u="none" strike="noStrike">
                          <a:solidFill>
                            <a:schemeClr val="bg1"/>
                          </a:solidFill>
                          <a:effectLst/>
                          <a:latin typeface="Calibri Light" panose="020F0302020204030204" pitchFamily="34" charset="0"/>
                        </a:rPr>
                        <a:t>Expected Outcome / Revenue</a:t>
                      </a:r>
                      <a:endParaRPr lang="en-US" sz="1370" b="1" i="0" u="none" strike="noStrike">
                        <a:solidFill>
                          <a:schemeClr val="bg1"/>
                        </a:solidFill>
                        <a:effectLst/>
                        <a:latin typeface="Calibri Light" panose="020F0302020204030204" pitchFamily="34" charset="0"/>
                      </a:endParaRPr>
                    </a:p>
                  </a:txBody>
                  <a:tcPr marL="9525" marR="9525" marT="9525" marB="0" anchor="ctr">
                    <a:solidFill>
                      <a:srgbClr val="008272"/>
                    </a:solidFill>
                  </a:tcPr>
                </a:tc>
                <a:extLst>
                  <a:ext uri="{0D108BD9-81ED-4DB2-BD59-A6C34878D82A}">
                    <a16:rowId xmlns:a16="http://schemas.microsoft.com/office/drawing/2014/main" val="3347755063"/>
                  </a:ext>
                </a:extLst>
              </a:tr>
              <a:tr h="283845">
                <a:tc>
                  <a:txBody>
                    <a:bodyPr/>
                    <a:lstStyle/>
                    <a:p>
                      <a:pPr algn="ctr" fontAlgn="ctr"/>
                      <a:r>
                        <a:rPr lang="en-US" sz="1000" u="none" strike="noStrike">
                          <a:effectLst/>
                          <a:latin typeface="+mj-lt"/>
                        </a:rPr>
                        <a:t>1</a:t>
                      </a:r>
                      <a:endParaRPr lang="en-US" sz="1000" b="0" i="0" u="none" strike="noStrike">
                        <a:solidFill>
                          <a:srgbClr val="000000"/>
                        </a:solidFill>
                        <a:effectLst/>
                        <a:latin typeface="+mj-lt"/>
                      </a:endParaRPr>
                    </a:p>
                  </a:txBody>
                  <a:tcPr marL="9525" marR="9525" marT="9525" marB="0" anchor="ctr"/>
                </a:tc>
                <a:tc>
                  <a:txBody>
                    <a:bodyPr/>
                    <a:lstStyle/>
                    <a:p>
                      <a:pPr algn="l" fontAlgn="ctr"/>
                      <a:r>
                        <a:rPr lang="pl-PL" sz="1000" b="0" i="0" u="none" strike="noStrike" kern="1200">
                          <a:solidFill>
                            <a:srgbClr val="000000"/>
                          </a:solidFill>
                          <a:effectLst/>
                          <a:latin typeface="+mj-lt"/>
                          <a:ea typeface="+mn-ea"/>
                          <a:cs typeface="+mn-cs"/>
                        </a:rPr>
                        <a:t>Cloud MSPs in a BOX</a:t>
                      </a:r>
                      <a:endParaRPr lang="en-US" sz="1000" b="0" i="0" u="none" strike="noStrike" kern="1200">
                        <a:solidFill>
                          <a:srgbClr val="000000"/>
                        </a:solidFill>
                        <a:effectLst/>
                        <a:latin typeface="+mj-lt"/>
                        <a:ea typeface="+mn-ea"/>
                        <a:cs typeface="+mn-cs"/>
                      </a:endParaRPr>
                    </a:p>
                  </a:txBody>
                  <a:tcPr marL="9525" marR="9525" marT="9525" marB="0" anchor="ctr"/>
                </a:tc>
                <a:tc>
                  <a:txBody>
                    <a:bodyPr/>
                    <a:lstStyle/>
                    <a:p>
                      <a:pPr algn="ctr" fontAlgn="ctr"/>
                      <a:r>
                        <a:rPr lang="pl-PL" sz="1000" b="0" i="0" u="none" strike="noStrike" kern="1200">
                          <a:solidFill>
                            <a:srgbClr val="000000"/>
                          </a:solidFill>
                          <a:effectLst/>
                          <a:latin typeface="+mj-lt"/>
                          <a:ea typeface="+mn-ea"/>
                          <a:cs typeface="+mn-cs"/>
                        </a:rPr>
                        <a:t>PDM + PTS</a:t>
                      </a:r>
                      <a:endParaRPr lang="en-US" sz="1000" b="0" i="0" u="none" strike="noStrike" kern="1200">
                        <a:solidFill>
                          <a:srgbClr val="000000"/>
                        </a:solidFill>
                        <a:effectLst/>
                        <a:latin typeface="+mj-lt"/>
                        <a:ea typeface="+mn-ea"/>
                        <a:cs typeface="+mn-cs"/>
                      </a:endParaRPr>
                    </a:p>
                  </a:txBody>
                  <a:tcPr marL="9525" marR="9525" marT="9525" marB="0" anchor="ctr"/>
                </a:tc>
                <a:tc>
                  <a:txBody>
                    <a:bodyPr/>
                    <a:lstStyle/>
                    <a:p>
                      <a:pPr algn="ctr" fontAlgn="ctr"/>
                      <a:r>
                        <a:rPr lang="pl-PL" sz="1000" b="0" i="0" u="none" strike="noStrike" kern="1200">
                          <a:solidFill>
                            <a:srgbClr val="000000"/>
                          </a:solidFill>
                          <a:effectLst/>
                          <a:latin typeface="+mj-lt"/>
                          <a:ea typeface="+mn-ea"/>
                          <a:cs typeface="+mn-cs"/>
                        </a:rPr>
                        <a:t>Q1</a:t>
                      </a:r>
                      <a:endParaRPr lang="en-US" sz="1000" b="0" i="0" u="none" strike="noStrike" kern="1200">
                        <a:solidFill>
                          <a:srgbClr val="000000"/>
                        </a:solidFill>
                        <a:effectLst/>
                        <a:latin typeface="+mj-lt"/>
                        <a:ea typeface="+mn-ea"/>
                        <a:cs typeface="+mn-cs"/>
                      </a:endParaRPr>
                    </a:p>
                  </a:txBody>
                  <a:tcPr marL="9525" marR="9525" marT="9525"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pl-PL" sz="1000" b="0" i="0" u="none" strike="noStrike" kern="1200">
                          <a:solidFill>
                            <a:srgbClr val="000000"/>
                          </a:solidFill>
                          <a:effectLst/>
                          <a:latin typeface="+mj-lt"/>
                          <a:ea typeface="+mn-ea"/>
                          <a:cs typeface="+mn-cs"/>
                        </a:rPr>
                        <a:t>Best practice sharing</a:t>
                      </a:r>
                      <a:endParaRPr lang="en-US" sz="1000" b="0" i="0" u="none" strike="noStrike" kern="1200">
                        <a:solidFill>
                          <a:srgbClr val="000000"/>
                        </a:solidFill>
                        <a:effectLst/>
                        <a:latin typeface="+mj-lt"/>
                        <a:ea typeface="+mn-ea"/>
                        <a:cs typeface="+mn-cs"/>
                      </a:endParaRPr>
                    </a:p>
                  </a:txBody>
                  <a:tcPr marL="9525" marR="9525" marT="9525" marB="0" anchor="ctr"/>
                </a:tc>
                <a:extLst>
                  <a:ext uri="{0D108BD9-81ED-4DB2-BD59-A6C34878D82A}">
                    <a16:rowId xmlns:a16="http://schemas.microsoft.com/office/drawing/2014/main" val="3286352346"/>
                  </a:ext>
                </a:extLst>
              </a:tr>
              <a:tr h="232186">
                <a:tc>
                  <a:txBody>
                    <a:bodyPr/>
                    <a:lstStyle/>
                    <a:p>
                      <a:pPr algn="ctr" fontAlgn="ctr"/>
                      <a:r>
                        <a:rPr lang="en-US" sz="1000" u="none" strike="noStrike">
                          <a:effectLst/>
                          <a:latin typeface="+mj-lt"/>
                        </a:rPr>
                        <a:t>2</a:t>
                      </a:r>
                      <a:endParaRPr lang="en-US" sz="1000" b="0" i="0" u="none" strike="noStrike">
                        <a:solidFill>
                          <a:srgbClr val="000000"/>
                        </a:solidFill>
                        <a:effectLst/>
                        <a:latin typeface="+mj-lt"/>
                      </a:endParaRPr>
                    </a:p>
                  </a:txBody>
                  <a:tcPr marL="9525" marR="9525" marT="9525" marB="0" anchor="ctr"/>
                </a:tc>
                <a:tc>
                  <a:txBody>
                    <a:bodyPr/>
                    <a:lstStyle/>
                    <a:p>
                      <a:pPr algn="l" fontAlgn="ctr"/>
                      <a:r>
                        <a:rPr lang="pl-PL" sz="1000" b="0" i="0" u="none" strike="noStrike" kern="1200">
                          <a:solidFill>
                            <a:srgbClr val="000000"/>
                          </a:solidFill>
                          <a:effectLst/>
                          <a:latin typeface="+mj-lt"/>
                          <a:ea typeface="+mn-ea"/>
                          <a:cs typeface="+mn-cs"/>
                        </a:rPr>
                        <a:t>Azure CSP HiPo framework </a:t>
                      </a:r>
                      <a:endParaRPr lang="en-US" sz="1000" b="0" i="0" u="none" strike="noStrike" kern="1200">
                        <a:solidFill>
                          <a:srgbClr val="000000"/>
                        </a:solidFill>
                        <a:effectLst/>
                        <a:latin typeface="+mj-lt"/>
                        <a:ea typeface="+mn-ea"/>
                        <a:cs typeface="+mn-cs"/>
                      </a:endParaRPr>
                    </a:p>
                  </a:txBody>
                  <a:tcPr marL="9525" marR="9525" marT="9525" marB="0" anchor="ctr"/>
                </a:tc>
                <a:tc>
                  <a:txBody>
                    <a:bodyPr/>
                    <a:lstStyle/>
                    <a:p>
                      <a:pPr algn="ctr" fontAlgn="ctr"/>
                      <a:r>
                        <a:rPr lang="pl-PL" sz="1000" b="0" i="0" u="none" strike="noStrike" kern="1200">
                          <a:solidFill>
                            <a:srgbClr val="000000"/>
                          </a:solidFill>
                          <a:effectLst/>
                          <a:latin typeface="+mj-lt"/>
                          <a:ea typeface="+mn-ea"/>
                          <a:cs typeface="+mn-cs"/>
                        </a:rPr>
                        <a:t>PDM + PTS </a:t>
                      </a:r>
                      <a:endParaRPr lang="en-US" sz="1000" b="0" i="0" u="none" strike="noStrike" kern="1200">
                        <a:solidFill>
                          <a:srgbClr val="000000"/>
                        </a:solidFill>
                        <a:effectLst/>
                        <a:latin typeface="+mj-lt"/>
                        <a:ea typeface="+mn-ea"/>
                        <a:cs typeface="+mn-cs"/>
                      </a:endParaRPr>
                    </a:p>
                  </a:txBody>
                  <a:tcPr marL="9525" marR="9525" marT="9525" marB="0" anchor="ctr"/>
                </a:tc>
                <a:tc>
                  <a:txBody>
                    <a:bodyPr/>
                    <a:lstStyle/>
                    <a:p>
                      <a:pPr algn="ctr" fontAlgn="ctr"/>
                      <a:r>
                        <a:rPr lang="pl-PL" sz="1000" b="0" i="0" u="none" strike="noStrike" kern="1200">
                          <a:solidFill>
                            <a:srgbClr val="000000"/>
                          </a:solidFill>
                          <a:effectLst/>
                          <a:latin typeface="+mj-lt"/>
                          <a:ea typeface="+mn-ea"/>
                          <a:cs typeface="+mn-cs"/>
                        </a:rPr>
                        <a:t>FY18 </a:t>
                      </a:r>
                      <a:endParaRPr lang="en-US" sz="1000" b="0" i="0" u="none" strike="noStrike" kern="1200">
                        <a:solidFill>
                          <a:srgbClr val="000000"/>
                        </a:solidFill>
                        <a:effectLst/>
                        <a:latin typeface="+mj-lt"/>
                        <a:ea typeface="+mn-ea"/>
                        <a:cs typeface="+mn-cs"/>
                      </a:endParaRPr>
                    </a:p>
                  </a:txBody>
                  <a:tcPr marL="9525" marR="9525" marT="9525" marB="0" anchor="ctr"/>
                </a:tc>
                <a:tc>
                  <a:txBody>
                    <a:bodyPr/>
                    <a:lstStyle/>
                    <a:p>
                      <a:pPr algn="l" fontAlgn="ctr"/>
                      <a:r>
                        <a:rPr lang="pl-PL" sz="1000" b="0" i="0" u="none" strike="noStrike" kern="1200">
                          <a:solidFill>
                            <a:srgbClr val="000000"/>
                          </a:solidFill>
                          <a:effectLst/>
                          <a:latin typeface="+mj-lt"/>
                          <a:ea typeface="+mn-ea"/>
                          <a:cs typeface="+mn-cs"/>
                        </a:rPr>
                        <a:t>+ 400 K revenue (Play no 4)</a:t>
                      </a:r>
                      <a:endParaRPr lang="en-US" sz="1000" b="0" i="0" u="none" strike="noStrike" kern="1200">
                        <a:solidFill>
                          <a:srgbClr val="000000"/>
                        </a:solidFill>
                        <a:effectLst/>
                        <a:latin typeface="+mj-lt"/>
                        <a:ea typeface="+mn-ea"/>
                        <a:cs typeface="+mn-cs"/>
                      </a:endParaRPr>
                    </a:p>
                  </a:txBody>
                  <a:tcPr marL="9525" marR="9525" marT="9525" marB="0" anchor="ctr"/>
                </a:tc>
                <a:extLst>
                  <a:ext uri="{0D108BD9-81ED-4DB2-BD59-A6C34878D82A}">
                    <a16:rowId xmlns:a16="http://schemas.microsoft.com/office/drawing/2014/main" val="3448877676"/>
                  </a:ext>
                </a:extLst>
              </a:tr>
              <a:tr h="149151">
                <a:tc>
                  <a:txBody>
                    <a:bodyPr/>
                    <a:lstStyle/>
                    <a:p>
                      <a:pPr algn="ctr" fontAlgn="ctr"/>
                      <a:r>
                        <a:rPr lang="en-US" sz="1000" u="none" strike="noStrike">
                          <a:effectLst/>
                          <a:latin typeface="+mj-lt"/>
                        </a:rPr>
                        <a:t>3</a:t>
                      </a:r>
                      <a:endParaRPr lang="en-US" sz="1000" b="0" i="0" u="none" strike="noStrike">
                        <a:solidFill>
                          <a:srgbClr val="000000"/>
                        </a:solidFill>
                        <a:effectLst/>
                        <a:latin typeface="+mj-lt"/>
                      </a:endParaRPr>
                    </a:p>
                  </a:txBody>
                  <a:tcPr marL="9525" marR="9525" marT="9525"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pl-PL" sz="1000" b="0" i="0" u="none" strike="noStrike" kern="1200" noProof="0">
                          <a:solidFill>
                            <a:srgbClr val="000000"/>
                          </a:solidFill>
                          <a:effectLst/>
                          <a:latin typeface="+mj-lt"/>
                          <a:ea typeface="+mn-ea"/>
                          <a:cs typeface="+mn-cs"/>
                        </a:rPr>
                        <a:t>Recruit new MSP by </a:t>
                      </a:r>
                      <a:r>
                        <a:rPr lang="pl-PL" sz="1000" b="0" i="0" u="none" strike="noStrike" kern="1200" noProof="0" err="1">
                          <a:solidFill>
                            <a:srgbClr val="000000"/>
                          </a:solidFill>
                          <a:effectLst/>
                          <a:latin typeface="+mj-lt"/>
                          <a:ea typeface="+mn-ea"/>
                          <a:cs typeface="+mn-cs"/>
                        </a:rPr>
                        <a:t>leveraging</a:t>
                      </a:r>
                      <a:r>
                        <a:rPr lang="pl-PL" sz="1000" b="0" i="0" u="none" strike="noStrike" kern="1200" noProof="0">
                          <a:solidFill>
                            <a:srgbClr val="000000"/>
                          </a:solidFill>
                          <a:effectLst/>
                          <a:latin typeface="+mj-lt"/>
                          <a:ea typeface="+mn-ea"/>
                          <a:cs typeface="+mn-cs"/>
                        </a:rPr>
                        <a:t> Azure MSP program from PL</a:t>
                      </a:r>
                    </a:p>
                  </a:txBody>
                  <a:tcPr marL="9525" marR="9525" marT="9525" marB="0" anchor="ctr"/>
                </a:tc>
                <a:tc>
                  <a:txBody>
                    <a:bodyPr/>
                    <a:lstStyle/>
                    <a:p>
                      <a:pPr algn="ctr" fontAlgn="ctr"/>
                      <a:r>
                        <a:rPr lang="pl-PL" sz="1000" b="0" i="0" u="none" strike="noStrike" kern="1200">
                          <a:solidFill>
                            <a:srgbClr val="000000"/>
                          </a:solidFill>
                          <a:effectLst/>
                          <a:latin typeface="+mj-lt"/>
                          <a:ea typeface="+mn-ea"/>
                          <a:cs typeface="+mn-cs"/>
                        </a:rPr>
                        <a:t>CD + PDM</a:t>
                      </a:r>
                      <a:endParaRPr lang="en-US" sz="1000" b="0" i="0" u="none" strike="noStrike" kern="1200">
                        <a:solidFill>
                          <a:srgbClr val="000000"/>
                        </a:solidFill>
                        <a:effectLst/>
                        <a:latin typeface="+mj-lt"/>
                        <a:ea typeface="+mn-ea"/>
                        <a:cs typeface="+mn-cs"/>
                      </a:endParaRPr>
                    </a:p>
                  </a:txBody>
                  <a:tcPr marL="9525" marR="9525" marT="9525" marB="0" anchor="ctr"/>
                </a:tc>
                <a:tc>
                  <a:txBody>
                    <a:bodyPr/>
                    <a:lstStyle/>
                    <a:p>
                      <a:pPr algn="ctr" fontAlgn="ctr"/>
                      <a:r>
                        <a:rPr lang="pl-PL" sz="1000" b="0" i="0" u="none" strike="noStrike" kern="1200">
                          <a:solidFill>
                            <a:srgbClr val="000000"/>
                          </a:solidFill>
                          <a:effectLst/>
                          <a:latin typeface="+mj-lt"/>
                          <a:ea typeface="+mn-ea"/>
                          <a:cs typeface="+mn-cs"/>
                        </a:rPr>
                        <a:t>FY18</a:t>
                      </a:r>
                      <a:endParaRPr lang="en-US" sz="1000" b="0" i="0" u="none" strike="noStrike" kern="1200">
                        <a:solidFill>
                          <a:srgbClr val="000000"/>
                        </a:solidFill>
                        <a:effectLst/>
                        <a:latin typeface="+mj-lt"/>
                        <a:ea typeface="+mn-ea"/>
                        <a:cs typeface="+mn-cs"/>
                      </a:endParaRPr>
                    </a:p>
                  </a:txBody>
                  <a:tcPr marL="9525" marR="9525" marT="9525" marB="0" anchor="ctr"/>
                </a:tc>
                <a:tc>
                  <a:txBody>
                    <a:bodyPr/>
                    <a:lstStyle/>
                    <a:p>
                      <a:pPr algn="l" fontAlgn="ctr"/>
                      <a:r>
                        <a:rPr lang="pl-PL" sz="1000" b="0" i="0" u="none" strike="noStrike" kern="1200">
                          <a:solidFill>
                            <a:srgbClr val="000000"/>
                          </a:solidFill>
                          <a:effectLst/>
                          <a:latin typeface="+mj-lt"/>
                          <a:ea typeface="+mn-ea"/>
                          <a:cs typeface="+mn-cs"/>
                        </a:rPr>
                        <a:t>500 new MSPs in total in RU, CZ, HU, RO and 20 MSP in MPL</a:t>
                      </a:r>
                      <a:endParaRPr lang="en-US" sz="1000" b="0" i="0" u="none" strike="noStrike" kern="1200">
                        <a:solidFill>
                          <a:srgbClr val="000000"/>
                        </a:solidFill>
                        <a:effectLst/>
                        <a:latin typeface="+mj-lt"/>
                        <a:ea typeface="+mn-ea"/>
                        <a:cs typeface="+mn-cs"/>
                      </a:endParaRPr>
                    </a:p>
                  </a:txBody>
                  <a:tcPr marL="9525" marR="9525" marT="9525" marB="0" anchor="ctr"/>
                </a:tc>
                <a:extLst>
                  <a:ext uri="{0D108BD9-81ED-4DB2-BD59-A6C34878D82A}">
                    <a16:rowId xmlns:a16="http://schemas.microsoft.com/office/drawing/2014/main" val="3934483899"/>
                  </a:ext>
                </a:extLst>
              </a:tr>
              <a:tr h="417124">
                <a:tc>
                  <a:txBody>
                    <a:bodyPr/>
                    <a:lstStyle/>
                    <a:p>
                      <a:pPr algn="ctr" fontAlgn="ctr"/>
                      <a:r>
                        <a:rPr lang="en-US" sz="1000" u="none" strike="noStrike">
                          <a:effectLst/>
                          <a:latin typeface="+mj-lt"/>
                        </a:rPr>
                        <a:t>4</a:t>
                      </a:r>
                      <a:endParaRPr lang="en-US" sz="1000" b="0" i="0" u="none" strike="noStrike">
                        <a:solidFill>
                          <a:srgbClr val="000000"/>
                        </a:solidFill>
                        <a:effectLst/>
                        <a:latin typeface="+mj-lt"/>
                      </a:endParaRPr>
                    </a:p>
                  </a:txBody>
                  <a:tcPr marL="9525" marR="9525" marT="9525"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pl-PL" sz="1000" b="0" i="0" u="none" strike="noStrike" kern="1200" noProof="0">
                          <a:solidFill>
                            <a:srgbClr val="000000"/>
                          </a:solidFill>
                          <a:effectLst/>
                          <a:latin typeface="+mj-lt"/>
                          <a:ea typeface="+mn-ea"/>
                          <a:cs typeface="+mn-cs"/>
                        </a:rPr>
                        <a:t>Recruit AWS Partners to Azure </a:t>
                      </a:r>
                      <a:endParaRPr lang="en-US" sz="1000" b="0" i="0" u="none" strike="noStrike" kern="1200" noProof="0">
                        <a:solidFill>
                          <a:srgbClr val="000000"/>
                        </a:solidFill>
                        <a:effectLst/>
                        <a:latin typeface="+mj-lt"/>
                        <a:ea typeface="+mn-ea"/>
                        <a:cs typeface="+mn-cs"/>
                      </a:endParaRPr>
                    </a:p>
                  </a:txBody>
                  <a:tcPr marL="9525" marR="9525" marT="9525" marB="0" anchor="ctr"/>
                </a:tc>
                <a:tc>
                  <a:txBody>
                    <a:bodyPr/>
                    <a:lstStyle/>
                    <a:p>
                      <a:pPr algn="ctr" fontAlgn="ctr"/>
                      <a:r>
                        <a:rPr lang="pl-PL" sz="1000" b="0" i="0" u="none" strike="noStrike" kern="1200">
                          <a:solidFill>
                            <a:srgbClr val="000000"/>
                          </a:solidFill>
                          <a:effectLst/>
                          <a:latin typeface="+mn-lt"/>
                          <a:ea typeface="+mn-ea"/>
                          <a:cs typeface="+mn-cs"/>
                        </a:rPr>
                        <a:t>PDM + PTS</a:t>
                      </a:r>
                      <a:endParaRPr lang="en-US" sz="1000" b="0" i="0" u="none" strike="noStrike" kern="1200">
                        <a:solidFill>
                          <a:srgbClr val="000000"/>
                        </a:solidFill>
                        <a:effectLst/>
                        <a:latin typeface="+mj-lt"/>
                        <a:ea typeface="+mn-ea"/>
                        <a:cs typeface="+mn-cs"/>
                      </a:endParaRPr>
                    </a:p>
                  </a:txBody>
                  <a:tcPr marL="9525" marR="9525" marT="9525" marB="0" anchor="ctr"/>
                </a:tc>
                <a:tc>
                  <a:txBody>
                    <a:bodyPr/>
                    <a:lstStyle/>
                    <a:p>
                      <a:pPr algn="ctr" fontAlgn="ctr"/>
                      <a:r>
                        <a:rPr lang="pl-PL" sz="1000" b="0" i="0" u="none" strike="noStrike" kern="1200">
                          <a:solidFill>
                            <a:srgbClr val="000000"/>
                          </a:solidFill>
                          <a:effectLst/>
                          <a:latin typeface="+mj-lt"/>
                          <a:ea typeface="+mn-ea"/>
                          <a:cs typeface="+mn-cs"/>
                        </a:rPr>
                        <a:t>FY18</a:t>
                      </a:r>
                      <a:endParaRPr lang="en-US" sz="1000" b="0" i="0" u="none" strike="noStrike" kern="1200">
                        <a:solidFill>
                          <a:srgbClr val="000000"/>
                        </a:solidFill>
                        <a:effectLst/>
                        <a:latin typeface="+mj-lt"/>
                        <a:ea typeface="+mn-ea"/>
                        <a:cs typeface="+mn-cs"/>
                      </a:endParaRPr>
                    </a:p>
                  </a:txBody>
                  <a:tcPr marL="9525" marR="9525" marT="9525" marB="0" anchor="ctr"/>
                </a:tc>
                <a:tc>
                  <a:txBody>
                    <a:bodyPr/>
                    <a:lstStyle/>
                    <a:p>
                      <a:pPr algn="l" fontAlgn="ctr"/>
                      <a:r>
                        <a:rPr lang="pl-PL" sz="1000" b="0" i="0" u="none" strike="noStrike" kern="1200">
                          <a:solidFill>
                            <a:srgbClr val="000000"/>
                          </a:solidFill>
                          <a:effectLst/>
                          <a:latin typeface="+mj-lt"/>
                          <a:ea typeface="+mn-ea"/>
                          <a:cs typeface="+mn-cs"/>
                        </a:rPr>
                        <a:t>AWS </a:t>
                      </a:r>
                      <a:r>
                        <a:rPr lang="pl-PL" sz="1000" b="0" i="0" u="none" strike="noStrike" kern="1200" err="1">
                          <a:solidFill>
                            <a:srgbClr val="000000"/>
                          </a:solidFill>
                          <a:effectLst/>
                          <a:latin typeface="+mj-lt"/>
                          <a:ea typeface="+mn-ea"/>
                          <a:cs typeface="+mn-cs"/>
                        </a:rPr>
                        <a:t>recruited</a:t>
                      </a:r>
                      <a:r>
                        <a:rPr lang="pl-PL" sz="1000" b="0" i="0" u="none" strike="noStrike" kern="1200">
                          <a:solidFill>
                            <a:srgbClr val="000000"/>
                          </a:solidFill>
                          <a:effectLst/>
                          <a:latin typeface="+mj-lt"/>
                          <a:ea typeface="+mn-ea"/>
                          <a:cs typeface="+mn-cs"/>
                        </a:rPr>
                        <a:t> in </a:t>
                      </a:r>
                      <a:r>
                        <a:rPr lang="pl-PL" sz="1000" b="0" i="0" u="none" strike="noStrike" kern="1200" err="1">
                          <a:solidFill>
                            <a:srgbClr val="000000"/>
                          </a:solidFill>
                          <a:effectLst/>
                          <a:latin typeface="+mj-lt"/>
                          <a:ea typeface="+mn-ea"/>
                          <a:cs typeface="+mn-cs"/>
                        </a:rPr>
                        <a:t>every</a:t>
                      </a:r>
                      <a:r>
                        <a:rPr lang="pl-PL" sz="1000" b="0" i="0" u="none" strike="noStrike" kern="1200">
                          <a:solidFill>
                            <a:srgbClr val="000000"/>
                          </a:solidFill>
                          <a:effectLst/>
                          <a:latin typeface="+mj-lt"/>
                          <a:ea typeface="+mn-ea"/>
                          <a:cs typeface="+mn-cs"/>
                        </a:rPr>
                        <a:t> Sub</a:t>
                      </a:r>
                      <a:endParaRPr lang="en-US" sz="1000" b="0" i="0" u="none" strike="noStrike" kern="1200">
                        <a:solidFill>
                          <a:srgbClr val="000000"/>
                        </a:solidFill>
                        <a:effectLst/>
                        <a:latin typeface="+mj-lt"/>
                        <a:ea typeface="+mn-ea"/>
                        <a:cs typeface="+mn-cs"/>
                      </a:endParaRPr>
                    </a:p>
                  </a:txBody>
                  <a:tcPr marL="9525" marR="9525" marT="9525" marB="0" anchor="ctr"/>
                </a:tc>
                <a:extLst>
                  <a:ext uri="{0D108BD9-81ED-4DB2-BD59-A6C34878D82A}">
                    <a16:rowId xmlns:a16="http://schemas.microsoft.com/office/drawing/2014/main" val="1230574311"/>
                  </a:ext>
                </a:extLst>
              </a:tr>
            </a:tbl>
          </a:graphicData>
        </a:graphic>
      </p:graphicFrame>
      <p:graphicFrame>
        <p:nvGraphicFramePr>
          <p:cNvPr id="20" name="Table 19"/>
          <p:cNvGraphicFramePr>
            <a:graphicFrameLocks noGrp="1"/>
          </p:cNvGraphicFramePr>
          <p:nvPr>
            <p:extLst>
              <p:ext uri="{D42A27DB-BD31-4B8C-83A1-F6EECF244321}">
                <p14:modId xmlns:p14="http://schemas.microsoft.com/office/powerpoint/2010/main" val="1933071037"/>
              </p:ext>
            </p:extLst>
          </p:nvPr>
        </p:nvGraphicFramePr>
        <p:xfrm>
          <a:off x="6305772" y="4135778"/>
          <a:ext cx="5660945" cy="1461569"/>
        </p:xfrm>
        <a:graphic>
          <a:graphicData uri="http://schemas.openxmlformats.org/drawingml/2006/table">
            <a:tbl>
              <a:tblPr>
                <a:tableStyleId>{616DA210-FB5B-4158-B5E0-FEB733F419BA}</a:tableStyleId>
              </a:tblPr>
              <a:tblGrid>
                <a:gridCol w="2819145">
                  <a:extLst>
                    <a:ext uri="{9D8B030D-6E8A-4147-A177-3AD203B41FA5}">
                      <a16:colId xmlns:a16="http://schemas.microsoft.com/office/drawing/2014/main" val="1773356748"/>
                    </a:ext>
                  </a:extLst>
                </a:gridCol>
                <a:gridCol w="1103186">
                  <a:extLst>
                    <a:ext uri="{9D8B030D-6E8A-4147-A177-3AD203B41FA5}">
                      <a16:colId xmlns:a16="http://schemas.microsoft.com/office/drawing/2014/main" val="2041741173"/>
                    </a:ext>
                  </a:extLst>
                </a:gridCol>
                <a:gridCol w="1738614">
                  <a:extLst>
                    <a:ext uri="{9D8B030D-6E8A-4147-A177-3AD203B41FA5}">
                      <a16:colId xmlns:a16="http://schemas.microsoft.com/office/drawing/2014/main" val="207247418"/>
                    </a:ext>
                  </a:extLst>
                </a:gridCol>
              </a:tblGrid>
              <a:tr h="503710">
                <a:tc>
                  <a:txBody>
                    <a:bodyPr/>
                    <a:lstStyle/>
                    <a:p>
                      <a:pPr algn="ctr" fontAlgn="ctr"/>
                      <a:r>
                        <a:rPr lang="en-US" sz="1370" b="1" u="none" strike="noStrike">
                          <a:solidFill>
                            <a:schemeClr val="bg1"/>
                          </a:solidFill>
                          <a:effectLst/>
                        </a:rPr>
                        <a:t>8. MS Investments /Incentives  </a:t>
                      </a:r>
                      <a:r>
                        <a:rPr lang="pl-PL" sz="1370" b="1" u="none" strike="noStrike">
                          <a:solidFill>
                            <a:schemeClr val="bg1"/>
                          </a:solidFill>
                          <a:effectLst/>
                        </a:rPr>
                        <a:t>/ Asks</a:t>
                      </a:r>
                      <a:endParaRPr lang="en-US" sz="1370" b="1" i="0" u="none" strike="noStrike">
                        <a:solidFill>
                          <a:schemeClr val="bg1"/>
                        </a:solidFill>
                        <a:effectLst/>
                        <a:latin typeface="Calibri Light" panose="020F0302020204030204" pitchFamily="34" charset="0"/>
                      </a:endParaRPr>
                    </a:p>
                  </a:txBody>
                  <a:tcPr marL="9525" marR="9525" marT="9525" marB="0" anchor="ctr">
                    <a:solidFill>
                      <a:srgbClr val="008272"/>
                    </a:solidFill>
                  </a:tcPr>
                </a:tc>
                <a:tc>
                  <a:txBody>
                    <a:bodyPr/>
                    <a:lstStyle/>
                    <a:p>
                      <a:pPr algn="ctr" fontAlgn="ctr"/>
                      <a:r>
                        <a:rPr lang="en-US" sz="1370" b="1" u="none" strike="noStrike">
                          <a:solidFill>
                            <a:schemeClr val="bg1"/>
                          </a:solidFill>
                          <a:effectLst/>
                        </a:rPr>
                        <a:t>Source</a:t>
                      </a:r>
                      <a:endParaRPr lang="en-US" sz="1370" b="1" i="0" u="none" strike="noStrike">
                        <a:solidFill>
                          <a:schemeClr val="bg1"/>
                        </a:solidFill>
                        <a:effectLst/>
                        <a:latin typeface="Calibri Light" panose="020F0302020204030204" pitchFamily="34" charset="0"/>
                      </a:endParaRPr>
                    </a:p>
                  </a:txBody>
                  <a:tcPr marL="9525" marR="9525" marT="9525" marB="0" anchor="ctr">
                    <a:solidFill>
                      <a:srgbClr val="008272"/>
                    </a:solidFill>
                  </a:tcPr>
                </a:tc>
                <a:tc>
                  <a:txBody>
                    <a:bodyPr/>
                    <a:lstStyle/>
                    <a:p>
                      <a:pPr algn="ctr" fontAlgn="ctr"/>
                      <a:r>
                        <a:rPr lang="pl-PL" sz="1370" b="1" i="0" u="none" strike="noStrike">
                          <a:solidFill>
                            <a:schemeClr val="bg1"/>
                          </a:solidFill>
                          <a:effectLst/>
                          <a:latin typeface="Calibri Light" panose="020F0302020204030204" pitchFamily="34" charset="0"/>
                        </a:rPr>
                        <a:t>Expected Outcome / Revenue</a:t>
                      </a:r>
                      <a:endParaRPr lang="en-US" sz="1370" b="1" i="0" u="none" strike="noStrike">
                        <a:solidFill>
                          <a:schemeClr val="bg1"/>
                        </a:solidFill>
                        <a:effectLst/>
                        <a:latin typeface="Calibri Light" panose="020F0302020204030204" pitchFamily="34" charset="0"/>
                      </a:endParaRPr>
                    </a:p>
                  </a:txBody>
                  <a:tcPr marL="9525" marR="9525" marT="9525" marB="0" anchor="ctr">
                    <a:solidFill>
                      <a:srgbClr val="008272"/>
                    </a:solidFill>
                  </a:tcPr>
                </a:tc>
                <a:extLst>
                  <a:ext uri="{0D108BD9-81ED-4DB2-BD59-A6C34878D82A}">
                    <a16:rowId xmlns:a16="http://schemas.microsoft.com/office/drawing/2014/main" val="1533761680"/>
                  </a:ext>
                </a:extLst>
              </a:tr>
              <a:tr h="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pl-PL" sz="1100" b="1" u="none" strike="noStrike" kern="1200">
                          <a:solidFill>
                            <a:schemeClr val="tx1"/>
                          </a:solidFill>
                          <a:effectLst/>
                          <a:latin typeface="+mj-lt"/>
                          <a:ea typeface="+mn-ea"/>
                          <a:cs typeface="+mn-cs"/>
                        </a:rPr>
                        <a:t>200 K </a:t>
                      </a:r>
                      <a:r>
                        <a:rPr lang="pl-PL" sz="1100" u="none" strike="noStrike" kern="1200">
                          <a:solidFill>
                            <a:schemeClr val="tx1"/>
                          </a:solidFill>
                          <a:effectLst/>
                          <a:latin typeface="+mj-lt"/>
                          <a:ea typeface="+mn-ea"/>
                          <a:cs typeface="+mn-cs"/>
                        </a:rPr>
                        <a:t>to drive Azure MSP breath recruitment program in RU, CZ, RO, HU</a:t>
                      </a:r>
                      <a:endParaRPr lang="en-US" sz="1100" u="none" strike="noStrike" kern="1200">
                        <a:solidFill>
                          <a:schemeClr val="tx1"/>
                        </a:solidFill>
                        <a:effectLst/>
                        <a:latin typeface="+mj-lt"/>
                        <a:ea typeface="+mn-ea"/>
                        <a:cs typeface="+mn-cs"/>
                      </a:endParaRPr>
                    </a:p>
                  </a:txBody>
                  <a:tcPr marL="9525" marR="9525" marT="9525" marB="0" anchor="ctr"/>
                </a:tc>
                <a:tc>
                  <a:txBody>
                    <a:bodyPr/>
                    <a:lstStyle/>
                    <a:p>
                      <a:pPr algn="l" fontAlgn="ctr"/>
                      <a:r>
                        <a:rPr lang="pl-PL" sz="1100" u="none" strike="noStrike" kern="1200">
                          <a:solidFill>
                            <a:schemeClr val="tx1"/>
                          </a:solidFill>
                          <a:effectLst/>
                          <a:latin typeface="+mj-lt"/>
                          <a:ea typeface="+mn-ea"/>
                          <a:cs typeface="+mn-cs"/>
                        </a:rPr>
                        <a:t>Corp / Local </a:t>
                      </a:r>
                      <a:endParaRPr lang="en-US" sz="1100" u="none" strike="noStrike" kern="1200">
                        <a:solidFill>
                          <a:schemeClr val="tx1"/>
                        </a:solidFill>
                        <a:effectLst/>
                        <a:latin typeface="+mj-lt"/>
                        <a:ea typeface="+mn-ea"/>
                        <a:cs typeface="+mn-cs"/>
                      </a:endParaRPr>
                    </a:p>
                  </a:txBody>
                  <a:tcPr marL="9525" marR="9525" marT="9525" marB="0" anchor="ctr"/>
                </a:tc>
                <a:tc>
                  <a:txBody>
                    <a:bodyPr/>
                    <a:lstStyle/>
                    <a:p>
                      <a:pPr algn="l" fontAlgn="ctr"/>
                      <a:r>
                        <a:rPr lang="pl-PL" sz="1100" u="none" strike="noStrike" kern="1200">
                          <a:solidFill>
                            <a:schemeClr val="tx1"/>
                          </a:solidFill>
                          <a:effectLst/>
                          <a:latin typeface="+mj-lt"/>
                          <a:ea typeface="+mn-ea"/>
                          <a:cs typeface="+mn-cs"/>
                        </a:rPr>
                        <a:t>20 MPL MSP and 0.8 MLN</a:t>
                      </a:r>
                      <a:endParaRPr lang="en-US" sz="1100" u="none" strike="noStrike" kern="1200">
                        <a:solidFill>
                          <a:schemeClr val="tx1"/>
                        </a:solidFill>
                        <a:effectLst/>
                        <a:latin typeface="+mj-lt"/>
                        <a:ea typeface="+mn-ea"/>
                        <a:cs typeface="+mn-cs"/>
                      </a:endParaRPr>
                    </a:p>
                  </a:txBody>
                  <a:tcPr marL="9525" marR="9525" marT="9525" marB="0" anchor="ctr"/>
                </a:tc>
                <a:extLst>
                  <a:ext uri="{0D108BD9-81ED-4DB2-BD59-A6C34878D82A}">
                    <a16:rowId xmlns:a16="http://schemas.microsoft.com/office/drawing/2014/main" val="3026041508"/>
                  </a:ext>
                </a:extLst>
              </a:tr>
              <a:tr h="306527">
                <a:tc>
                  <a:txBody>
                    <a:bodyPr/>
                    <a:lstStyle/>
                    <a:p>
                      <a:pPr algn="l" fontAlgn="ctr"/>
                      <a:r>
                        <a:rPr lang="pl-PL" sz="1100" b="1" u="none" strike="noStrike" kern="1200">
                          <a:solidFill>
                            <a:schemeClr val="tx1"/>
                          </a:solidFill>
                          <a:effectLst/>
                          <a:latin typeface="+mj-lt"/>
                          <a:ea typeface="+mn-ea"/>
                          <a:cs typeface="+mn-cs"/>
                        </a:rPr>
                        <a:t>50 K</a:t>
                      </a:r>
                      <a:r>
                        <a:rPr lang="pl-PL" sz="1100" u="none" strike="noStrike" kern="1200">
                          <a:solidFill>
                            <a:schemeClr val="tx1"/>
                          </a:solidFill>
                          <a:effectLst/>
                          <a:latin typeface="+mj-lt"/>
                          <a:ea typeface="+mn-ea"/>
                          <a:cs typeface="+mn-cs"/>
                        </a:rPr>
                        <a:t> </a:t>
                      </a:r>
                      <a:r>
                        <a:rPr lang="pl-PL" sz="1100" u="none" strike="noStrike" kern="1200">
                          <a:solidFill>
                            <a:schemeClr val="tx1"/>
                          </a:solidFill>
                          <a:effectLst/>
                          <a:latin typeface="+mn-lt"/>
                          <a:ea typeface="+mn-ea"/>
                          <a:cs typeface="+mn-cs"/>
                        </a:rPr>
                        <a:t>GTM </a:t>
                      </a:r>
                      <a:r>
                        <a:rPr lang="pl-PL" sz="1100" u="none" strike="noStrike" kern="1200">
                          <a:solidFill>
                            <a:schemeClr val="tx1"/>
                          </a:solidFill>
                          <a:effectLst/>
                          <a:latin typeface="+mj-lt"/>
                          <a:ea typeface="+mn-ea"/>
                          <a:cs typeface="+mn-cs"/>
                        </a:rPr>
                        <a:t>to </a:t>
                      </a:r>
                      <a:r>
                        <a:rPr lang="pl-PL" sz="1100" u="none" strike="noStrike" kern="1200" err="1">
                          <a:solidFill>
                            <a:schemeClr val="tx1"/>
                          </a:solidFill>
                          <a:effectLst/>
                          <a:latin typeface="+mj-lt"/>
                          <a:ea typeface="+mn-ea"/>
                          <a:cs typeface="+mn-cs"/>
                        </a:rPr>
                        <a:t>recruit</a:t>
                      </a:r>
                      <a:r>
                        <a:rPr lang="pl-PL" sz="1100" u="none" strike="noStrike" kern="1200">
                          <a:solidFill>
                            <a:schemeClr val="tx1"/>
                          </a:solidFill>
                          <a:effectLst/>
                          <a:latin typeface="+mj-lt"/>
                          <a:ea typeface="+mn-ea"/>
                          <a:cs typeface="+mn-cs"/>
                        </a:rPr>
                        <a:t> and </a:t>
                      </a:r>
                      <a:r>
                        <a:rPr lang="pl-PL" sz="1100" u="none" strike="noStrike" kern="1200" err="1">
                          <a:solidFill>
                            <a:schemeClr val="tx1"/>
                          </a:solidFill>
                          <a:effectLst/>
                          <a:latin typeface="+mj-lt"/>
                          <a:ea typeface="+mn-ea"/>
                          <a:cs typeface="+mn-cs"/>
                        </a:rPr>
                        <a:t>drive</a:t>
                      </a:r>
                      <a:r>
                        <a:rPr lang="pl-PL" sz="1100" u="none" strike="noStrike" kern="1200">
                          <a:solidFill>
                            <a:schemeClr val="tx1"/>
                          </a:solidFill>
                          <a:effectLst/>
                          <a:latin typeface="+mj-lt"/>
                          <a:ea typeface="+mn-ea"/>
                          <a:cs typeface="+mn-cs"/>
                        </a:rPr>
                        <a:t> </a:t>
                      </a:r>
                      <a:r>
                        <a:rPr lang="pl-PL" sz="1100" u="none" strike="noStrike" kern="1200" err="1">
                          <a:solidFill>
                            <a:schemeClr val="tx1"/>
                          </a:solidFill>
                          <a:effectLst/>
                          <a:latin typeface="+mj-lt"/>
                          <a:ea typeface="+mn-ea"/>
                          <a:cs typeface="+mn-cs"/>
                        </a:rPr>
                        <a:t>demand</a:t>
                      </a:r>
                      <a:r>
                        <a:rPr lang="pl-PL" sz="1100" u="none" strike="noStrike" kern="1200">
                          <a:solidFill>
                            <a:schemeClr val="tx1"/>
                          </a:solidFill>
                          <a:effectLst/>
                          <a:latin typeface="+mj-lt"/>
                          <a:ea typeface="+mn-ea"/>
                          <a:cs typeface="+mn-cs"/>
                        </a:rPr>
                        <a:t> with AWS</a:t>
                      </a:r>
                      <a:endParaRPr lang="en-US" sz="1100" u="none" strike="noStrike" kern="1200">
                        <a:solidFill>
                          <a:schemeClr val="tx1"/>
                        </a:solidFill>
                        <a:effectLst/>
                        <a:latin typeface="+mj-lt"/>
                        <a:ea typeface="+mn-ea"/>
                        <a:cs typeface="+mn-cs"/>
                      </a:endParaRPr>
                    </a:p>
                  </a:txBody>
                  <a:tcPr marL="9525" marR="9525" marT="9525" marB="0" anchor="ctr"/>
                </a:tc>
                <a:tc>
                  <a:txBody>
                    <a:bodyPr/>
                    <a:lstStyle/>
                    <a:p>
                      <a:pPr algn="l" fontAlgn="ctr"/>
                      <a:r>
                        <a:rPr lang="pl-PL" sz="1100" u="none" strike="noStrike" kern="1200">
                          <a:solidFill>
                            <a:schemeClr val="tx1"/>
                          </a:solidFill>
                          <a:effectLst/>
                          <a:latin typeface="+mn-lt"/>
                          <a:ea typeface="+mn-ea"/>
                          <a:cs typeface="+mn-cs"/>
                        </a:rPr>
                        <a:t>Corp / Local </a:t>
                      </a:r>
                      <a:endParaRPr lang="en-US" sz="1100" u="none" strike="noStrike" kern="1200">
                        <a:solidFill>
                          <a:schemeClr val="tx1"/>
                        </a:solidFill>
                        <a:effectLst/>
                        <a:latin typeface="+mn-lt"/>
                        <a:ea typeface="+mn-ea"/>
                        <a:cs typeface="+mn-cs"/>
                      </a:endParaRPr>
                    </a:p>
                  </a:txBody>
                  <a:tcPr marL="9525" marR="9525" marT="9525" marB="0" anchor="ctr"/>
                </a:tc>
                <a:tc>
                  <a:txBody>
                    <a:bodyPr/>
                    <a:lstStyle/>
                    <a:p>
                      <a:pPr algn="l" fontAlgn="ctr"/>
                      <a:r>
                        <a:rPr lang="pl-PL" sz="1100" u="none" strike="noStrike" kern="1200">
                          <a:solidFill>
                            <a:schemeClr val="tx1"/>
                          </a:solidFill>
                          <a:effectLst/>
                          <a:latin typeface="+mj-lt"/>
                          <a:ea typeface="+mn-ea"/>
                          <a:cs typeface="+mn-cs"/>
                        </a:rPr>
                        <a:t>5 AWS </a:t>
                      </a:r>
                      <a:r>
                        <a:rPr lang="pl-PL" sz="1100" u="none" strike="noStrike" kern="1200" err="1">
                          <a:solidFill>
                            <a:schemeClr val="tx1"/>
                          </a:solidFill>
                          <a:effectLst/>
                          <a:latin typeface="+mj-lt"/>
                          <a:ea typeface="+mn-ea"/>
                          <a:cs typeface="+mn-cs"/>
                        </a:rPr>
                        <a:t>partners</a:t>
                      </a:r>
                      <a:r>
                        <a:rPr lang="pl-PL" sz="1100" u="none" strike="noStrike" kern="1200">
                          <a:solidFill>
                            <a:schemeClr val="tx1"/>
                          </a:solidFill>
                          <a:effectLst/>
                          <a:latin typeface="+mj-lt"/>
                          <a:ea typeface="+mn-ea"/>
                          <a:cs typeface="+mn-cs"/>
                        </a:rPr>
                        <a:t> </a:t>
                      </a:r>
                      <a:r>
                        <a:rPr lang="pl-PL" sz="1100" u="none" strike="noStrike" kern="1200" err="1">
                          <a:solidFill>
                            <a:schemeClr val="tx1"/>
                          </a:solidFill>
                          <a:effectLst/>
                          <a:latin typeface="+mj-lt"/>
                          <a:ea typeface="+mn-ea"/>
                          <a:cs typeface="+mn-cs"/>
                        </a:rPr>
                        <a:t>recruited</a:t>
                      </a:r>
                      <a:endParaRPr lang="en-US" sz="1100" u="none" strike="noStrike" kern="1200">
                        <a:solidFill>
                          <a:schemeClr val="tx1"/>
                        </a:solidFill>
                        <a:effectLst/>
                        <a:latin typeface="+mj-lt"/>
                        <a:ea typeface="+mn-ea"/>
                        <a:cs typeface="+mn-cs"/>
                      </a:endParaRPr>
                    </a:p>
                  </a:txBody>
                  <a:tcPr marL="9525" marR="9525" marT="9525" marB="0" anchor="ctr"/>
                </a:tc>
                <a:extLst>
                  <a:ext uri="{0D108BD9-81ED-4DB2-BD59-A6C34878D82A}">
                    <a16:rowId xmlns:a16="http://schemas.microsoft.com/office/drawing/2014/main" val="2034854719"/>
                  </a:ext>
                </a:extLst>
              </a:tr>
              <a:tr h="306527">
                <a:tc>
                  <a:txBody>
                    <a:bodyPr/>
                    <a:lstStyle/>
                    <a:p>
                      <a:pPr algn="l" fontAlgn="ctr"/>
                      <a:r>
                        <a:rPr lang="pl-PL" sz="1100" b="0" i="0" u="none" strike="noStrike">
                          <a:solidFill>
                            <a:schemeClr val="tx1"/>
                          </a:solidFill>
                          <a:effectLst/>
                          <a:latin typeface="+mj-lt"/>
                        </a:rPr>
                        <a:t>Competency development program</a:t>
                      </a:r>
                      <a:endParaRPr lang="en-US" sz="1100" b="0" i="0" u="none" strike="noStrike">
                        <a:solidFill>
                          <a:schemeClr val="tx1"/>
                        </a:solidFill>
                        <a:effectLst/>
                        <a:latin typeface="+mj-lt"/>
                      </a:endParaRPr>
                    </a:p>
                  </a:txBody>
                  <a:tcPr marL="9525" marR="9525" marT="9525" marB="0" anchor="ctr"/>
                </a:tc>
                <a:tc>
                  <a:txBody>
                    <a:bodyPr/>
                    <a:lstStyle/>
                    <a:p>
                      <a:pPr algn="l" fontAlgn="ctr"/>
                      <a:r>
                        <a:rPr lang="pl-PL" sz="1100" b="0" i="0" u="none" strike="noStrike">
                          <a:solidFill>
                            <a:schemeClr val="tx1"/>
                          </a:solidFill>
                          <a:effectLst/>
                          <a:latin typeface="+mj-lt"/>
                        </a:rPr>
                        <a:t>Corp or Local</a:t>
                      </a:r>
                      <a:endParaRPr lang="en-US" sz="1100" b="0" i="0" u="none" strike="noStrike">
                        <a:solidFill>
                          <a:schemeClr val="tx1"/>
                        </a:solidFill>
                        <a:effectLst/>
                        <a:latin typeface="+mj-lt"/>
                      </a:endParaRPr>
                    </a:p>
                  </a:txBody>
                  <a:tcPr marL="9525" marR="9525" marT="9525" marB="0" anchor="ctr"/>
                </a:tc>
                <a:tc>
                  <a:txBody>
                    <a:bodyPr/>
                    <a:lstStyle/>
                    <a:p>
                      <a:pPr algn="l" fontAlgn="ctr"/>
                      <a:r>
                        <a:rPr lang="pl-PL" sz="1100" b="0" i="0" u="none" strike="noStrike">
                          <a:solidFill>
                            <a:schemeClr val="tx1"/>
                          </a:solidFill>
                          <a:effectLst/>
                          <a:latin typeface="+mj-lt"/>
                        </a:rPr>
                        <a:t>Azure certified MSPs</a:t>
                      </a:r>
                      <a:endParaRPr lang="en-US" sz="1100" b="0" i="0" u="none" strike="noStrike">
                        <a:solidFill>
                          <a:schemeClr val="tx1"/>
                        </a:solidFill>
                        <a:effectLst/>
                        <a:latin typeface="+mj-lt"/>
                      </a:endParaRPr>
                    </a:p>
                  </a:txBody>
                  <a:tcPr marL="9525" marR="9525" marT="9525" marB="0" anchor="ctr"/>
                </a:tc>
                <a:extLst>
                  <a:ext uri="{0D108BD9-81ED-4DB2-BD59-A6C34878D82A}">
                    <a16:rowId xmlns:a16="http://schemas.microsoft.com/office/drawing/2014/main" val="770417107"/>
                  </a:ext>
                </a:extLst>
              </a:tr>
            </a:tbl>
          </a:graphicData>
        </a:graphic>
      </p:graphicFrame>
      <p:sp>
        <p:nvSpPr>
          <p:cNvPr id="7" name="Rectangle 6"/>
          <p:cNvSpPr/>
          <p:nvPr/>
        </p:nvSpPr>
        <p:spPr>
          <a:xfrm>
            <a:off x="8062560" y="838461"/>
            <a:ext cx="3904155" cy="1011855"/>
          </a:xfrm>
          <a:prstGeom prst="rect">
            <a:avLst/>
          </a:prstGeom>
          <a:no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b="1">
                <a:solidFill>
                  <a:schemeClr val="tx1"/>
                </a:solidFill>
              </a:rPr>
              <a:t>3. </a:t>
            </a:r>
            <a:r>
              <a:rPr lang="en-US" sz="1374" b="1">
                <a:solidFill>
                  <a:schemeClr val="tx1">
                    <a:lumMod val="75000"/>
                    <a:lumOff val="25000"/>
                  </a:schemeClr>
                </a:solidFill>
              </a:rPr>
              <a:t>Risks and Key Assumptions</a:t>
            </a:r>
          </a:p>
          <a:p>
            <a:pPr marL="171450" indent="-171450">
              <a:buFont typeface="Arial" panose="020B0604020202020204" pitchFamily="34" charset="0"/>
              <a:buChar char="•"/>
            </a:pPr>
            <a:r>
              <a:rPr lang="en-US" sz="1200">
                <a:solidFill>
                  <a:schemeClr val="tx1"/>
                </a:solidFill>
              </a:rPr>
              <a:t>Approx. 6 months to move MSP to cloud services</a:t>
            </a:r>
            <a:endParaRPr lang="pl-PL" sz="1200">
              <a:solidFill>
                <a:schemeClr val="tx1"/>
              </a:solidFill>
            </a:endParaRPr>
          </a:p>
          <a:p>
            <a:pPr marL="171450" indent="-171450">
              <a:buFont typeface="Arial" panose="020B0604020202020204" pitchFamily="34" charset="0"/>
              <a:buChar char="•"/>
            </a:pPr>
            <a:r>
              <a:rPr lang="pl-PL" sz="1200">
                <a:solidFill>
                  <a:schemeClr val="tx1"/>
                </a:solidFill>
              </a:rPr>
              <a:t>Traditional MSPs mindset/competencies/habits</a:t>
            </a:r>
          </a:p>
          <a:p>
            <a:pPr marL="171450" indent="-171450">
              <a:buFont typeface="Arial" panose="020B0604020202020204" pitchFamily="34" charset="0"/>
              <a:buChar char="•"/>
            </a:pPr>
            <a:r>
              <a:rPr lang="pl-PL" sz="1200">
                <a:solidFill>
                  <a:schemeClr val="tx1"/>
                </a:solidFill>
              </a:rPr>
              <a:t>Customer „traditional” expectations towards IT services</a:t>
            </a:r>
          </a:p>
          <a:p>
            <a:pPr marL="171450" indent="-171450">
              <a:buFont typeface="Arial" panose="020B0604020202020204" pitchFamily="34" charset="0"/>
              <a:buChar char="•"/>
            </a:pPr>
            <a:endParaRPr lang="en-US" sz="1100">
              <a:solidFill>
                <a:schemeClr val="tx1"/>
              </a:solidFill>
            </a:endParaRPr>
          </a:p>
          <a:p>
            <a:pPr marL="171450" indent="-171450">
              <a:buFont typeface="Arial" panose="020B0604020202020204" pitchFamily="34" charset="0"/>
              <a:buChar char="•"/>
            </a:pPr>
            <a:endParaRPr lang="en-US" sz="1400">
              <a:solidFill>
                <a:schemeClr val="tx1"/>
              </a:solidFill>
            </a:endParaRPr>
          </a:p>
        </p:txBody>
      </p:sp>
      <p:sp>
        <p:nvSpPr>
          <p:cNvPr id="17" name="Rectangle 16">
            <a:extLst>
              <a:ext uri="{FF2B5EF4-FFF2-40B4-BE49-F238E27FC236}">
                <a16:creationId xmlns:a16="http://schemas.microsoft.com/office/drawing/2014/main" id="{AF77D741-1EDE-49D1-A294-184BF6C88D76}"/>
              </a:ext>
            </a:extLst>
          </p:cNvPr>
          <p:cNvSpPr/>
          <p:nvPr/>
        </p:nvSpPr>
        <p:spPr>
          <a:xfrm>
            <a:off x="148130" y="3082068"/>
            <a:ext cx="6064322" cy="2700167"/>
          </a:xfrm>
          <a:prstGeom prst="rect">
            <a:avLst/>
          </a:prstGeom>
          <a:noFill/>
          <a:ln w="5080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896214"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prstClr val="black">
                    <a:lumMod val="75000"/>
                    <a:lumOff val="25000"/>
                  </a:prstClr>
                </a:solidFill>
                <a:effectLst/>
                <a:uLnTx/>
                <a:uFillTx/>
                <a:latin typeface="Calibri Light" panose="020F0302020204030204"/>
                <a:ea typeface="+mn-ea"/>
                <a:cs typeface="+mn-cs"/>
              </a:rPr>
              <a:t>5. Partner </a:t>
            </a:r>
            <a:r>
              <a:rPr kumimoji="0" lang="pl-PL" sz="1200" b="1" i="0" u="none" strike="noStrike" kern="0" cap="none" spc="0" normalizeH="0" baseline="0" noProof="0">
                <a:ln>
                  <a:noFill/>
                </a:ln>
                <a:solidFill>
                  <a:prstClr val="black">
                    <a:lumMod val="75000"/>
                    <a:lumOff val="25000"/>
                  </a:prstClr>
                </a:solidFill>
                <a:effectLst/>
                <a:uLnTx/>
                <a:uFillTx/>
                <a:latin typeface="Calibri Light" panose="020F0302020204030204"/>
                <a:ea typeface="+mn-ea"/>
                <a:cs typeface="+mn-cs"/>
              </a:rPr>
              <a:t>Value Proposition / </a:t>
            </a:r>
            <a:r>
              <a:rPr kumimoji="0" lang="en-GB" sz="1200" b="1" i="0" u="none" strike="noStrike" kern="0" cap="none" spc="0" normalizeH="0" baseline="0" noProof="0">
                <a:ln>
                  <a:noFill/>
                </a:ln>
                <a:solidFill>
                  <a:prstClr val="black">
                    <a:lumMod val="75000"/>
                    <a:lumOff val="25000"/>
                  </a:prstClr>
                </a:solidFill>
                <a:effectLst/>
                <a:uLnTx/>
                <a:uFillTx/>
                <a:latin typeface="Calibri Light" panose="020F0302020204030204"/>
                <a:ea typeface="+mn-ea"/>
                <a:cs typeface="+mn-cs"/>
              </a:rPr>
              <a:t>Solution/Plays and Selection Criteria:</a:t>
            </a:r>
            <a:endParaRPr kumimoji="0" lang="pl-PL" sz="1200" b="1" i="0" u="none" strike="noStrike" kern="0" cap="none" spc="0" normalizeH="0" baseline="0" noProof="0">
              <a:ln>
                <a:noFill/>
              </a:ln>
              <a:solidFill>
                <a:prstClr val="black">
                  <a:lumMod val="75000"/>
                  <a:lumOff val="25000"/>
                </a:prstClr>
              </a:solidFill>
              <a:effectLst/>
              <a:uLnTx/>
              <a:uFillTx/>
              <a:latin typeface="Calibri Light" panose="020F0302020204030204"/>
              <a:ea typeface="+mn-ea"/>
              <a:cs typeface="+mn-cs"/>
            </a:endParaRPr>
          </a:p>
          <a:p>
            <a:pPr marL="285750" marR="0" lvl="0" indent="-285750" algn="l" defTabSz="89621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l-PL" sz="1200" kern="0">
                <a:solidFill>
                  <a:prstClr val="black"/>
                </a:solidFill>
                <a:latin typeface="Calibri" panose="020F0502020204030204"/>
              </a:rPr>
              <a:t>Partner Value Proposition: </a:t>
            </a:r>
          </a:p>
          <a:p>
            <a:pPr marL="742950" lvl="1" indent="-285750" defTabSz="896214">
              <a:buFont typeface="Arial" panose="020B0604020202020204" pitchFamily="34" charset="0"/>
              <a:buChar char="•"/>
              <a:defRPr/>
            </a:pPr>
            <a:r>
              <a:rPr kumimoji="0" lang="pl-PL" sz="1200" b="1" i="0" u="none" strike="noStrike" kern="0" cap="none" spc="0" normalizeH="0" baseline="0" noProof="0">
                <a:ln>
                  <a:noFill/>
                </a:ln>
                <a:solidFill>
                  <a:prstClr val="black"/>
                </a:solidFill>
                <a:effectLst/>
                <a:uLnTx/>
                <a:uFillTx/>
                <a:latin typeface="Calibri" panose="020F0502020204030204"/>
                <a:ea typeface="+mn-ea"/>
                <a:cs typeface="+mn-cs"/>
              </a:rPr>
              <a:t>Generate demand for MSPs services </a:t>
            </a:r>
            <a:r>
              <a:rPr kumimoji="0" lang="pl-PL" sz="1200" b="0" i="0" u="none" strike="noStrike" kern="0" cap="none" spc="0" normalizeH="0" baseline="0" noProof="0">
                <a:ln>
                  <a:noFill/>
                </a:ln>
                <a:solidFill>
                  <a:prstClr val="black"/>
                </a:solidFill>
                <a:effectLst/>
                <a:uLnTx/>
                <a:uFillTx/>
                <a:latin typeface="Calibri" panose="020F0502020204030204"/>
                <a:ea typeface="+mn-ea"/>
                <a:cs typeface="+mn-cs"/>
              </a:rPr>
              <a:t>(provide leads, co-sell</a:t>
            </a:r>
            <a:r>
              <a:rPr kumimoji="0" lang="en-US" sz="1200" b="0" i="0" u="none" strike="noStrike" kern="0" cap="none" spc="0" normalizeH="0" baseline="0" noProof="0">
                <a:ln>
                  <a:noFill/>
                </a:ln>
                <a:solidFill>
                  <a:prstClr val="black"/>
                </a:solidFill>
                <a:effectLst/>
                <a:uLnTx/>
                <a:uFillTx/>
                <a:latin typeface="Calibri" panose="020F0502020204030204"/>
                <a:ea typeface="+mn-ea"/>
                <a:cs typeface="+mn-cs"/>
              </a:rPr>
              <a:t>, co-marketing</a:t>
            </a:r>
            <a:r>
              <a:rPr kumimoji="0" lang="pl-PL" sz="1200" b="0" i="0" u="none" strike="noStrike" kern="0" cap="none" spc="0" normalizeH="0" baseline="0" noProof="0">
                <a:ln>
                  <a:noFill/>
                </a:ln>
                <a:solidFill>
                  <a:prstClr val="black"/>
                </a:solidFill>
                <a:effectLst/>
                <a:uLnTx/>
                <a:uFillTx/>
                <a:latin typeface="Calibri" panose="020F0502020204030204"/>
                <a:ea typeface="+mn-ea"/>
                <a:cs typeface="+mn-cs"/>
              </a:rPr>
              <a:t>)</a:t>
            </a:r>
          </a:p>
          <a:p>
            <a:pPr marL="742950" lvl="1" indent="-285750" defTabSz="896214">
              <a:buFont typeface="Arial" panose="020B0604020202020204" pitchFamily="34" charset="0"/>
              <a:buChar char="•"/>
              <a:defRPr/>
            </a:pPr>
            <a:r>
              <a:rPr lang="pl-PL" sz="1200" kern="0">
                <a:solidFill>
                  <a:prstClr val="black"/>
                </a:solidFill>
                <a:latin typeface="Calibri" panose="020F0502020204030204"/>
              </a:rPr>
              <a:t>Sales motivation program (margin </a:t>
            </a:r>
            <a:r>
              <a:rPr lang="pl-PL" sz="1200" kern="0" err="1">
                <a:solidFill>
                  <a:prstClr val="black"/>
                </a:solidFill>
                <a:latin typeface="Calibri" panose="020F0502020204030204"/>
              </a:rPr>
              <a:t>through</a:t>
            </a:r>
            <a:r>
              <a:rPr lang="pl-PL" sz="1200" kern="0">
                <a:solidFill>
                  <a:prstClr val="black"/>
                </a:solidFill>
                <a:latin typeface="Calibri" panose="020F0502020204030204"/>
              </a:rPr>
              <a:t> Incentive: CSP)</a:t>
            </a:r>
          </a:p>
          <a:p>
            <a:pPr marL="742950" lvl="1" indent="-285750" defTabSz="896214">
              <a:buFont typeface="Arial" panose="020B0604020202020204" pitchFamily="34" charset="0"/>
              <a:buChar char="•"/>
              <a:defRPr/>
            </a:pPr>
            <a:r>
              <a:rPr lang="pl-PL" sz="1200" kern="0">
                <a:solidFill>
                  <a:prstClr val="black"/>
                </a:solidFill>
                <a:latin typeface="Calibri" panose="020F0502020204030204"/>
              </a:rPr>
              <a:t>Sales &amp; Technical support through AMP &amp; CSP </a:t>
            </a:r>
            <a:r>
              <a:rPr lang="pl-PL" sz="1200" kern="0" err="1">
                <a:solidFill>
                  <a:prstClr val="black"/>
                </a:solidFill>
                <a:latin typeface="Calibri" panose="020F0502020204030204"/>
              </a:rPr>
              <a:t>Disti</a:t>
            </a:r>
            <a:endParaRPr lang="pl-PL" sz="1200" kern="0">
              <a:solidFill>
                <a:prstClr val="black"/>
              </a:solidFill>
              <a:latin typeface="Calibri" panose="020F0502020204030204"/>
            </a:endParaRPr>
          </a:p>
          <a:p>
            <a:pPr marL="742950" lvl="1" indent="-285750" defTabSz="896214">
              <a:buFont typeface="Arial" panose="020B0604020202020204" pitchFamily="34" charset="0"/>
              <a:buChar char="•"/>
              <a:defRPr/>
            </a:pPr>
            <a:r>
              <a:rPr lang="pl-PL" sz="1200" kern="0">
                <a:solidFill>
                  <a:prstClr val="black"/>
                </a:solidFill>
                <a:latin typeface="Calibri" panose="020F0502020204030204"/>
              </a:rPr>
              <a:t>Competency development (trainings/certificates/deployment)</a:t>
            </a:r>
          </a:p>
          <a:p>
            <a:pPr marL="285750" marR="0" lvl="0" indent="-285750" algn="l" defTabSz="8962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0">
                <a:ln>
                  <a:noFill/>
                </a:ln>
                <a:solidFill>
                  <a:prstClr val="black"/>
                </a:solidFill>
                <a:effectLst/>
                <a:uLnTx/>
                <a:uFillTx/>
                <a:latin typeface="Calibri" panose="020F0502020204030204"/>
                <a:ea typeface="+mn-ea"/>
                <a:cs typeface="+mn-cs"/>
              </a:rPr>
              <a:t>Partner Solutions/Plays: </a:t>
            </a:r>
          </a:p>
          <a:p>
            <a:pPr marL="742950" lvl="1" indent="-285750" defTabSz="896214">
              <a:buFont typeface="Arial" panose="020B0604020202020204" pitchFamily="34" charset="0"/>
              <a:buChar char="•"/>
              <a:defRPr/>
            </a:pPr>
            <a:r>
              <a:rPr lang="en-US" sz="1200" b="1" kern="0">
                <a:solidFill>
                  <a:prstClr val="black"/>
                </a:solidFill>
                <a:latin typeface="Calibri" panose="020F0502020204030204"/>
              </a:rPr>
              <a:t>Tailored solutions/projects &amp; cloud consultancy practice</a:t>
            </a:r>
          </a:p>
          <a:p>
            <a:pPr marL="742950" lvl="1" indent="-285750" defTabSz="896214">
              <a:buFont typeface="Arial" panose="020B0604020202020204" pitchFamily="34" charset="0"/>
              <a:buChar char="•"/>
              <a:defRPr/>
            </a:pPr>
            <a:r>
              <a:rPr kumimoji="0" lang="en-US" sz="1200" b="0" i="0" u="none" strike="noStrike" kern="0" cap="none" spc="0" normalizeH="0" baseline="0" noProof="0">
                <a:ln>
                  <a:noFill/>
                </a:ln>
                <a:solidFill>
                  <a:prstClr val="black"/>
                </a:solidFill>
                <a:effectLst/>
                <a:uLnTx/>
                <a:uFillTx/>
                <a:latin typeface="Calibri" panose="020F0502020204030204"/>
                <a:ea typeface="+mn-ea"/>
                <a:cs typeface="+mn-cs"/>
              </a:rPr>
              <a:t>MSPs IP based projects</a:t>
            </a:r>
          </a:p>
          <a:p>
            <a:pPr marL="285750" marR="0" lvl="0" indent="-285750" algn="l" defTabSz="89621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0">
                <a:solidFill>
                  <a:prstClr val="black"/>
                </a:solidFill>
                <a:latin typeface="Calibri" panose="020F0502020204030204"/>
              </a:rPr>
              <a:t>Partner Selection Criteria: </a:t>
            </a:r>
            <a:endParaRPr kumimoji="0" lang="en-US" sz="1200" b="0" i="0" u="none" strike="noStrike" kern="0" cap="none" spc="0" normalizeH="0" baseline="0" noProof="0">
              <a:ln>
                <a:noFill/>
              </a:ln>
              <a:solidFill>
                <a:prstClr val="black"/>
              </a:solidFill>
              <a:effectLst/>
              <a:uLnTx/>
              <a:uFillTx/>
              <a:latin typeface="Calibri" panose="020F0502020204030204"/>
              <a:ea typeface="+mn-ea"/>
              <a:cs typeface="+mn-cs"/>
            </a:endParaRPr>
          </a:p>
          <a:p>
            <a:pPr marL="742950" lvl="1" indent="-285750" defTabSz="896214">
              <a:buFont typeface="Arial" panose="020B0604020202020204" pitchFamily="34" charset="0"/>
              <a:buChar char="•"/>
              <a:defRPr/>
            </a:pPr>
            <a:r>
              <a:rPr lang="en-US" sz="1200" b="1" kern="0">
                <a:solidFill>
                  <a:prstClr val="black"/>
                </a:solidFill>
              </a:rPr>
              <a:t>Own IP to be delivered on Azure</a:t>
            </a:r>
            <a:endParaRPr lang="pl-PL" sz="1200" b="1" kern="0">
              <a:solidFill>
                <a:prstClr val="black"/>
              </a:solidFill>
            </a:endParaRPr>
          </a:p>
          <a:p>
            <a:pPr marL="742950" lvl="1" indent="-285750" defTabSz="896214">
              <a:buFont typeface="Arial" panose="020B0604020202020204" pitchFamily="34" charset="0"/>
              <a:buChar char="•"/>
              <a:defRPr/>
            </a:pPr>
            <a:r>
              <a:rPr lang="pl-PL" sz="1200" kern="0">
                <a:solidFill>
                  <a:prstClr val="black"/>
                </a:solidFill>
              </a:rPr>
              <a:t>Azure existing partners</a:t>
            </a:r>
            <a:endParaRPr lang="en-US" sz="1200" kern="0">
              <a:solidFill>
                <a:prstClr val="black"/>
              </a:solidFill>
            </a:endParaRPr>
          </a:p>
          <a:p>
            <a:pPr marL="742950" lvl="1" indent="-285750" defTabSz="896214">
              <a:buFont typeface="Arial" panose="020B0604020202020204" pitchFamily="34" charset="0"/>
              <a:buChar char="•"/>
              <a:defRPr/>
            </a:pPr>
            <a:r>
              <a:rPr lang="pl-PL" sz="1200" kern="0">
                <a:solidFill>
                  <a:prstClr val="black"/>
                </a:solidFill>
              </a:rPr>
              <a:t>Dynamics Partners</a:t>
            </a:r>
          </a:p>
          <a:p>
            <a:pPr marL="742950" lvl="1" indent="-285750" defTabSz="896214">
              <a:buFont typeface="Arial" panose="020B0604020202020204" pitchFamily="34" charset="0"/>
              <a:buChar char="•"/>
              <a:defRPr/>
            </a:pPr>
            <a:r>
              <a:rPr lang="pl-PL" sz="1200" kern="0">
                <a:solidFill>
                  <a:prstClr val="black"/>
                </a:solidFill>
              </a:rPr>
              <a:t>Asset light MSPs (also traditional MSPs)</a:t>
            </a:r>
          </a:p>
          <a:p>
            <a:pPr marL="742950" lvl="1" indent="-285750" defTabSz="896214">
              <a:buFont typeface="Arial" panose="020B0604020202020204" pitchFamily="34" charset="0"/>
              <a:buChar char="•"/>
              <a:defRPr/>
            </a:pPr>
            <a:endParaRPr kumimoji="0" lang="en-GB" sz="1200" b="1" i="0" u="none" strike="noStrike" kern="0" cap="none" spc="0" normalizeH="0" baseline="0" noProof="0">
              <a:ln>
                <a:noFill/>
              </a:ln>
              <a:solidFill>
                <a:prstClr val="black">
                  <a:lumMod val="75000"/>
                  <a:lumOff val="25000"/>
                </a:prst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3583374924"/>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346E297F-2672-408C-B79B-67B294F1DEED}"/>
              </a:ext>
            </a:extLst>
          </p:cNvPr>
          <p:cNvGraphicFramePr/>
          <p:nvPr>
            <p:extLst/>
          </p:nvPr>
        </p:nvGraphicFramePr>
        <p:xfrm>
          <a:off x="108484" y="461394"/>
          <a:ext cx="11897132" cy="65182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pole tekstowe 7">
            <a:extLst>
              <a:ext uri="{FF2B5EF4-FFF2-40B4-BE49-F238E27FC236}">
                <a16:creationId xmlns:a16="http://schemas.microsoft.com/office/drawing/2014/main" id="{DF62163B-33E0-4DA0-B16D-22807D6C3986}"/>
              </a:ext>
            </a:extLst>
          </p:cNvPr>
          <p:cNvSpPr txBox="1"/>
          <p:nvPr/>
        </p:nvSpPr>
        <p:spPr>
          <a:xfrm>
            <a:off x="108484" y="321284"/>
            <a:ext cx="3743717" cy="461665"/>
          </a:xfrm>
          <a:prstGeom prst="rect">
            <a:avLst/>
          </a:prstGeom>
          <a:noFill/>
        </p:spPr>
        <p:txBody>
          <a:bodyPr wrap="none" rtlCol="0">
            <a:spAutoFit/>
          </a:bodyPr>
          <a:lstStyle/>
          <a:p>
            <a:r>
              <a:rPr lang="pl-PL" sz="2400" b="1"/>
              <a:t>CEE MSP FY18 Organization </a:t>
            </a:r>
          </a:p>
        </p:txBody>
      </p:sp>
      <p:cxnSp>
        <p:nvCxnSpPr>
          <p:cNvPr id="11" name="Straight Connector 10">
            <a:extLst>
              <a:ext uri="{FF2B5EF4-FFF2-40B4-BE49-F238E27FC236}">
                <a16:creationId xmlns:a16="http://schemas.microsoft.com/office/drawing/2014/main" id="{00A8416B-0C9F-4642-B74D-96C702E2EEE2}"/>
              </a:ext>
            </a:extLst>
          </p:cNvPr>
          <p:cNvCxnSpPr/>
          <p:nvPr/>
        </p:nvCxnSpPr>
        <p:spPr>
          <a:xfrm>
            <a:off x="7245927" y="2369127"/>
            <a:ext cx="0" cy="692728"/>
          </a:xfrm>
          <a:prstGeom prst="line">
            <a:avLst/>
          </a:prstGeom>
          <a:ln w="19050"/>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B199A08F-271E-4287-85EE-A313C064BDFC}"/>
              </a:ext>
            </a:extLst>
          </p:cNvPr>
          <p:cNvCxnSpPr/>
          <p:nvPr/>
        </p:nvCxnSpPr>
        <p:spPr>
          <a:xfrm>
            <a:off x="5929746" y="2369127"/>
            <a:ext cx="0" cy="692728"/>
          </a:xfrm>
          <a:prstGeom prst="line">
            <a:avLst/>
          </a:prstGeom>
          <a:ln w="1905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337130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2060">
            <a:alpha val="81000"/>
          </a:srgb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9687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NAME" val="Rectangle"/>
</p:tagLst>
</file>

<file path=ppt/tags/tag2.xml><?xml version="1.0" encoding="utf-8"?>
<p:tagLst xmlns:a="http://schemas.openxmlformats.org/drawingml/2006/main" xmlns:r="http://schemas.openxmlformats.org/officeDocument/2006/relationships" xmlns:p="http://schemas.openxmlformats.org/presentationml/2006/main">
  <p:tag name="NAME" val="Rectangle"/>
</p:tagLst>
</file>

<file path=ppt/tags/tag3.xml><?xml version="1.0" encoding="utf-8"?>
<p:tagLst xmlns:a="http://schemas.openxmlformats.org/drawingml/2006/main" xmlns:r="http://schemas.openxmlformats.org/officeDocument/2006/relationships" xmlns:p="http://schemas.openxmlformats.org/presentationml/2006/main">
  <p:tag name="NAME" val="Rectangle"/>
</p:tagLst>
</file>

<file path=ppt/tags/tag4.xml><?xml version="1.0" encoding="utf-8"?>
<p:tagLst xmlns:a="http://schemas.openxmlformats.org/drawingml/2006/main" xmlns:r="http://schemas.openxmlformats.org/officeDocument/2006/relationships" xmlns:p="http://schemas.openxmlformats.org/presentationml/2006/main">
  <p:tag name="NAME" val="Rectangle"/>
</p:tagLst>
</file>

<file path=ppt/tags/tag5.xml><?xml version="1.0" encoding="utf-8"?>
<p:tagLst xmlns:a="http://schemas.openxmlformats.org/drawingml/2006/main" xmlns:r="http://schemas.openxmlformats.org/officeDocument/2006/relationships" xmlns:p="http://schemas.openxmlformats.org/presentationml/2006/main">
  <p:tag name="NAME" val="Rectangle"/>
</p:tagLst>
</file>

<file path=ppt/tags/tag6.xml><?xml version="1.0" encoding="utf-8"?>
<p:tagLst xmlns:a="http://schemas.openxmlformats.org/drawingml/2006/main" xmlns:r="http://schemas.openxmlformats.org/officeDocument/2006/relationships" xmlns:p="http://schemas.openxmlformats.org/presentationml/2006/main">
  <p:tag name="NAME" val="Rectangle"/>
</p:tagLst>
</file>

<file path=ppt/tags/tag7.xml><?xml version="1.0" encoding="utf-8"?>
<p:tagLst xmlns:a="http://schemas.openxmlformats.org/drawingml/2006/main" xmlns:r="http://schemas.openxmlformats.org/officeDocument/2006/relationships" xmlns:p="http://schemas.openxmlformats.org/presentationml/2006/main">
  <p:tag name="NAME" val="Rectangle"/>
</p:tagLst>
</file>

<file path=ppt/tags/tag8.xml><?xml version="1.0" encoding="utf-8"?>
<p:tagLst xmlns:a="http://schemas.openxmlformats.org/drawingml/2006/main" xmlns:r="http://schemas.openxmlformats.org/officeDocument/2006/relationships" xmlns:p="http://schemas.openxmlformats.org/presentationml/2006/main">
  <p:tag name="NAME" val="Rectangle"/>
</p:tagLst>
</file>

<file path=ppt/theme/theme1.xml><?xml version="1.0" encoding="utf-8"?>
<a:theme xmlns:a="http://schemas.openxmlformats.org/drawingml/2006/main" name="Updated_KT_Template">
  <a:themeElements>
    <a:clrScheme name="WPC 2015_KT">
      <a:dk1>
        <a:srgbClr val="505050"/>
      </a:dk1>
      <a:lt1>
        <a:srgbClr val="FFFFFF"/>
      </a:lt1>
      <a:dk2>
        <a:srgbClr val="0078D7"/>
      </a:dk2>
      <a:lt2>
        <a:srgbClr val="F2F2F2"/>
      </a:lt2>
      <a:accent1>
        <a:srgbClr val="0078D7"/>
      </a:accent1>
      <a:accent2>
        <a:srgbClr val="002050"/>
      </a:accent2>
      <a:accent3>
        <a:srgbClr val="000000"/>
      </a:accent3>
      <a:accent4>
        <a:srgbClr val="643BCD"/>
      </a:accent4>
      <a:accent5>
        <a:srgbClr val="00BCF2"/>
      </a:accent5>
      <a:accent6>
        <a:srgbClr val="FFB900"/>
      </a:accent6>
      <a:hlink>
        <a:srgbClr val="0080D6"/>
      </a:hlink>
      <a:folHlink>
        <a:srgbClr val="0080D6"/>
      </a:folHlink>
    </a:clrScheme>
    <a:fontScheme name="Segoe UI Light , Segoe UI Semilight">
      <a:majorFont>
        <a:latin typeface="Segoe UI Light"/>
        <a:ea typeface=""/>
        <a:cs typeface=""/>
      </a:majorFont>
      <a:minorFont>
        <a:latin typeface="Segoe UI Semiligh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noFill/>
        <a:ln w="3175">
          <a:solidFill>
            <a:srgbClr val="212121"/>
          </a:solidFill>
          <a:headEnd type="none" w="med" len="med"/>
          <a:tailEnd type="none" w="med" len="med"/>
        </a:ln>
        <a:effectLst/>
      </a:spPr>
      <a:bodyPr/>
      <a:lstStyle/>
      <a:style>
        <a:lnRef idx="1">
          <a:schemeClr val="accent2"/>
        </a:lnRef>
        <a:fillRef idx="3">
          <a:schemeClr val="accent2"/>
        </a:fillRef>
        <a:effectRef idx="2">
          <a:schemeClr val="accent2"/>
        </a:effectRef>
        <a:fontRef idx="minor">
          <a:schemeClr val="lt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GAS_Template_2015.potx" id="{77454F57-1A18-4866-B5DF-66C4B5493B42}" vid="{29B9C3B6-BA20-4CB7-A6DE-D099B2327F1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38BF77B20EFDD40887A38980B0D6F1A" ma:contentTypeVersion="9" ma:contentTypeDescription="Create a new document." ma:contentTypeScope="" ma:versionID="0360c59f1d78aea4dc4c8d16317958c7">
  <xsd:schema xmlns:xsd="http://www.w3.org/2001/XMLSchema" xmlns:xs="http://www.w3.org/2001/XMLSchema" xmlns:p="http://schemas.microsoft.com/office/2006/metadata/properties" xmlns:ns1="http://schemas.microsoft.com/sharepoint/v3" xmlns:ns2="0213ae5c-5dcd-4256-8fe6-d8dc82264632" xmlns:ns3="8200755d-8ac9-49e5-a009-f07d7138fa30" targetNamespace="http://schemas.microsoft.com/office/2006/metadata/properties" ma:root="true" ma:fieldsID="d889522daffc75a06c6f1efae1984b3b" ns1:_="" ns2:_="" ns3:_="">
    <xsd:import namespace="http://schemas.microsoft.com/sharepoint/v3"/>
    <xsd:import namespace="0213ae5c-5dcd-4256-8fe6-d8dc82264632"/>
    <xsd:import namespace="8200755d-8ac9-49e5-a009-f07d7138fa30"/>
    <xsd:element name="properties">
      <xsd:complexType>
        <xsd:sequence>
          <xsd:element name="documentManagement">
            <xsd:complexType>
              <xsd:all>
                <xsd:element ref="ns2:SharedWithUsers" minOccurs="0"/>
                <xsd:element ref="ns2:SharingHintHash" minOccurs="0"/>
                <xsd:element ref="ns2:SharedWithDetails" minOccurs="0"/>
                <xsd:element ref="ns2:LastSharedByUser" minOccurs="0"/>
                <xsd:element ref="ns2:LastSharedByTime" minOccurs="0"/>
                <xsd:element ref="ns1:_ip_UnifiedCompliancePolicyProperties" minOccurs="0"/>
                <xsd:element ref="ns1:_ip_UnifiedCompliancePolicyUIAction"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3" nillable="true" ma:displayName="Unified Compliance Policy Properties" ma:description="" ma:hidden="true" ma:internalName="_ip_UnifiedCompliancePolicyProperties">
      <xsd:simpleType>
        <xsd:restriction base="dms:Note"/>
      </xsd:simpleType>
    </xsd:element>
    <xsd:element name="_ip_UnifiedCompliancePolicyUIAction" ma:index="14" nillable="true" ma:displayName="Unified Compliance Policy UI Action" ma:descrip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213ae5c-5dcd-4256-8fe6-d8dc8226463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internalName="SharedWithDetails" ma:readOnly="true">
      <xsd:simpleType>
        <xsd:restriction base="dms:Note">
          <xsd:maxLength value="255"/>
        </xsd:restriction>
      </xsd:simpleType>
    </xsd:element>
    <xsd:element name="LastSharedByUser" ma:index="11" nillable="true" ma:displayName="Last Shared By User" ma:description="" ma:internalName="LastSharedByUser" ma:readOnly="true">
      <xsd:simpleType>
        <xsd:restriction base="dms:Note">
          <xsd:maxLength value="255"/>
        </xsd:restriction>
      </xsd:simpleType>
    </xsd:element>
    <xsd:element name="LastSharedByTime" ma:index="12"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8200755d-8ac9-49e5-a009-f07d7138fa30" elementFormDefault="qualified">
    <xsd:import namespace="http://schemas.microsoft.com/office/2006/documentManagement/types"/>
    <xsd:import namespace="http://schemas.microsoft.com/office/infopath/2007/PartnerControls"/>
    <xsd:element name="MediaServiceMetadata" ma:index="15" nillable="true" ma:displayName="MediaServiceMetadata" ma:description="" ma:hidden="true" ma:internalName="MediaServiceMetadata" ma:readOnly="true">
      <xsd:simpleType>
        <xsd:restriction base="dms:Note"/>
      </xsd:simpleType>
    </xsd:element>
    <xsd:element name="MediaServiceFastMetadata" ma:index="16"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4F16F3F-6BAC-4F50-A62D-6E5BE2E239FD}">
  <ds:schemaRefs>
    <ds:schemaRef ds:uri="http://purl.org/dc/dcmitype/"/>
    <ds:schemaRef ds:uri="http://schemas.microsoft.com/office/2006/metadata/properties"/>
    <ds:schemaRef ds:uri="http://schemas.openxmlformats.org/package/2006/metadata/core-properties"/>
    <ds:schemaRef ds:uri="http://purl.org/dc/terms/"/>
    <ds:schemaRef ds:uri="http://purl.org/dc/elements/1.1/"/>
    <ds:schemaRef ds:uri="http://schemas.microsoft.com/sharepoint/v3"/>
    <ds:schemaRef ds:uri="http://www.w3.org/XML/1998/namespace"/>
    <ds:schemaRef ds:uri="0213ae5c-5dcd-4256-8fe6-d8dc82264632"/>
    <ds:schemaRef ds:uri="http://schemas.microsoft.com/office/2006/documentManagement/types"/>
    <ds:schemaRef ds:uri="http://schemas.microsoft.com/office/infopath/2007/PartnerControls"/>
    <ds:schemaRef ds:uri="8200755d-8ac9-49e5-a009-f07d7138fa30"/>
  </ds:schemaRefs>
</ds:datastoreItem>
</file>

<file path=customXml/itemProps2.xml><?xml version="1.0" encoding="utf-8"?>
<ds:datastoreItem xmlns:ds="http://schemas.openxmlformats.org/officeDocument/2006/customXml" ds:itemID="{027BC8BA-6771-4D19-A2B2-6A895F75EF90}">
  <ds:schemaRefs>
    <ds:schemaRef ds:uri="http://schemas.microsoft.com/sharepoint/v3/contenttype/forms"/>
  </ds:schemaRefs>
</ds:datastoreItem>
</file>

<file path=customXml/itemProps3.xml><?xml version="1.0" encoding="utf-8"?>
<ds:datastoreItem xmlns:ds="http://schemas.openxmlformats.org/officeDocument/2006/customXml" ds:itemID="{3FC6EDB5-E604-44E7-8745-27783BF74D76}">
  <ds:schemaRefs>
    <ds:schemaRef ds:uri="0213ae5c-5dcd-4256-8fe6-d8dc82264632"/>
    <ds:schemaRef ds:uri="8200755d-8ac9-49e5-a009-f07d7138fa3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TotalTime>
  <Words>7142</Words>
  <Application>Microsoft Office PowerPoint</Application>
  <PresentationFormat>Widescreen</PresentationFormat>
  <Paragraphs>768</Paragraphs>
  <Slides>12</Slides>
  <Notes>12</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12</vt:i4>
      </vt:variant>
    </vt:vector>
  </HeadingPairs>
  <TitlesOfParts>
    <vt:vector size="25" baseType="lpstr">
      <vt:lpstr>ＭＳ Ｐゴシック</vt:lpstr>
      <vt:lpstr>Arial</vt:lpstr>
      <vt:lpstr>Calibri</vt:lpstr>
      <vt:lpstr>Calibri Light</vt:lpstr>
      <vt:lpstr>Consolas</vt:lpstr>
      <vt:lpstr>Segoe UI</vt:lpstr>
      <vt:lpstr>Segoe UI Light</vt:lpstr>
      <vt:lpstr>Segoe UI Semibold</vt:lpstr>
      <vt:lpstr>Segoe UI Semilight</vt:lpstr>
      <vt:lpstr>Times New Roman</vt:lpstr>
      <vt:lpstr>Wingdings</vt:lpstr>
      <vt:lpstr>Updated_KT_Template</vt:lpstr>
      <vt:lpstr>Office Theme</vt:lpstr>
      <vt:lpstr>OCP Operating Model</vt:lpstr>
      <vt:lpstr> CEE MSP FY18  Area Plan </vt:lpstr>
      <vt:lpstr>PowerPoint Presentation</vt:lpstr>
      <vt:lpstr>  FY18 Transformation for Growth: MSP Strategic Initiatives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CEE MSP FY18  Area Plan</dc:title>
  <dc:creator>Oleksandr Ushakov</dc:creator>
  <cp:lastModifiedBy>Oleksandr Ushakov</cp:lastModifiedBy>
  <cp:revision>3</cp:revision>
  <dcterms:modified xsi:type="dcterms:W3CDTF">2017-12-20T21:53:32Z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0x010100738BF77B20EFDD40887A38980B0D6F1A</vt:lpwstr>
  </property>
  <property fmtid="{D5CDD505-2E9C-101B-9397-08002B2CF9AE}" pid="3" name="MSIP_Label_f42aa342-8706-4288-bd11-ebb85995028c_Enabled">
    <vt:lpwstr>True</vt:lpwstr>
  </property>
  <property fmtid="{D5CDD505-2E9C-101B-9397-08002B2CF9AE}" pid="4" name="MSIP_Label_f42aa342-8706-4288-bd11-ebb85995028c_SiteId">
    <vt:lpwstr>72f988bf-86f1-41af-91ab-2d7cd011db47</vt:lpwstr>
  </property>
  <property fmtid="{D5CDD505-2E9C-101B-9397-08002B2CF9AE}" pid="5" name="MSIP_Label_f42aa342-8706-4288-bd11-ebb85995028c_Owner">
    <vt:lpwstr>olushako@microsoft.com</vt:lpwstr>
  </property>
  <property fmtid="{D5CDD505-2E9C-101B-9397-08002B2CF9AE}" pid="6" name="MSIP_Label_f42aa342-8706-4288-bd11-ebb85995028c_SetDate">
    <vt:lpwstr>2017-12-20T21:46:55.7298702Z</vt:lpwstr>
  </property>
  <property fmtid="{D5CDD505-2E9C-101B-9397-08002B2CF9AE}" pid="7" name="MSIP_Label_f42aa342-8706-4288-bd11-ebb85995028c_Name">
    <vt:lpwstr>General</vt:lpwstr>
  </property>
  <property fmtid="{D5CDD505-2E9C-101B-9397-08002B2CF9AE}" pid="8" name="MSIP_Label_f42aa342-8706-4288-bd11-ebb85995028c_Application">
    <vt:lpwstr>Microsoft Azure Information Protection</vt:lpwstr>
  </property>
  <property fmtid="{D5CDD505-2E9C-101B-9397-08002B2CF9AE}" pid="9" name="MSIP_Label_f42aa342-8706-4288-bd11-ebb85995028c_Extended_MSFT_Method">
    <vt:lpwstr>Automatic</vt:lpwstr>
  </property>
  <property fmtid="{D5CDD505-2E9C-101B-9397-08002B2CF9AE}" pid="10" name="Sensitivity">
    <vt:lpwstr>General</vt:lpwstr>
  </property>
</Properties>
</file>